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9" r:id="rId2"/>
    <p:sldId id="448" r:id="rId3"/>
    <p:sldId id="265" r:id="rId4"/>
    <p:sldId id="291" r:id="rId5"/>
    <p:sldId id="455" r:id="rId6"/>
    <p:sldId id="371" r:id="rId7"/>
    <p:sldId id="416" r:id="rId8"/>
    <p:sldId id="402" r:id="rId9"/>
    <p:sldId id="403" r:id="rId10"/>
    <p:sldId id="404" r:id="rId11"/>
    <p:sldId id="405" r:id="rId12"/>
    <p:sldId id="406" r:id="rId13"/>
    <p:sldId id="312" r:id="rId14"/>
    <p:sldId id="407" r:id="rId15"/>
    <p:sldId id="356" r:id="rId16"/>
    <p:sldId id="408" r:id="rId17"/>
    <p:sldId id="361" r:id="rId18"/>
    <p:sldId id="409" r:id="rId19"/>
    <p:sldId id="362" r:id="rId20"/>
    <p:sldId id="457" r:id="rId21"/>
    <p:sldId id="380" r:id="rId22"/>
    <p:sldId id="415" r:id="rId23"/>
    <p:sldId id="364" r:id="rId24"/>
    <p:sldId id="419" r:id="rId25"/>
    <p:sldId id="363" r:id="rId26"/>
    <p:sldId id="421" r:id="rId27"/>
    <p:sldId id="422" r:id="rId28"/>
    <p:sldId id="456" r:id="rId29"/>
    <p:sldId id="423" r:id="rId30"/>
    <p:sldId id="425" r:id="rId31"/>
    <p:sldId id="449" r:id="rId32"/>
    <p:sldId id="450" r:id="rId33"/>
    <p:sldId id="451" r:id="rId34"/>
    <p:sldId id="452" r:id="rId35"/>
    <p:sldId id="453" r:id="rId36"/>
    <p:sldId id="454" r:id="rId37"/>
    <p:sldId id="342" r:id="rId38"/>
  </p:sldIdLst>
  <p:sldSz cx="9144000" cy="6858000" type="screen4x3"/>
  <p:notesSz cx="9926638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2B9D158-53DF-8547-BF95-86B7DEB88B82}">
          <p14:sldIdLst>
            <p14:sldId id="259"/>
            <p14:sldId id="448"/>
            <p14:sldId id="265"/>
            <p14:sldId id="291"/>
            <p14:sldId id="455"/>
            <p14:sldId id="371"/>
            <p14:sldId id="416"/>
            <p14:sldId id="402"/>
            <p14:sldId id="403"/>
            <p14:sldId id="404"/>
            <p14:sldId id="405"/>
            <p14:sldId id="406"/>
            <p14:sldId id="312"/>
            <p14:sldId id="407"/>
            <p14:sldId id="356"/>
            <p14:sldId id="408"/>
            <p14:sldId id="361"/>
            <p14:sldId id="409"/>
            <p14:sldId id="362"/>
            <p14:sldId id="457"/>
            <p14:sldId id="380"/>
            <p14:sldId id="415"/>
            <p14:sldId id="364"/>
            <p14:sldId id="419"/>
            <p14:sldId id="363"/>
            <p14:sldId id="421"/>
            <p14:sldId id="422"/>
            <p14:sldId id="456"/>
            <p14:sldId id="423"/>
            <p14:sldId id="425"/>
            <p14:sldId id="449"/>
            <p14:sldId id="450"/>
            <p14:sldId id="451"/>
            <p14:sldId id="452"/>
            <p14:sldId id="453"/>
            <p14:sldId id="454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oeran Kauermann" initials="" lastIdx="3" clrIdx="0"/>
  <p:cmAuthor id="1" name="Finanzmathematik" initials="" lastIdx="12" clrIdx="1"/>
  <p:cmAuthor id="2" name="Microsoft Office User" initials="MOU" lastIdx="2" clrIdx="2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8498"/>
    <a:srgbClr val="588DB4"/>
    <a:srgbClr val="64ABB3"/>
    <a:srgbClr val="B41C21"/>
    <a:srgbClr val="FFD957"/>
    <a:srgbClr val="CCECFF"/>
    <a:srgbClr val="004C00"/>
    <a:srgbClr val="006400"/>
    <a:srgbClr val="4F7A97"/>
    <a:srgbClr val="A1B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7" autoAdjust="0"/>
    <p:restoredTop sz="92869" autoAdjust="0"/>
  </p:normalViewPr>
  <p:slideViewPr>
    <p:cSldViewPr showGuides="1">
      <p:cViewPr varScale="1">
        <p:scale>
          <a:sx n="98" d="100"/>
          <a:sy n="98" d="100"/>
        </p:scale>
        <p:origin x="15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28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5AE95-7902-0341-9373-E6E96570AC1C}" type="datetimeFigureOut">
              <a:rPr lang="de-DE" smtClean="0"/>
              <a:t>11.01.23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8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1CE11-9E7E-EE40-BD80-BCFBF8D990C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2386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1B382-CD98-4B86-8E66-8AC7693D9200}" type="datetimeFigureOut">
              <a:rPr lang="de-DE" smtClean="0"/>
              <a:t>11.01.23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48025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57358"/>
            <a:ext cx="7941310" cy="30862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513619"/>
            <a:ext cx="4301543" cy="343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254C7-4E7C-44E6-BDAC-0638125BD98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57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Definition von Data Science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254C7-4E7C-44E6-BDAC-0638125BD987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9332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254C7-4E7C-44E6-BDAC-0638125BD987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3443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254C7-4E7C-44E6-BDAC-0638125BD987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4192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0412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9954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607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265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4722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125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FCBC8-44A1-E349-A69A-4301D6FDB708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9381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254C7-4E7C-44E6-BDAC-0638125BD987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2426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254C7-4E7C-44E6-BDAC-0638125BD987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440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LMU CompatilFact" panose="0200050006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5665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1540" y="1313764"/>
            <a:ext cx="8229600" cy="917975"/>
          </a:xfrm>
          <a:ln>
            <a:noFill/>
          </a:ln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1540" y="2348880"/>
            <a:ext cx="8229600" cy="3805883"/>
          </a:xfrm>
        </p:spPr>
        <p:txBody>
          <a:bodyPr/>
          <a:lstStyle>
            <a:lvl1pPr>
              <a:defRPr sz="2600">
                <a:latin typeface="LMU CompatilFact" panose="02000500060000020003" pitchFamily="2" charset="0"/>
              </a:defRPr>
            </a:lvl1pPr>
            <a:lvl2pPr>
              <a:defRPr sz="2600">
                <a:latin typeface="LMU CompatilFact" panose="02000500060000020003" pitchFamily="2" charset="0"/>
              </a:defRPr>
            </a:lvl2pPr>
            <a:lvl3pPr>
              <a:defRPr sz="2000">
                <a:latin typeface="LMU CompatilFact" panose="02000500060000020003" pitchFamily="2" charset="0"/>
              </a:defRPr>
            </a:lvl3pPr>
            <a:lvl4pPr>
              <a:defRPr>
                <a:latin typeface="LMU CompatilFact" panose="02000500060000020003" pitchFamily="2" charset="0"/>
              </a:defRPr>
            </a:lvl4pPr>
            <a:lvl5pPr>
              <a:defRPr>
                <a:latin typeface="LMU CompatilFact" panose="02000500060000020003" pitchFamily="2" charset="0"/>
              </a:defRPr>
            </a:lvl5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9" name="Bild 8" descr="ENB_klei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5" y="6444711"/>
            <a:ext cx="469392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9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1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345771"/>
            <a:ext cx="8229600" cy="864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303875"/>
            <a:ext cx="8229600" cy="382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31448" y="6219372"/>
            <a:ext cx="8281104" cy="545149"/>
          </a:xfrm>
          <a:prstGeom prst="rect">
            <a:avLst/>
          </a:prstGeom>
          <a:ln w="6350" cmpd="dbl">
            <a:noFill/>
          </a:ln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i="1" kern="1200">
                <a:solidFill>
                  <a:schemeClr val="tx1"/>
                </a:solidFill>
                <a:latin typeface="LMU CompatilFact SC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200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76454" y="6399396"/>
            <a:ext cx="8191092" cy="0"/>
          </a:xfrm>
          <a:prstGeom prst="line">
            <a:avLst/>
          </a:prstGeom>
          <a:ln w="6350" cap="flat" cmpd="thickThin"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36385"/>
            <a:ext cx="9144000" cy="1249714"/>
          </a:xfrm>
          <a:prstGeom prst="rect">
            <a:avLst/>
          </a:prstGeom>
        </p:spPr>
      </p:pic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C2720A67-64E7-204A-BA1A-B3BD4FDBE8A6}"/>
              </a:ext>
            </a:extLst>
          </p:cNvPr>
          <p:cNvSpPr txBox="1">
            <a:spLocks/>
          </p:cNvSpPr>
          <p:nvPr userDrawn="1"/>
        </p:nvSpPr>
        <p:spPr>
          <a:xfrm>
            <a:off x="926595" y="6489341"/>
            <a:ext cx="7785958" cy="338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>
                <a:solidFill>
                  <a:srgbClr val="448498"/>
                </a:solidFill>
                <a:latin typeface="LMU CompatilFact" pitchFamily="2" charset="0"/>
              </a:rPr>
              <a:t>DataScience@LMU 			</a:t>
            </a:r>
            <a:r>
              <a:rPr lang="en-GB" b="1" baseline="0" noProof="0" dirty="0">
                <a:solidFill>
                  <a:srgbClr val="448498"/>
                </a:solidFill>
                <a:latin typeface="LMU CompatilFact" pitchFamily="2" charset="0"/>
              </a:rPr>
              <a:t>       </a:t>
            </a:r>
            <a:r>
              <a:rPr lang="en-GB" b="1" baseline="0" noProof="0">
                <a:solidFill>
                  <a:srgbClr val="448498"/>
                </a:solidFill>
                <a:latin typeface="LMU CompatilFact" pitchFamily="2" charset="0"/>
              </a:rPr>
              <a:t>		 </a:t>
            </a:r>
            <a:r>
              <a:rPr lang="en-GB" b="1" i="1" noProof="0">
                <a:solidFill>
                  <a:schemeClr val="tx1"/>
                </a:solidFill>
                <a:latin typeface="LMU CompatilFact" pitchFamily="2" charset="0"/>
              </a:rPr>
              <a:t>January 20</a:t>
            </a:r>
            <a:r>
              <a:rPr lang="en-GB" b="1" i="1" baseline="0" noProof="0">
                <a:solidFill>
                  <a:schemeClr val="tx1"/>
                </a:solidFill>
                <a:latin typeface="LMU CompatilFact" pitchFamily="2" charset="0"/>
              </a:rPr>
              <a:t>23</a:t>
            </a:r>
            <a:r>
              <a:rPr lang="en-GB" b="1" i="1" baseline="0" noProof="0" dirty="0">
                <a:solidFill>
                  <a:schemeClr val="tx1"/>
                </a:solidFill>
                <a:latin typeface="LMU CompatilFact" pitchFamily="2" charset="0"/>
              </a:rPr>
              <a:t>	</a:t>
            </a:r>
            <a:fld id="{0EC9550C-1103-40C9-815F-043A80178E18}" type="slidenum">
              <a:rPr lang="de-DE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dirty="0"/>
          </a:p>
        </p:txBody>
      </p:sp>
      <p:pic>
        <p:nvPicPr>
          <p:cNvPr id="10" name="Bild 8" descr="ENB_klein.jpg">
            <a:extLst>
              <a:ext uri="{FF2B5EF4-FFF2-40B4-BE49-F238E27FC236}">
                <a16:creationId xmlns:a16="http://schemas.microsoft.com/office/drawing/2014/main" id="{EEC1449C-5A5A-3648-9123-D64D6942A0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5" y="6520261"/>
            <a:ext cx="419288" cy="2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43.sv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jpg"/><Relationship Id="rId1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3879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b="1" dirty="0">
              <a:solidFill>
                <a:srgbClr val="003399"/>
              </a:solidFill>
              <a:latin typeface="LMU CompatilFact" panose="02000500060000020003" pitchFamily="2" charset="0"/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de-DE" sz="4800" b="1">
                <a:solidFill>
                  <a:srgbClr val="448498"/>
                </a:solidFill>
                <a:latin typeface="LMU CompatilFact" panose="02000500060000020003" pitchFamily="2" charset="0"/>
              </a:rPr>
              <a:t>Elite </a:t>
            </a:r>
            <a:r>
              <a:rPr lang="de-DE" sz="48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Master Program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de-DE" sz="48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MSc Data Science</a:t>
            </a:r>
          </a:p>
          <a:p>
            <a:pPr marL="0" indent="0" algn="ctr" defTabSz="266700">
              <a:spcAft>
                <a:spcPts val="1200"/>
              </a:spcAft>
              <a:buNone/>
            </a:pPr>
            <a:r>
              <a:rPr lang="de-DE" sz="48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LMU München</a:t>
            </a:r>
          </a:p>
        </p:txBody>
      </p:sp>
    </p:spTree>
    <p:extLst>
      <p:ext uri="{BB962C8B-B14F-4D97-AF65-F5344CB8AC3E}">
        <p14:creationId xmlns:p14="http://schemas.microsoft.com/office/powerpoint/2010/main" val="242636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CB06F-40A6-A34B-8BED-FD102262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448498"/>
                </a:solidFill>
                <a:latin typeface="LMU CompatilFact" pitchFamily="2" charset="0"/>
              </a:rPr>
              <a:t>Data </a:t>
            </a:r>
            <a:r>
              <a:rPr lang="de-DE" b="1" dirty="0" err="1">
                <a:solidFill>
                  <a:srgbClr val="448498"/>
                </a:solidFill>
                <a:latin typeface="LMU CompatilFact" pitchFamily="2" charset="0"/>
              </a:rPr>
              <a:t>Science@LMU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FD3D17-B3CB-B14C-964E-4AE13A1DF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348880"/>
            <a:ext cx="8712460" cy="3805883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800" dirty="0">
                <a:solidFill>
                  <a:srgbClr val="448498"/>
                </a:solidFill>
              </a:rPr>
              <a:t>Spokespersons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800" dirty="0" err="1"/>
              <a:t>Prof.</a:t>
            </a:r>
            <a:r>
              <a:rPr lang="en-GB" sz="2800" dirty="0"/>
              <a:t> </a:t>
            </a:r>
            <a:r>
              <a:rPr lang="en-GB" sz="2800" dirty="0" err="1"/>
              <a:t>Dr.</a:t>
            </a:r>
            <a:r>
              <a:rPr lang="en-GB" sz="2800" dirty="0"/>
              <a:t> </a:t>
            </a:r>
            <a:r>
              <a:rPr lang="en-GB" sz="2800" dirty="0" err="1"/>
              <a:t>Göran</a:t>
            </a:r>
            <a:r>
              <a:rPr lang="en-GB" sz="2800" dirty="0"/>
              <a:t> </a:t>
            </a:r>
            <a:r>
              <a:rPr lang="en-GB" sz="2800" dirty="0" err="1"/>
              <a:t>Kauermann</a:t>
            </a:r>
            <a:r>
              <a:rPr lang="en-GB" sz="2800" dirty="0"/>
              <a:t> (Statistics)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2800" dirty="0" err="1"/>
              <a:t>Prof.</a:t>
            </a:r>
            <a:r>
              <a:rPr lang="en-GB" sz="2800" dirty="0"/>
              <a:t> </a:t>
            </a:r>
            <a:r>
              <a:rPr lang="en-GB" sz="2800" dirty="0" err="1"/>
              <a:t>Dr.</a:t>
            </a:r>
            <a:r>
              <a:rPr lang="en-GB" sz="2800" dirty="0"/>
              <a:t> Thomas </a:t>
            </a:r>
            <a:r>
              <a:rPr lang="en-GB" sz="2800" dirty="0" err="1"/>
              <a:t>Seidl</a:t>
            </a:r>
            <a:r>
              <a:rPr lang="en-GB" sz="2800" dirty="0"/>
              <a:t> (Informatics)</a:t>
            </a:r>
            <a:endParaRPr lang="en-GB" sz="2800" dirty="0">
              <a:solidFill>
                <a:srgbClr val="448498"/>
              </a:solidFill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en-GB" sz="2800" dirty="0">
                <a:solidFill>
                  <a:srgbClr val="448498"/>
                </a:solidFill>
              </a:rPr>
              <a:t>Vice-Spokesperson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800" dirty="0" err="1"/>
              <a:t>Prof.</a:t>
            </a:r>
            <a:r>
              <a:rPr lang="en-GB" sz="2800" dirty="0"/>
              <a:t> </a:t>
            </a:r>
            <a:r>
              <a:rPr lang="en-GB" sz="2800" dirty="0" err="1"/>
              <a:t>Dr.</a:t>
            </a:r>
            <a:r>
              <a:rPr lang="en-GB" sz="2800" dirty="0"/>
              <a:t> Matthias Schubert (Informatics)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de-DE" sz="2800" dirty="0" err="1">
                <a:solidFill>
                  <a:srgbClr val="448498"/>
                </a:solidFill>
              </a:rPr>
              <a:t>Coordinators</a:t>
            </a:r>
            <a:r>
              <a:rPr lang="de-DE" sz="2800" dirty="0">
                <a:solidFill>
                  <a:srgbClr val="448498"/>
                </a:solidFill>
              </a:rPr>
              <a:t> &amp; </a:t>
            </a:r>
            <a:r>
              <a:rPr lang="de-DE" sz="2800" dirty="0" err="1">
                <a:solidFill>
                  <a:srgbClr val="448498"/>
                </a:solidFill>
              </a:rPr>
              <a:t>Contact</a:t>
            </a:r>
            <a:endParaRPr lang="de-DE" sz="2800" dirty="0">
              <a:solidFill>
                <a:srgbClr val="448498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2800" dirty="0"/>
              <a:t>Dr. Constanze H. </a:t>
            </a:r>
            <a:r>
              <a:rPr lang="de-DE" sz="2800" dirty="0" err="1"/>
              <a:t>Schmaling</a:t>
            </a:r>
            <a:r>
              <a:rPr lang="de-DE" sz="2800" dirty="0"/>
              <a:t> / Dr. Michael </a:t>
            </a:r>
            <a:r>
              <a:rPr lang="de-DE" sz="2800" dirty="0" err="1"/>
              <a:t>Windmann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93597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2860" y="2348880"/>
            <a:ext cx="8203940" cy="396050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GB" sz="2400" dirty="0"/>
              <a:t>Data Science combines </a:t>
            </a:r>
            <a:r>
              <a:rPr lang="en-GB" sz="2400" b="1" dirty="0"/>
              <a:t>informatics </a:t>
            </a:r>
            <a:r>
              <a:rPr lang="en-GB" sz="2400" dirty="0"/>
              <a:t>and </a:t>
            </a:r>
            <a:r>
              <a:rPr lang="en-GB" sz="2400" b="1" dirty="0"/>
              <a:t>statistics</a:t>
            </a:r>
            <a:r>
              <a:rPr lang="en-GB" sz="2400" dirty="0"/>
              <a:t> in order to extract information from real data.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41193" y="4035723"/>
            <a:ext cx="378042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GB" sz="2000" i="1" dirty="0"/>
              <a:t>“Data Science is a blend of </a:t>
            </a:r>
            <a:br>
              <a:rPr lang="en-GB" sz="2000" i="1" dirty="0"/>
            </a:br>
            <a:r>
              <a:rPr lang="en-GB" sz="2000" i="1" dirty="0"/>
              <a:t>Red-Bull-fuelled hacking and espresso-inspired statistics”  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GB" sz="2000" i="1" dirty="0"/>
              <a:t>(Mike Driscoll, </a:t>
            </a:r>
            <a:r>
              <a:rPr lang="en-GB" sz="2000" i="1" spc="-50" dirty="0"/>
              <a:t>CEO Metamarket</a:t>
            </a:r>
            <a:r>
              <a:rPr lang="en-GB" sz="2000" i="1" dirty="0"/>
              <a:t>)</a:t>
            </a:r>
          </a:p>
        </p:txBody>
      </p:sp>
      <p:pic>
        <p:nvPicPr>
          <p:cNvPr id="5" name="Bild 4" descr="Data Scienc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100" y="3427447"/>
            <a:ext cx="3105345" cy="2881939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4F0C3769-4457-8749-AE3A-780CF962B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Data Science: What is it about?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633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35" y="2337600"/>
            <a:ext cx="6537961" cy="384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238928" y="6178251"/>
            <a:ext cx="5178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Source: C. O‘Neil, R. Schutt (2014), Doing Data Science, O‘Reilly Media Inc., USA.</a:t>
            </a:r>
            <a:endParaRPr lang="en-US" sz="120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5D192F51-ADE9-0A43-ADEE-70AE11AC0662}"/>
              </a:ext>
            </a:extLst>
          </p:cNvPr>
          <p:cNvSpPr txBox="1">
            <a:spLocks/>
          </p:cNvSpPr>
          <p:nvPr/>
        </p:nvSpPr>
        <p:spPr>
          <a:xfrm>
            <a:off x="431540" y="1313764"/>
            <a:ext cx="8229600" cy="9179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Data Scientists: What do they do?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70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35" y="2337600"/>
            <a:ext cx="6537961" cy="384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238928" y="6178251"/>
            <a:ext cx="5178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Source: C. O‘Neil, R. Schutt (2014), Doing Data Science, O‘Reilly Media Inc., USA.</a:t>
            </a:r>
            <a:endParaRPr lang="en-US" sz="120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5D192F51-ADE9-0A43-ADEE-70AE11AC0662}"/>
              </a:ext>
            </a:extLst>
          </p:cNvPr>
          <p:cNvSpPr txBox="1">
            <a:spLocks/>
          </p:cNvSpPr>
          <p:nvPr/>
        </p:nvSpPr>
        <p:spPr>
          <a:xfrm>
            <a:off x="431540" y="1313764"/>
            <a:ext cx="8229600" cy="9179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Data Scientists: What do they do?</a:t>
            </a:r>
            <a:endParaRPr lang="en-GB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668D742-CB24-DC48-9425-0FB3B02D8D9F}"/>
              </a:ext>
            </a:extLst>
          </p:cNvPr>
          <p:cNvSpPr txBox="1"/>
          <p:nvPr/>
        </p:nvSpPr>
        <p:spPr>
          <a:xfrm>
            <a:off x="3565570" y="2806474"/>
            <a:ext cx="166929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Retrieve </a:t>
            </a:r>
          </a:p>
          <a:p>
            <a:r>
              <a:rPr lang="en-GB" sz="2400" dirty="0"/>
              <a:t>information </a:t>
            </a:r>
          </a:p>
          <a:p>
            <a:r>
              <a:rPr lang="en-GB" sz="2400" dirty="0"/>
              <a:t>from data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6406929-53C8-9645-8A09-53224F2FC680}"/>
              </a:ext>
            </a:extLst>
          </p:cNvPr>
          <p:cNvSpPr txBox="1"/>
          <p:nvPr/>
        </p:nvSpPr>
        <p:spPr>
          <a:xfrm>
            <a:off x="2508494" y="4439262"/>
            <a:ext cx="2018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Deal with data </a:t>
            </a:r>
          </a:p>
          <a:p>
            <a:r>
              <a:rPr lang="en-GB" sz="2400" dirty="0"/>
              <a:t>confidentiality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EBFF3FB-C5DC-2040-A2A9-F357666C7B31}"/>
              </a:ext>
            </a:extLst>
          </p:cNvPr>
          <p:cNvSpPr txBox="1"/>
          <p:nvPr/>
        </p:nvSpPr>
        <p:spPr>
          <a:xfrm>
            <a:off x="4846608" y="5184195"/>
            <a:ext cx="1930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Communicate </a:t>
            </a:r>
          </a:p>
          <a:p>
            <a:r>
              <a:rPr lang="en-GB" sz="2400" dirty="0"/>
              <a:t>the results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8D360E7-663D-7447-8C68-E802CF39ED37}"/>
              </a:ext>
            </a:extLst>
          </p:cNvPr>
          <p:cNvSpPr txBox="1"/>
          <p:nvPr/>
        </p:nvSpPr>
        <p:spPr>
          <a:xfrm>
            <a:off x="6204916" y="4006802"/>
            <a:ext cx="1907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Use statistical </a:t>
            </a:r>
          </a:p>
          <a:p>
            <a:r>
              <a:rPr lang="en-GB" sz="2400" dirty="0"/>
              <a:t>models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FD8B3AA-7D73-6F46-B94E-6B072AAB6736}"/>
              </a:ext>
            </a:extLst>
          </p:cNvPr>
          <p:cNvSpPr txBox="1"/>
          <p:nvPr/>
        </p:nvSpPr>
        <p:spPr>
          <a:xfrm>
            <a:off x="6118833" y="2417983"/>
            <a:ext cx="2053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Apply machine </a:t>
            </a:r>
          </a:p>
          <a:p>
            <a:r>
              <a:rPr lang="en-GB" sz="2400" dirty="0"/>
              <a:t>learning tools</a:t>
            </a:r>
          </a:p>
        </p:txBody>
      </p:sp>
    </p:spTree>
    <p:extLst>
      <p:ext uri="{BB962C8B-B14F-4D97-AF65-F5344CB8AC3E}">
        <p14:creationId xmlns:p14="http://schemas.microsoft.com/office/powerpoint/2010/main" val="1885394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540" y="1268760"/>
            <a:ext cx="8229600" cy="1100378"/>
          </a:xfrm>
        </p:spPr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Statistics and Data Science</a:t>
            </a:r>
            <a:endParaRPr lang="de-DE" b="1" dirty="0">
              <a:solidFill>
                <a:srgbClr val="64ABB3"/>
              </a:solidFill>
            </a:endParaRPr>
          </a:p>
        </p:txBody>
      </p:sp>
      <p:sp>
        <p:nvSpPr>
          <p:cNvPr id="5" name="Pfeil nach rechts 4"/>
          <p:cNvSpPr/>
          <p:nvPr/>
        </p:nvSpPr>
        <p:spPr>
          <a:xfrm>
            <a:off x="1444960" y="3136835"/>
            <a:ext cx="6952465" cy="270030"/>
          </a:xfrm>
          <a:prstGeom prst="rightArrow">
            <a:avLst>
              <a:gd name="adj1" fmla="val 50000"/>
              <a:gd name="adj2" fmla="val 87037"/>
            </a:avLst>
          </a:prstGeom>
          <a:gradFill>
            <a:gsLst>
              <a:gs pos="0">
                <a:srgbClr val="006400"/>
              </a:gs>
              <a:gs pos="72000">
                <a:srgbClr val="9CB86E"/>
              </a:gs>
              <a:gs pos="92000">
                <a:srgbClr val="156B13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feil nach rechts 5"/>
          <p:cNvSpPr/>
          <p:nvPr/>
        </p:nvSpPr>
        <p:spPr>
          <a:xfrm>
            <a:off x="4031940" y="4194085"/>
            <a:ext cx="4365485" cy="270030"/>
          </a:xfrm>
          <a:prstGeom prst="rightArrow">
            <a:avLst>
              <a:gd name="adj1" fmla="val 50000"/>
              <a:gd name="adj2" fmla="val 87037"/>
            </a:avLst>
          </a:prstGeom>
          <a:gradFill>
            <a:gsLst>
              <a:gs pos="0">
                <a:srgbClr val="006400"/>
              </a:gs>
              <a:gs pos="72000">
                <a:srgbClr val="9CB86E"/>
              </a:gs>
              <a:gs pos="92000">
                <a:srgbClr val="156B13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feil nach rechts 6"/>
          <p:cNvSpPr/>
          <p:nvPr/>
        </p:nvSpPr>
        <p:spPr>
          <a:xfrm>
            <a:off x="6282191" y="5366827"/>
            <a:ext cx="2070229" cy="315035"/>
          </a:xfrm>
          <a:prstGeom prst="rightArrow">
            <a:avLst>
              <a:gd name="adj1" fmla="val 50000"/>
              <a:gd name="adj2" fmla="val 87037"/>
            </a:avLst>
          </a:prstGeom>
          <a:gradFill>
            <a:gsLst>
              <a:gs pos="0">
                <a:srgbClr val="006400"/>
              </a:gs>
              <a:gs pos="72000">
                <a:srgbClr val="9CB86E"/>
              </a:gs>
              <a:gs pos="92000">
                <a:srgbClr val="156B13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516501" y="3025627"/>
            <a:ext cx="9284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600" dirty="0">
                <a:latin typeface="LMU CompatilFact" pitchFamily="2" charset="0"/>
              </a:rPr>
              <a:t>1900</a:t>
            </a:r>
            <a:endParaRPr lang="en-US" sz="2600" dirty="0">
              <a:latin typeface="LMU CompatilFact" pitchFamily="2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041830" y="4059093"/>
            <a:ext cx="9284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600" dirty="0">
                <a:latin typeface="LMU CompatilFact" pitchFamily="2" charset="0"/>
              </a:rPr>
              <a:t>1950</a:t>
            </a:r>
            <a:endParaRPr lang="en-US" sz="2600" dirty="0">
              <a:latin typeface="LMU CompatilFact" pitchFamily="2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265775" y="5276817"/>
            <a:ext cx="9264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2600" dirty="0">
                <a:latin typeface="LMU CompatilFact" pitchFamily="2" charset="0"/>
              </a:rPr>
              <a:t>2000</a:t>
            </a:r>
            <a:endParaRPr lang="en-US" sz="2600" dirty="0">
              <a:latin typeface="LMU CompatilFact" pitchFamily="2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753233" y="2708920"/>
            <a:ext cx="15541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600" b="1" dirty="0">
                <a:latin typeface="Book Antiqua" pitchFamily="18" charset="0"/>
              </a:rPr>
              <a:t>Statistics</a:t>
            </a:r>
            <a:endParaRPr lang="en-US" sz="2600" b="1" dirty="0">
              <a:latin typeface="Book Antiqua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400971" y="3789040"/>
            <a:ext cx="295144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600" b="1" dirty="0">
                <a:latin typeface="Book Antiqua" pitchFamily="18" charset="0"/>
              </a:rPr>
              <a:t>Computer Science</a:t>
            </a:r>
            <a:endParaRPr lang="en-US" sz="2600" b="1" dirty="0">
              <a:latin typeface="Book Antiqua" pitchFamily="18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169415" y="4961782"/>
            <a:ext cx="21380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600" b="1" dirty="0">
                <a:latin typeface="Book Antiqua" pitchFamily="18" charset="0"/>
              </a:rPr>
              <a:t>Data Science</a:t>
            </a:r>
            <a:endParaRPr lang="en-US" sz="2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80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Why Data Science? Why LMU?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348880"/>
            <a:ext cx="8229600" cy="3805883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/>
              <a:t>Data Science is </a:t>
            </a:r>
            <a:r>
              <a:rPr lang="en-GB" sz="2400" b="1" dirty="0"/>
              <a:t>”data driven problem solving“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>
                <a:latin typeface="LMU CompatilFact" panose="02000500060000020003" pitchFamily="2" charset="0"/>
              </a:rPr>
              <a:t>Data Scientists are needed in </a:t>
            </a:r>
            <a:r>
              <a:rPr lang="en-GB" sz="2400" b="1" dirty="0">
                <a:latin typeface="LMU CompatilFact" panose="02000500060000020003" pitchFamily="2" charset="0"/>
              </a:rPr>
              <a:t>industry, business, and science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>
                <a:latin typeface="LMU CompatilFact" panose="02000500060000020003" pitchFamily="2" charset="0"/>
              </a:rPr>
              <a:t>Data Science requires </a:t>
            </a:r>
            <a:r>
              <a:rPr lang="en-GB" sz="2400" b="1" dirty="0">
                <a:latin typeface="LMU CompatilFact" panose="02000500060000020003" pitchFamily="2" charset="0"/>
              </a:rPr>
              <a:t>computational as well as statistical</a:t>
            </a:r>
            <a:r>
              <a:rPr lang="en-GB" sz="2400" dirty="0">
                <a:latin typeface="LMU CompatilFact" panose="02000500060000020003" pitchFamily="2" charset="0"/>
              </a:rPr>
              <a:t> knowledge and skills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>
                <a:latin typeface="LMU CompatilFact" panose="02000500060000020003" pitchFamily="2" charset="0"/>
              </a:rPr>
              <a:t>At LMU Munich, </a:t>
            </a:r>
            <a:r>
              <a:rPr lang="en-GB" sz="2400" b="1" dirty="0">
                <a:latin typeface="LMU CompatilFact" panose="02000500060000020003" pitchFamily="2" charset="0"/>
              </a:rPr>
              <a:t>Statistics and Informatics </a:t>
            </a:r>
            <a:r>
              <a:rPr lang="en-GB" sz="2400" dirty="0">
                <a:latin typeface="LMU CompatilFact" panose="02000500060000020003" pitchFamily="2" charset="0"/>
              </a:rPr>
              <a:t>are</a:t>
            </a:r>
            <a:r>
              <a:rPr lang="en-GB" sz="2400" b="1" dirty="0">
                <a:latin typeface="LMU CompatilFact" panose="02000500060000020003" pitchFamily="2" charset="0"/>
              </a:rPr>
              <a:t> in the same faculty</a:t>
            </a:r>
          </a:p>
        </p:txBody>
      </p:sp>
    </p:spTree>
    <p:extLst>
      <p:ext uri="{BB962C8B-B14F-4D97-AF65-F5344CB8AC3E}">
        <p14:creationId xmlns:p14="http://schemas.microsoft.com/office/powerpoint/2010/main" val="183443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rgbClr val="448498"/>
                </a:solidFill>
                <a:latin typeface="LMU CompatilFact" pitchFamily="2" charset="0"/>
              </a:rPr>
              <a:t>MSc</a:t>
            </a:r>
            <a:r>
              <a:rPr lang="de-DE" b="1" dirty="0">
                <a:solidFill>
                  <a:srgbClr val="448498"/>
                </a:solidFill>
                <a:latin typeface="LMU CompatilFact" pitchFamily="2" charset="0"/>
              </a:rPr>
              <a:t> Data </a:t>
            </a:r>
            <a:r>
              <a:rPr lang="de-DE" b="1" dirty="0" err="1">
                <a:solidFill>
                  <a:srgbClr val="448498"/>
                </a:solidFill>
                <a:latin typeface="LMU CompatilFact" pitchFamily="2" charset="0"/>
              </a:rPr>
              <a:t>Science@LMU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18" y="2348880"/>
            <a:ext cx="8161021" cy="3805883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Since winter semester 2016/17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800" dirty="0">
                <a:solidFill>
                  <a:srgbClr val="000000"/>
                </a:solidFill>
                <a:latin typeface="LMU CompatilFact" panose="02000500060000020003" pitchFamily="2" charset="0"/>
              </a:rPr>
              <a:t>One of the first international </a:t>
            </a:r>
            <a:br>
              <a:rPr lang="en-GB" sz="2800" dirty="0">
                <a:solidFill>
                  <a:srgbClr val="000000"/>
                </a:solidFill>
                <a:latin typeface="LMU CompatilFact" panose="02000500060000020003" pitchFamily="2" charset="0"/>
              </a:rPr>
            </a:br>
            <a:r>
              <a:rPr lang="en-GB" sz="2800" dirty="0">
                <a:solidFill>
                  <a:srgbClr val="000000"/>
                </a:solidFill>
                <a:latin typeface="LMU CompatilFact" panose="02000500060000020003" pitchFamily="2" charset="0"/>
              </a:rPr>
              <a:t>Data Science programs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800" dirty="0">
                <a:solidFill>
                  <a:srgbClr val="000000"/>
                </a:solidFill>
                <a:latin typeface="LMU CompatilFact" panose="02000500060000020003" pitchFamily="2" charset="0"/>
              </a:rPr>
              <a:t>Supported by the Elite Network of Bavaria</a:t>
            </a:r>
            <a:endParaRPr lang="en-GB" sz="2800" dirty="0">
              <a:latin typeface="LMU CompatilFact" panose="02000500060000020003" pitchFamily="2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800" dirty="0">
                <a:solidFill>
                  <a:srgbClr val="000000"/>
                </a:solidFill>
                <a:latin typeface="LMU CompatilFact" panose="02000500060000020003" pitchFamily="2" charset="0"/>
              </a:rPr>
              <a:t>Small cohorts – individual support</a:t>
            </a:r>
            <a:endParaRPr lang="en-GB" sz="2800" b="1" dirty="0">
              <a:latin typeface="LMU CompatilFact" panose="02000500060000020003" pitchFamily="2" charset="0"/>
            </a:endParaRPr>
          </a:p>
        </p:txBody>
      </p:sp>
      <p:pic>
        <p:nvPicPr>
          <p:cNvPr id="4" name="Bild 9" descr="enb_klein.jpg">
            <a:extLst>
              <a:ext uri="{FF2B5EF4-FFF2-40B4-BE49-F238E27FC236}">
                <a16:creationId xmlns:a16="http://schemas.microsoft.com/office/drawing/2014/main" id="{C2B5BB49-360D-FD43-8CC0-677D81072A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196" y="5091734"/>
            <a:ext cx="1516686" cy="1063029"/>
          </a:xfrm>
          <a:prstGeom prst="rect">
            <a:avLst/>
          </a:prstGeom>
          <a:ln>
            <a:solidFill>
              <a:srgbClr val="448498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E2BAC9C-8281-5A49-B71F-71C9BEDB5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50" y="2515267"/>
            <a:ext cx="3128054" cy="163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67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528900"/>
            <a:ext cx="8229600" cy="27903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b="1" dirty="0">
              <a:solidFill>
                <a:srgbClr val="003399"/>
              </a:solidFill>
              <a:latin typeface="LMU CompatilFact SC" pitchFamily="2" charset="0"/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en-GB" sz="4800" b="1" dirty="0">
                <a:solidFill>
                  <a:srgbClr val="448498"/>
                </a:solidFill>
                <a:latin typeface="LMU CompatilFact" pitchFamily="2" charset="0"/>
              </a:rPr>
              <a:t>Curriculum</a:t>
            </a:r>
            <a:endParaRPr lang="de-DE" sz="2800" dirty="0">
              <a:solidFill>
                <a:srgbClr val="004C00"/>
              </a:solidFill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9D498B3-3C55-614C-93CC-83BF8C41F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23" y="1898830"/>
            <a:ext cx="8470162" cy="445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5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1" descr="Curriclum_2.jpg">
            <a:extLst>
              <a:ext uri="{FF2B5EF4-FFF2-40B4-BE49-F238E27FC236}">
                <a16:creationId xmlns:a16="http://schemas.microsoft.com/office/drawing/2014/main" id="{1C2A77A9-484A-C947-B1D9-1911E5CE6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0" y="1404091"/>
            <a:ext cx="9144000" cy="53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17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313764"/>
            <a:ext cx="8229600" cy="917975"/>
          </a:xfrm>
        </p:spPr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Core Module: Statistics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39" y="2231740"/>
            <a:ext cx="8415935" cy="392302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Statistical Reasoning and Inference (Foundations)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Statistical Reasoning and Inference (Advanced level) </a:t>
            </a:r>
          </a:p>
          <a:p>
            <a:pPr marL="0" indent="0" algn="ctr">
              <a:spcBef>
                <a:spcPts val="3000"/>
              </a:spcBef>
              <a:spcAft>
                <a:spcPts val="1800"/>
              </a:spcAft>
              <a:buNone/>
            </a:pPr>
            <a:r>
              <a:rPr lang="en-GB" sz="30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Core Module: Informatics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Knowledge Discovery and Data Mining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Big Data Management</a:t>
            </a:r>
          </a:p>
        </p:txBody>
      </p:sp>
    </p:spTree>
    <p:extLst>
      <p:ext uri="{BB962C8B-B14F-4D97-AF65-F5344CB8AC3E}">
        <p14:creationId xmlns:p14="http://schemas.microsoft.com/office/powerpoint/2010/main" val="2015747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Curriclum_3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257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20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1313764"/>
            <a:ext cx="8229600" cy="1215136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Fundamentals of Data Science</a:t>
            </a:r>
            <a:br>
              <a:rPr lang="en-GB" b="1" dirty="0">
                <a:solidFill>
                  <a:srgbClr val="448498"/>
                </a:solidFill>
                <a:latin typeface="LMU CompatilFact" pitchFamily="2" charset="0"/>
              </a:rPr>
            </a:br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(Individual Module)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573906"/>
            <a:ext cx="8229600" cy="3690409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buFont typeface="Arial"/>
              <a:buChar char="•"/>
            </a:pPr>
            <a:r>
              <a:rPr lang="en-GB" sz="2800" dirty="0">
                <a:latin typeface="LMU CompatilFact" panose="02000500060000020003" pitchFamily="2" charset="0"/>
              </a:rPr>
              <a:t>Heterogeneous level of expertise of incoming students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GB" sz="2800" dirty="0">
                <a:latin typeface="LMU CompatilFact" panose="02000500060000020003" pitchFamily="2" charset="0"/>
              </a:rPr>
              <a:t>Personalised assignment to courses in statistics and informatics to suit individual student’s needs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GB" sz="2800" dirty="0">
                <a:latin typeface="LMU CompatilFact" panose="02000500060000020003" pitchFamily="2" charset="0"/>
              </a:rPr>
              <a:t>Result: </a:t>
            </a:r>
            <a:r>
              <a:rPr lang="en-GB" sz="2800" dirty="0">
                <a:latin typeface="LMU CompatilFact" panose="02000500060000020003" pitchFamily="2" charset="0"/>
                <a:sym typeface="Wingdings"/>
              </a:rPr>
              <a:t>h</a:t>
            </a:r>
            <a:r>
              <a:rPr lang="en-GB" sz="2800" dirty="0">
                <a:latin typeface="LMU CompatilFact" panose="02000500060000020003" pitchFamily="2" charset="0"/>
              </a:rPr>
              <a:t>omogeneous level of expertise after first semester</a:t>
            </a:r>
            <a:endParaRPr lang="de-DE" sz="2800" dirty="0"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95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Curriclum_4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02570"/>
            <a:ext cx="9142213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97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Human Computation and Analytics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231740"/>
            <a:ext cx="8229600" cy="392302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Includes a practical in which students will implement their own concepts for HC/VA systems </a:t>
            </a:r>
            <a:br>
              <a:rPr lang="en-GB" dirty="0">
                <a:latin typeface="LMU CompatilFact" panose="02000500060000020003" pitchFamily="2" charset="0"/>
              </a:rPr>
            </a:br>
            <a:r>
              <a:rPr lang="en-GB" dirty="0">
                <a:latin typeface="LMU CompatilFact" panose="02000500060000020003" pitchFamily="2" charset="0"/>
              </a:rPr>
              <a:t>in the form of a working prototype</a:t>
            </a:r>
          </a:p>
          <a:p>
            <a:pPr marL="0" indent="0" algn="ctr">
              <a:spcBef>
                <a:spcPts val="3000"/>
              </a:spcBef>
              <a:spcAft>
                <a:spcPts val="1800"/>
              </a:spcAft>
              <a:buNone/>
            </a:pPr>
            <a:r>
              <a:rPr lang="en-GB" sz="30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Data Ethics and Data Security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Methodological questions of data anonymisation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Lecture series with (invited) talks on technical, ethical, and legal aspects of data security</a:t>
            </a:r>
            <a:endParaRPr lang="en-GB" b="1" dirty="0"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24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Curriclum_5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0" y="140257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9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C8581-0118-0547-AF26-335FA4F3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>
                <a:solidFill>
                  <a:srgbClr val="448498"/>
                </a:solidFill>
                <a:latin typeface="LMU CompatilFact" pitchFamily="2" charset="0"/>
              </a:rPr>
              <a:t>Predictive Modelling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DB69EA-E2E6-2D44-9CFD-10246C476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231739"/>
            <a:ext cx="8229600" cy="416759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Theory and algorithms of supervised statistical learning</a:t>
            </a:r>
          </a:p>
          <a:p>
            <a:pPr marL="0" indent="0" algn="ctr">
              <a:spcBef>
                <a:spcPts val="2400"/>
              </a:spcBef>
              <a:spcAft>
                <a:spcPts val="1800"/>
              </a:spcAft>
              <a:buNone/>
            </a:pPr>
            <a:r>
              <a:rPr lang="en-GB" sz="3200" b="1" dirty="0">
                <a:solidFill>
                  <a:srgbClr val="448498"/>
                </a:solidFill>
                <a:latin typeface="LMU CompatilFact" panose="02000500060000020003" pitchFamily="2" charset="0"/>
              </a:rPr>
              <a:t>Elective Modules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Regular master courses from statistics, informatics, and computer linguistics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Selected master courses from other departments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dirty="0">
                <a:latin typeface="LMU CompatilFact" panose="02000500060000020003" pitchFamily="2" charset="0"/>
              </a:rPr>
              <a:t>Selected master courses from partner universities, e.g. image processing at TUM</a:t>
            </a:r>
            <a:endParaRPr lang="en-GB" b="1" dirty="0"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81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Curriclum_6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6" y="140257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69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Current Research in Data Science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4A4A3-C072-954D-8AB1-C3D182C44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231740"/>
            <a:ext cx="8229600" cy="39230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sz="2800" dirty="0"/>
              <a:t>Data Science Summer School 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/>
              <a:t>data security and data confidentiality, ethical </a:t>
            </a:r>
            <a:br>
              <a:rPr lang="en-GB" sz="2400" dirty="0"/>
            </a:br>
            <a:r>
              <a:rPr lang="en-GB" sz="2400" dirty="0"/>
              <a:t>and legal topics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sz="2800" dirty="0"/>
              <a:t>Data Science Focused Tutorials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/>
              <a:t>biosciences, e-commerce, networks etc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sz="2800" dirty="0"/>
              <a:t>Data Science meets Data Practice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/>
              <a:t>lecture series with experts from industry and business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en-GB" sz="2800" dirty="0"/>
              <a:t>Field trips</a:t>
            </a:r>
          </a:p>
        </p:txBody>
      </p:sp>
      <p:pic>
        <p:nvPicPr>
          <p:cNvPr id="4" name="Bild 5" descr="Data-Science-Practice Logo_RZ_DRUCK-01.jpg">
            <a:extLst>
              <a:ext uri="{FF2B5EF4-FFF2-40B4-BE49-F238E27FC236}">
                <a16:creationId xmlns:a16="http://schemas.microsoft.com/office/drawing/2014/main" id="{C8CD86A4-4BF9-434B-A32B-3B6B1E95C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285" y="3834045"/>
            <a:ext cx="1163815" cy="1050016"/>
          </a:xfrm>
          <a:prstGeom prst="rect">
            <a:avLst/>
          </a:prstGeom>
          <a:ln w="3175" cmpd="sng">
            <a:solidFill>
              <a:srgbClr val="588DB4"/>
            </a:solidFill>
          </a:ln>
        </p:spPr>
      </p:pic>
    </p:spTree>
    <p:extLst>
      <p:ext uri="{BB962C8B-B14F-4D97-AF65-F5344CB8AC3E}">
        <p14:creationId xmlns:p14="http://schemas.microsoft.com/office/powerpoint/2010/main" val="2816292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Curriclum_7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0" y="140257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80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Data Science Practical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4A4A3-C072-954D-8AB1-C3D182C44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231740"/>
            <a:ext cx="8229600" cy="3923024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Supervised practical in the 3</a:t>
            </a:r>
            <a:r>
              <a:rPr lang="en-GB" sz="2800" baseline="30000" dirty="0">
                <a:latin typeface="LMU CompatilFact" panose="02000500060000020003" pitchFamily="2" charset="0"/>
              </a:rPr>
              <a:t>rd</a:t>
            </a:r>
            <a:r>
              <a:rPr lang="en-GB" sz="2800" dirty="0">
                <a:latin typeface="LMU CompatilFact" panose="02000500060000020003" pitchFamily="2" charset="0"/>
              </a:rPr>
              <a:t> semester, ca. 2-3 months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Students work on practical problems in the field of </a:t>
            </a:r>
            <a:br>
              <a:rPr lang="en-GB" sz="2800" dirty="0">
                <a:latin typeface="LMU CompatilFact" panose="02000500060000020003" pitchFamily="2" charset="0"/>
              </a:rPr>
            </a:br>
            <a:r>
              <a:rPr lang="en-GB" sz="2800" dirty="0">
                <a:latin typeface="LMU CompatilFact" panose="02000500060000020003" pitchFamily="2" charset="0"/>
              </a:rPr>
              <a:t>Data Science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Close cooperation with industry and business partners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Focus on communicating results and findings to the clients</a:t>
            </a:r>
          </a:p>
        </p:txBody>
      </p:sp>
    </p:spTree>
    <p:extLst>
      <p:ext uri="{BB962C8B-B14F-4D97-AF65-F5344CB8AC3E}">
        <p14:creationId xmlns:p14="http://schemas.microsoft.com/office/powerpoint/2010/main" val="3355941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Curriclum_8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257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2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Master Thesis and Disputation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4A4A3-C072-954D-8AB1-C3D182C44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348880"/>
            <a:ext cx="8229600" cy="38058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Thesis may be either research-oriented or stimulated through a practical problem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latin typeface="LMU CompatilFact" panose="02000500060000020003" pitchFamily="2" charset="0"/>
              </a:rPr>
              <a:t>After submission and assessment </a:t>
            </a:r>
            <a:br>
              <a:rPr lang="en-GB" sz="2800" dirty="0">
                <a:latin typeface="LMU CompatilFact" panose="02000500060000020003" pitchFamily="2" charset="0"/>
              </a:rPr>
            </a:br>
            <a:r>
              <a:rPr lang="en-GB" sz="2800" dirty="0">
                <a:latin typeface="LMU CompatilFact" panose="02000500060000020003" pitchFamily="2" charset="0"/>
                <a:sym typeface="Wingdings"/>
              </a:rPr>
              <a:t> oral defence</a:t>
            </a:r>
            <a:endParaRPr lang="de-DE" sz="2800" dirty="0"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67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ADA6861-2405-5346-813F-B6C5F3FDA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" y="1493786"/>
            <a:ext cx="9143337" cy="48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57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Curriculum – Summary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4A4A3-C072-954D-8AB1-C3D182C44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348880"/>
            <a:ext cx="8229600" cy="40054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/>
              <a:t>Modules </a:t>
            </a:r>
            <a:r>
              <a:rPr lang="en-GB" b="1" dirty="0">
                <a:solidFill>
                  <a:srgbClr val="000000"/>
                </a:solidFill>
              </a:rPr>
              <a:t>exclusively</a:t>
            </a:r>
            <a:r>
              <a:rPr lang="en-GB" dirty="0"/>
              <a:t> for Data Science students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Individual Modules </a:t>
            </a:r>
            <a:r>
              <a:rPr lang="en-GB" dirty="0"/>
              <a:t>tailored to suit individual student’s needs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>
                <a:solidFill>
                  <a:srgbClr val="302C24"/>
                </a:solidFill>
              </a:rPr>
              <a:t>Courses on </a:t>
            </a:r>
            <a:r>
              <a:rPr lang="en-GB" b="1" dirty="0">
                <a:solidFill>
                  <a:srgbClr val="302C24"/>
                </a:solidFill>
              </a:rPr>
              <a:t>data ethics, data confidentiality, </a:t>
            </a:r>
            <a:r>
              <a:rPr lang="en-GB" dirty="0">
                <a:solidFill>
                  <a:srgbClr val="302C24"/>
                </a:solidFill>
              </a:rPr>
              <a:t>and</a:t>
            </a:r>
            <a:r>
              <a:rPr lang="en-GB" b="1" dirty="0">
                <a:solidFill>
                  <a:srgbClr val="302C24"/>
                </a:solidFill>
              </a:rPr>
              <a:t> data security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/>
              <a:t>Close cooperation with partners in </a:t>
            </a:r>
            <a:r>
              <a:rPr lang="en-GB" b="1" dirty="0"/>
              <a:t>industry and business</a:t>
            </a:r>
            <a:r>
              <a:rPr lang="en-GB" dirty="0"/>
              <a:t> (DS </a:t>
            </a:r>
            <a:r>
              <a:rPr lang="en-GB" dirty="0" err="1"/>
              <a:t>Practicals</a:t>
            </a:r>
            <a:r>
              <a:rPr lang="en-GB" dirty="0"/>
              <a:t>, Lecture series, …)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b="1" dirty="0"/>
              <a:t>Tutorials, Workshops, Summer Schools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762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rgbClr val="448498"/>
                </a:solidFill>
                <a:latin typeface="LMU CompatilFact" pitchFamily="2" charset="0"/>
              </a:rPr>
              <a:t>Data </a:t>
            </a:r>
            <a:r>
              <a:rPr lang="en-GB" sz="2800" b="1" dirty="0" err="1">
                <a:solidFill>
                  <a:srgbClr val="448498"/>
                </a:solidFill>
                <a:latin typeface="LMU CompatilFact" pitchFamily="2" charset="0"/>
              </a:rPr>
              <a:t>Science@LMU</a:t>
            </a:r>
            <a:r>
              <a:rPr lang="en-GB" sz="2800" b="1" dirty="0">
                <a:solidFill>
                  <a:srgbClr val="448498"/>
                </a:solidFill>
                <a:latin typeface="LMU CompatilFact" pitchFamily="2" charset="0"/>
              </a:rPr>
              <a:t> Activities and </a:t>
            </a:r>
            <a:r>
              <a:rPr lang="en-GB" sz="2800" b="1" dirty="0" err="1">
                <a:solidFill>
                  <a:srgbClr val="448498"/>
                </a:solidFill>
                <a:latin typeface="LMU CompatilFact" pitchFamily="2" charset="0"/>
              </a:rPr>
              <a:t>Cooperations</a:t>
            </a:r>
            <a:endParaRPr lang="en-GB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F4A4A3-C072-954D-8AB1-C3D182C44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2210425"/>
            <a:ext cx="8229600" cy="40488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MSc Data Science 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Data Science Professional Certificate Program 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German Data Science Days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Data Science Lab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Munich </a:t>
            </a:r>
            <a:r>
              <a:rPr lang="en-GB" sz="2200" dirty="0" err="1">
                <a:latin typeface="LMU CompatilFact" panose="02000500060000020003" pitchFamily="2" charset="0"/>
              </a:rPr>
              <a:t>Center</a:t>
            </a:r>
            <a:r>
              <a:rPr lang="en-GB" sz="2200" dirty="0">
                <a:latin typeface="LMU CompatilFact" panose="02000500060000020003" pitchFamily="2" charset="0"/>
              </a:rPr>
              <a:t> for Machine Learning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MUDS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de-DE" sz="2200" dirty="0"/>
              <a:t>Konrad Zuse School </a:t>
            </a:r>
            <a:r>
              <a:rPr lang="de-DE" sz="2200" dirty="0" err="1"/>
              <a:t>of</a:t>
            </a:r>
            <a:r>
              <a:rPr lang="de-DE" sz="2200" dirty="0"/>
              <a:t> Excellence in </a:t>
            </a:r>
            <a:r>
              <a:rPr lang="de-DE" sz="2200" dirty="0" err="1"/>
              <a:t>Reliable</a:t>
            </a:r>
            <a:r>
              <a:rPr lang="de-DE" sz="2200" dirty="0"/>
              <a:t> AI</a:t>
            </a:r>
            <a:endParaRPr lang="en-GB" sz="2200" dirty="0"/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>
                <a:latin typeface="LMU CompatilFact" panose="02000500060000020003" pitchFamily="2" charset="0"/>
              </a:rPr>
              <a:t>AIM@LMU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sz="2200" dirty="0" err="1">
                <a:latin typeface="LMU CompatilFact" panose="02000500060000020003" pitchFamily="2" charset="0"/>
              </a:rPr>
              <a:t>Zentrum</a:t>
            </a:r>
            <a:r>
              <a:rPr lang="en-GB" sz="2200" dirty="0">
                <a:latin typeface="LMU CompatilFact" panose="02000500060000020003" pitchFamily="2" charset="0"/>
              </a:rPr>
              <a:t> </a:t>
            </a:r>
            <a:r>
              <a:rPr lang="en-GB" sz="2200" dirty="0" err="1">
                <a:latin typeface="LMU CompatilFact" panose="02000500060000020003" pitchFamily="2" charset="0"/>
              </a:rPr>
              <a:t>Digitalisierung</a:t>
            </a:r>
            <a:r>
              <a:rPr lang="en-GB" sz="2200" dirty="0">
                <a:latin typeface="LMU CompatilFact" panose="02000500060000020003" pitchFamily="2" charset="0"/>
              </a:rPr>
              <a:t> Bayern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endParaRPr lang="en-GB" sz="2200" dirty="0">
              <a:latin typeface="LMU CompatilFact" panose="02000500060000020003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3639827-BAC1-BE4F-970A-DDFD69FBF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145" y="3227934"/>
            <a:ext cx="885928" cy="885928"/>
          </a:xfrm>
          <a:prstGeom prst="rect">
            <a:avLst/>
          </a:prstGeom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E4A1FBC-C3BC-504E-8474-DD4209E9A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71" y="3221949"/>
            <a:ext cx="670009" cy="7574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D16A0D4-A2E3-874D-8350-FA992C8D06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05" y="4470009"/>
            <a:ext cx="2253157" cy="49294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74FEF0-5AEA-414F-A82C-9A11F148A8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05" y="1480589"/>
            <a:ext cx="1813942" cy="181394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04333F8-8604-E04B-9021-F1DF7662F0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22" y="2348880"/>
            <a:ext cx="2063453" cy="7145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BDC9DC8-EEE7-3D43-A3CF-6C7841D7F8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25" y="5769260"/>
            <a:ext cx="1454785" cy="3782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A050C49-1EED-C24B-A488-6AF926A5FB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1" y="4967168"/>
            <a:ext cx="1260140" cy="53206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8CE1D83-0742-F14C-B913-E5E2458AB9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02" y="5393596"/>
            <a:ext cx="1102622" cy="43504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0079462-C9C1-544F-8F01-BD07D72D2D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90" y="3789040"/>
            <a:ext cx="1837341" cy="848702"/>
          </a:xfrm>
          <a:prstGeom prst="rect">
            <a:avLst/>
          </a:prstGeom>
        </p:spPr>
      </p:pic>
      <p:sp>
        <p:nvSpPr>
          <p:cNvPr id="17" name="AutoShape 2" descr="data:image/png;filename=Bildschirmfoto%202023-01-11%20um%2006.53.02.png;base64,iVBORw0KGgoAAAANSUhEUgAABXIAAAQiCAYAAAAGSwXbAAAMYWlDQ1BJQ0MgUHJvZmlsZQAASImVVwdYU8kWnltSSWiBUKSE3kSRGkBKCC2CgFRBVEISSCgxJgQVOyqr4NpFFMuKroq46OoKyFoQsbso9r5YUFHWxYINlTchAV195Xvn++bOnzNn/lMyc+8MADrtfJksD9UFIF9aII+PCGGNTU1jkR4BBNAACZCBM1+gkHHi4qIBlIH+n/LmKrSGcslVxfX9+H8VfaFIIQAASYc4U6gQ5EPcBABeLJDJCwAghkK9zZQCmQqLITaQwwAhnqHC2Wq8TIUz1Xhrv01iPBfiBgDIND5fng2AdgvUswoF2ZBH+yHEblKhRAqAjgHEgQIxXwhxIsRD8/MnqfAciB2hvQziHRCzM7/izP4Hf+YgP5+fPYjVefULOVSikOXxp/2fpfnfkp+nHPBhDxtNLI+MV+UPa3g9d1KUCtMg7pJmxsSqag3xO4lQXXcAUKpYGZmktkfNBAourB9gQuwm5IdGQWwGcbg0LyZao8/MkoTzIIarBZ0qKeAlauYuFCnCEjSc6+WT4mMHcJacy9HMreXL+/2q7FuUuUkcDf91sYg3wP+6SJyYAjEVAIxaKEmOgVgbYgNFbkKU2gazLhJzYwZs5Mp4Vfy2ELNF0ogQNT+WniUPj9fYy/IVA/liJWIJL0aDKwrEiZHq+mA7Bfz++I0hrhNJOUkDPCLF2OiBXISi0DB17lirSJqkyRe7KysIidfM7ZblxWnscbIoL0Klt4bYVFGYoJmLjyyAi1PNj0fLCuIS1XHiGTn8UXHqePBCEA24IBSwgBK2TDAJ5ABJa1d9F/ylHgkHfCAH2UAEXDWagRkp/SNS+EwAReAviERAMTgvpH9UBAqh/tOgVv10BVn9o4X9M3LBI4jzQRTIg7+V/bOkg96SwUOokXznXQBjzYNNNfa9jgM10RqNcoCXpTNgSQwjhhIjieFEJ9wUD8T98Wj4DIbNHWfjvgPRfrEnPCK0Ee4TrhDaCTcmSorl38QyGrRD/nBNxplfZ4zbQ04vPAQPgOyQGWfipsAV94R+OHgQ9OwFtVxN3KrcWf8mz8EMvqq5xo7iRkEpRpRgiuO3M7Wdtb0GWVQV/bo+6lgzB6vKHRz51j/3qzoLYR/1rSW2ENuHncSOYqexg1g9YGFHsAbsHHZIhQfX0MP+NTTgLb4/nlzII/nOH1/jU1VJhVuNW6fbR80YKBBNLVBtMO4k2TS5JFtcwOLAr4CIxZMKhg1lubu5uwOg+qaoX1OvmP3fCoR55ouu+DUAAcK+vr6DX3TRcE//tgBu80dfdA6H4evACIBTZQKlvFCtw1UPAnwb6MAdZQIsgA1whBm5A2/gD4JBGBgFYkEiSAUTYJ3FcD3LwRQwA8wFJaAMLAOrwTqwCWwBO8AvYC+oBwfBUXACnAUXwBVwC66fDvAMdIM3oBdBEBJCRxiICWKJ2CEuiDvCRgKRMCQaiUdSkQwkG5EiSmQGMg8pQ1Yg65DNSDXyK3IAOYqcRtqQG8g9pBN5iXxAMZSGGqDmqD06HGWjHDQKTUTHo9noZLQInY8uQSvQKnQXWoceRc+iV9B29BnagwFMC2NiVpgrxsa4WCyWhmVhcmwWVoqVY1VYLdYI/+lLWDvWhb3HiTgDZ+GucA1H4km4AJ+Mz8IX4+vwHXgd3oJfwu/h3fhnAp1gRnAh+BF4hLGEbMIUQgmhnLCNsJ9wHO6mDsIbIpHIJDoQfeBuTCXmEKcTFxM3EHcTm4htxAfEHhKJZEJyIQWQYkl8UgGphLSWtIt0hHSR1EF6R9YiW5LdyeHkNLKUXEwuJ+8kHyZfJD8m91J0KXYUP0osRUiZRllK2UpppJyndFB6qXpUB2oANZGaQ51LraDWUo9Tb1NfaWlpWWv5ao3RkmjN0arQ2qN1Suue1nuaPs2ZxqWl05S0JbTttCbaDdorOp1uTw+mp9EL6Evo1fRj9Lv0d9oM7WHaPG2h9mztSu067Yvaz3UoOnY6HJ0JOkU65Tr7dM7rdOlSdO11ubp83Vm6lboHdK/p9ugx9Eboxerl6y3W26l3Wu+JPknfXj9MX6g/X3+L/jH9BwyMYcPgMgSMeYytjOOMDgOigYMBzyDHoMzgF4NWg25DfUNPw2TDqYaVhocM25kY057JY+YxlzL3Mq8yPxiZG3GMREaLjGqNLhq9NR5iHGwsMi413m18xfiDCcskzCTXZLlJvckdU9zU2XSM6RTTjabHTbuGGAzxHyIYUjpk75CbZqiZs1m82XSzLWbnzHrMLcwjzGXma82PmXdZMC2CLXIsVlkctui0ZFgGWkosV1kesXzKMmRxWHmsClYLq9vKzCrSSmm12arVqtfawTrJuth6t/UdG6oN2ybLZpVNs023raXtaNsZtjW2N+0odmw7sd0au5N2b+0d7FPsf7Cvt3/iYOzAcyhyqHG47Uh3DHKc7FjleNmJ6MR2ynXa4HTBGXX2chY7Vzqfd0FdvF0kLhtc2oYShvoOlQ6tGnrNlebKcS10rXG9N4w5LHpY8bD6Yc+H2w5PG758+Mnhn9283PLctrrdGqE/YtSI4hGNI166O7sL3CvdL3vQPcI9Zns0eLzwdPEUeW70vO7F8Brt9YNXs9cnbx9vuXetd6ePrU+Gz3qfa2wDdhx7MfuUL8E3xHe270Hf937efgV+e/3+9nf1z/Xf6f9kpMNI0citIx8EWAfwAzYHtAeyAjMCfwpsD7IK4gdVBd0PtgkWBm8Lfsxx4uRwdnGeh7iFyEP2h7zl+nFncptCsdCI0NLQ1jD9sKSwdWF3w63Ds8NrwrsjvCKmRzRFEiKjIpdHXuOZ8wS8al73KJ9RM0e1RNGiEqLWRd2Pdo6WRzeORkePGr1y9O0YuxhpTH0siOXFroy9E+cQNznu9zHEMXFjKsc8ih8RPyP+ZAIjYWLCzoQ3iSGJSxNvJTkmKZOak3WS05Ork9+mhKasSGkfO3zszLFnU01TJakNaaS05LRtaT3jwsatHteR7pVekn51vMP4qeNPTzCdkDfh0ESdifyJ+zIIGSkZOzM+8mP5VfyeTF7m+sxuAVewRvBMGCxcJewUBYhWiB5nBWStyHqSHZC9MrtTHCQuF3dJuJJ1khc5kTmbct7mxuZuz+3LS8nbnU/Oz8g/INWX5kpbJllMmjqpTeYiK5G1T/abvHpytzxKvk2BKMYrGgoM4OH9nNJRuUB5rzCwsLLw3ZTkKfum6k2VTj03zXnaommPi8KLfp6OTxdMb55hNWPujHszOTM3z0JmZc5qnm0ze/7sjjkRc3bMpc7NnftHsVvxiuLX81LmNc43nz9n/oMFEQtqSrRL5CXXfvD/YdNCfKFkYesij0VrF30uFZaeKXMrKy/7uFiw+MyPI36s+LFvSdaS1qXeSzcuIy6TLru6PGj5jhV6K4pWPFg5emXdKtaq0lWvV09cfbrcs3zTGuoa5Zr2iuiKhrW2a5et/bhOvO5KZUjl7vVm6xetf7tBuOHixuCNtZvMN5Vt+vCT5KfrmyM211XZV5VvIW4p3PJoa/LWkz+zf67eZrqtbNun7dLt7Tvid7RU+1RX7zTbubQGrVHWdO5K33Xhl9BfGmpdazfvZu4u2wP2KPc8/TXj16t7o/Y272Pvq/3N7rf1+xn7S+uQuml13fXi+vaG1Ia2A6MONDf6N+7/fdjv2w9aHaw8ZHho6WHq4fmH+44UHelpkjV1Hc0++qB5YvOtY2OPXW4Z09J6POr4qRPhJ46d5Jw8cirg1MHTfqcPnGGfqT/rfbbunNe5/X94/bG/1bu17rzP+YYLvhca20a2Hb4YdPHopdBLJy7zLp+9EnOl7WrS1evX0q+1Xxdef3Ij78aLm4U3e2/NuU24XXpH9075XbO7VX86/bm73bv90L3Qe+fuJ9y/9UDw4NlDxcOPHfMf0R+VP7Z8XP3E/cnBzvDOC0/HPe14JnvW21Xyl95f6587Pv/t7+C/z3WP7e54IX/R93LxK5NX2197vm7uieu5+yb/Te/b0ncm73a8Z78/+SHlw+PeKR9JHys+OX1q/Bz1+XZffl+fjC/n9x8FMNjQrCwAXm4HgJ4KAOMCPD+MU9/5+gVR31P7EfhPWH0v7BdvAGphpzquc5sA2AOb/RzIHQyA6qieGAxQD4/BphFFloe7mosGbzyEd319r8wBIDUC8Ene19e7oa/vE7yjYjcAaJqsvmuqhAjvBj+5qdBFy33gW1HfQ7/K8dseqCLwBN/2/wIp+Yh+1LRwTAAAAIplWElmTU0AKgAAAAgABAEaAAUAAAABAAAAPgEbAAUAAAABAAAARgEoAAMAAAABAAIAAIdpAAQAAAABAAAATgAAAAAAAACQAAAAAQAAAJAAAAABAAOShgAHAAAAEgAAAHigAgAEAAAAAQAABXKgAwAEAAAAAQAABCIAAAAAQVNDSUkAAABTY3JlZW5zaG90huDn/wAAAAlwSFlzAAAWJQAAFiUBSVIk8AAAAdhpVFh0WE1MOmNvbS5hZG9iZS54bXAAAAAAADx4OnhtcG1ldGEgeG1sbnM6eD0iYWRvYmU6bnM6bWV0YS8iIHg6eG1wdGs9IlhNUCBDb3JlIDUuNC4wIj4KICAgPHJkZjpSREYgeG1sbnM6cmRmPSJodHRwOi8vd3d3LnczLm9yZy8xOTk5LzAyLzIyLXJkZi1zeW50YXgtbnMjIj4KICAgICAgPHJkZjpEZXNjcmlwdGlvbiByZGY6YWJvdXQ9IiIKICAgICAgICAgICAgeG1sbnM6ZXhpZj0iaHR0cDovL25zLmFkb2JlLmNvbS9leGlmLzEuMC8iPgogICAgICAgICA8ZXhpZjpQaXhlbFhEaW1lbnNpb24+MTM5NDwvZXhpZjpQaXhlbFhEaW1lbnNpb24+CiAgICAgICAgIDxleGlmOlVzZXJDb21tZW50PlNjcmVlbnNob3Q8L2V4aWY6VXNlckNvbW1lbnQ+CiAgICAgICAgIDxleGlmOlBpeGVsWURpbWVuc2lvbj4xMDU4PC9leGlmOlBpeGVsWURpbWVuc2lvbj4KICAgICAgPC9yZGY6RGVzY3JpcHRpb24+CiAgIDwvcmRmOlJERj4KPC94OnhtcG1ldGE+CjXQz1MAAAAcaURPVAAAAAIAAAAAAAACEQAAACgAAAIRAAACEQAL/JPccpQwAABAAElEQVR4Aey993dkSXbfedMhgYT3vrzrrmpT1X6mx3GGIilSOpTbs6uV/rndlbhGR5xZkTxjaHqmx3TPTHtXXd7A2wQS6ZBApj7fG+8BL4ECuT/sLzoHryqR8cLdiBs3bkR840Zkant7u9VqtqyVblmmlbZWysxSvLf01bKmpfgnv5S1mk0PSxHPjAh6QiBhSoAv8dKki0JDPuQXAqMvwpWsyR8PIlj00xD3mFGeR+lHhRIRUscUcDrh6Ov/A/0oxYn0Q6Go95H6n9KH52qwU/4jQqfyp34UHvqj2KGv0/73T+o/8Uwa7CT9d6p/gjCd6t/28fd0/EEuTsef0/H3dP7B6HE6/9A4Gp7T+cfp/AtJOJ1/ns6/T9cfp+uPfwJ/0phxuv46XX/+/7n+biFzzxp/5Jk6gn/+Y/InnDVe42j9ux/JaioN5uo0oJOY/6YUXzS2t7YIFjFlzyNQVyVy4koLeKt3xVFZlR9vodzEJaEqAQRMoNwKU4zwOCEF8ereIas42P1FIQQST+nlG9HXm1L7X+VDkNzyk++z6Htw/McJK3ZEQo7Eo9e4hvI+pX/K/1P5o1ec9r9IS5zqH2nPU/0busTp+HM6/p7OP3ymdDr/Op1/ns6/n7H+iSYO4csXHhpBT9cfB+u/BINO11+n68/T9XfQD+oWp/jDKf5wij/8j4s/HPbkaJCLBrhnjf8R0upzKIXrOdr/td5Unho7HZLhj6/FAWKT+GdqC4tcDwGwbaUDWKukAmMFlepRZs3I4lZxBQiHEI8Y4kYIr4d5oP6QtY/enou/y+VxwmooFEq5HaGveHpCOZTTs59A5VlhR0MS7wlnSBl5HPNvC30WEefDs8t2NLPEe8LZRuGYf1voKf1ncOAElhHzaEjiPeFs4/Ax/7bQZ1A/TuUw0tHMEu8JZxuFY/5toYdZJ1wnJCHG0ZDEe8LZRuGYf1toguqh84QkRDgaknhPONsoHPNvCz0kmnCdkIQYR0MS7wlnG4Vj/m2hCaqHzhOSEOFoSOI94WyjcMy/LfSQaMJ1QhJiHA1JvCecbRSO+beFJqgeOk9IQoSjIYn3hLONwjH/ttBDognXCUmIcTQk8Z5wtlE45t8WmqB66DwhCRGOhiTeE842Csf820IPiSZcJyQhxtGQxHvC2UbhmH9baILqofOEJEQ4GpJ4TzjbKBzzbws9JJpwnZCEGEdDEu8JZxuFY/5toQmqh84TkhDhaEjiPeFso3DMvy30kGjCdUISYhwNSbwnnG0Ujvm3hSaoHjpPSEKEoyGJ94SzjcIx/7bQQ6IJ1wlJiHE0JPGecLZROObfFpqgeug8IQkRjoYk3hPONgrH/NtCD4kmXCckIcbRkMR7wtlG4Zh/W2iC6qHzhCREOBqSeE842ygc828LPSSacJ2QhBhHQxLvCWcbhWP+baEJqofOE5IQ4WhI4j3hbKNwzL8t9JBownVCEmIcDUm8J5xtFI75t4UmqB46T0hChKMhifeEs43CMf+20EOiCdcJSYhxNCTxnnC2UTjm3xaaoHroPCEJEY6GJN4TzjYKx/zbQg+JJlwnJCHG0ZDEe8LZRuGYf1toguqh84QkRDgaknhPONsoHPNvCz0kmnCdkIQYR0MS7wlnG4Vj/m2hCaqHzhOSEOFoSOI94WyjcMy/LfSQaMJ1QhJiHA1JvCecbRSO+beFJqgeOk9IQoSjIYn3hLONwjH/ttBDognXCUmIcTQk8Z5wtlE45t8WmqB66DwhCRGOhiTeE842Csf820IPiSZcJyQhxtGQxHvC2UbhmH9baILqofOEJEQ4GpJ4TzjbKBzzbws9JJpwnZCEGEdDEu8JZxuFY/5toYdUAUQVVY8ncZQVVxs2ejSzw3fhn4Jh9Qg7TMkjwj8BPN0/WNq6M6KhiPofGVXxKuA2HW0kp7awyI2DmweZKANlrqOdIdRJOj3fL/BXRTkw5SVuKIKnbLNyVW56YlD3CBsICcWL03u+elH+/sjhxUx+RWFtMZKx28Kf/RLlexL9g0Sn9JOMj7l2wB4cSb+kOxnnuDuOeUL7HySI4rV/HYTKEed01N0W6dhLnOqUvu/uxPyJ2RK/x9w95X+yGxxwR44ky5LutkjHXuKYp/J3Kn+H42ebMLnMtHe8WGqS4pT0S7qTcY6745in8ncqf6fyd2z+edBhon7S/nUQKkfck4662yIde4lTnfa/0/532v9O+1+kIGK1cKAv2hXPsWDiJf2S7oMsnumIY57qn1P9c6p/TvVPpCRitXCgMyKP9q+DUDmSSZLutkjHXuKY/4PpHwTlQFaiOsU10WvSrfe4Z6mW7YF6V06H9XcAV36690H4qychnO84rZyHT9BcqctTb7ZS6axlslnLZ9KWbdWt0craTsOsVqpas4GD+xlyOcK7Oq2jv4vrFbgHlysWOnJm+82q7e+VbY90zegahkq5Yls7JdsplQjblTkvdA+rrkK1hELjF/7GxYrfyDxF5rqLNwV9YGFIUuecpTIZy0I8m+2wjkynZXMFy2d7KHu35fOdlknnbK+xZ3uUq9Xas1xXwYbHx21ietomJydscHDAurtVh4xV6w0rbu3Y+uaWlSt126M0GSyLcy1upiB9SmXfb1iquWdN8k139VjXwKD18Ell8vblV1/b3QePYHLGxkdH7ObFCfv2RM4uVWrWs9VlA5fehP6QbX/9mRW3P7PFrl17MHbNahMXrKOn11Kr9626vWZFyGxU9qy2l6bh9MlYKpuxDhicyXfYVr1pXzx4bBsbJWj32us3nrMrZ6fhf9bqtE+5tks9tm15ddXm5pdsdW3T6rt1y5JXviNruSwXXzgiv+/8hpPi6IGQRNA8vro3gzfq39WZsd7uvGV785amDDDWmvt5a+U6LN/XYf1Xztrg5WnLj/RYaW7F5n/5pa3fWbBSsQEf8zQfdXDpg5qaMWptp6HGNNqSe5GzrYp1VOese3/LCp2dNjTYZ0N9fd5G2UzK9vf3bGenYuVqlXZtWXdvgbrt2YNHC/bg4Rw82cHCO2PpDPJitOH6vO2XNpxgdrjfct0dtldDDjeRZdqlZRV4C8NV1b2mdQ/N2Ni1N2zm1vetb+qC7XmbczO0yuibE7iR1YMrQjKIhssuWRDFRTuqW5o+ZPstK2+u2uKXv7Qnv/mR1bdWCWX/hT6GMCA38HK/TLt22ti55+3S239uAxdfst3dffhLIyGzocPzFzlPIwMN+lFl4YmV739mezvLyHyT/kq8ZsNqtZqVdnZtGyHaKZatUVMeuusaepQ/Tdune0asZ3Taxi+ctbHRARvpzlhfR5d1d3VYb1fOem3TejM16+vutm76U6HUtPzjLavX07bQ2WEPGkVboq1q+SHrH+q3vs6c7dckdzU+DcvB/y7qXuhuWH/3mg32L1tP745tbA7ZVmmQtqnb6MCyDfRt2ebWmG2WR61UH7SdSi/l77A6PF+HZ3vpfRs8N25944P05Yy11lasvLxm66vUrZaxnd2Mlem3LfiSz/db/8hF6+gaoJ671ijPW7302FqVVT6bsLFO9enHxE/TT7LoDbkzrjtoD2RT+rKOTG0hF5vbO1Yu1agzfKU++42K7W0tW7P0yJrIj6WQ6cwgSo/vNHJUK1pXd49NXf+Wzd76ro1duUkcTjUgm1Lcrp6jUwwZ9QXLWKW8ZY8++Du7/bf/2XbLZcsXetBNEzZ94y0bvXSTNjpHe+eRqaAvq8tPzVae2NWzz9vZizdcl608+si2Fu9RnLzVkZfl1Q1bml+gH6XtzNkzNjExa/nOLni7ZcXiuu2hv/LdffB92+YWFmFB1mZnJuzM1IyVdndtcXnVltc2bBedmVXfRt7SfKf7uq1nbMhajbKVF0nXWTCUge3WEHrpJ3iqQSANT3NNdH/xsdW2Fq1aqtgaOrWEXmo20WHojkJX3oZ6uqy/0GndyFO6k/YodKFTzO5++Lk9/OKules18oNEx771ILPX3/q2vfVn/5G6dNOW+06nB51ZLhft89++Y3c/fs+2lh+h12ft8stv2eWb37buvgG61patPPzK3nv3x3bv9ueMT2gc+lyecmTVF2gY9duOXK9lkIlmq2EtdJtkYR99sE+fki4p9A9ab3+/dXbm8W+gh3YtTX00TmZUdxJoNxRh8LEwB40O4vZ0dTNWSrcZugRdSNml57QDm4ZOPgcvBgdtanrGvztpx336fEt9n0R+n5ILj3QOXi5L8neS0WkYaQiFI2/EjfUsHYEyIe9oHP8jPcV/+fsXfzwsegl6DR0WRY/ph7FChVDe/iWX53GQJW80v+d8EMXpi4IXChZB1zOgPyTKKa/4gI/vKCuDKFw9B45G9ZR/M8wrVBwyocZ86UX1x62+wqv7EVf9TMHKRw61Q/zEfPJ0UUUkD/te4VBDXqEO1ymkeO+CQVxP64EpazR2GYsYQwj3PkMb6mk2kVOVHbrKXvTTMElp401sjyhhi+irDVQn5eVjI+lCMG/KI46rhFEyOVVaxMlT+Rs0YvoeTGJPLmbzxHV3tzfRgWR5+/sVWpRFfIvp6038i9hzQD/UR/3IYx/krTwyyJ8/KrwaIvEclCGqk1KL1/tqJ6Kr/kn6R+uvGqXUV4ksvRPX32UIOiqv+Lq/z1jqbuWruIdCIN0qKVJfr6FzmvRPtbX6eZZ+v8d8Q8WTcMf1V55Bvjz7qEZqH3JqqyK/M0H94/aXbMZ11nfsFoG4rqKi/ifmxn6BPaqtuCH5Dm3Ii5jusZPtH8uYgtT//VE0sUP/JI9RW+g7sEO8Jhfe9yinZMfria/oq0zOT17i9vcSxUUhTlz/g3qRNpb/JP8VHtNX2bxPRrJ2tP5aQzjnSSPCB3FVBzGbSgZ6Kk2TuaB0LPqT8C7WJwXGKblFX3N5n8dBU34HH0KbzNP0T3HU/v6QvfzUqJJJ0fecQgMp8KApxJ24/iGx/op3oa7eZORxyBtSxHwIDUzsIP/Oa4qg9lf9k+0fvQQSCfoqXpJ+kPFD+Uvy/7B8lJCETc2LKGDMa7W/l/0IfW/4qKyeR0Q/yf/QQCFf9f+4/eP6x31PdA94EcmU6p+lH+/SfjXm9zr1mWVs7WJuLCFtSSafQV95xfwn14PqxfS9j8ubeKIf4h9EO8gzbv8k/31tqzy9/+tb+QSZ86JI/vBSXdK4Zfwkn1AiuSN6EX0iJggHp8YfsTzmf8yriJiaQgT4gyPilVIeyL/oKYgoTRXKC+kxQlq84vZXJOe90vMJpZEMyCP4HPIn0HTvqJ4+LihrpSTAyxolJYrXXzxW2+0ynxSRBn1Sa9GlpSVb31h3/7T3ReLTpho7tYbTOl112kNuvM0iPeTzMPU9fycec6N9Pg3mlHvodi9TxFf572u9T5jid3V1OY1qtcRaiDkoBW7ShtVKxQo9Pfbirdfs+Rdv2dkLl8mHANKozZXd0vxT+/j9X9hH77/HeqNqz73wqr35nR/YjZuv2WZx1X79dz+xv/1v/4V4S15erdW6+sdsgDn3yMS4jfZ02jDy3LFLP+gfsNTIiDX2ar7+1LiyvVO1LeENG1tW0loUfvay5hqfmrTpMxdZPw3SF1jT0RcylKmD+SmjGXnAr9qO7VZY6/IvnaGO+5K6lOUEwlD2vUbddqt16wAX6WS+LT7VwGFajaadZ903MzPr89JSCdpba4yjGdedGyvrNvf0CbjImL313T+z2fPXwD2qtvj4U3iwbXtgHntgGIA/LG9oXOaccEyi4PSDaKSssrVuC/c/YV7+a1t6dA9+15CDmk1dumGv/PH/bNMXnnc8g2Z1cS2tr9lXv/qxPf3sAytubFhV7ag2r7J2Z07OwpV1Qq9lh6asc2iWNmJcZazeV3t5R4QTGuf9nXk143cvWMVIf49153PwIax/JROSm33Wg5pnd7IGH+w7YyOjz8HvSVvaeGjF6pp19o3ayPSryMi47ZZYd249tfLGY+oBloIsiJ8ua5J9fZBjjT/eHvClxXjifVHf8RwCJsW60n83CvrMNr3dNUcZYR1w6fwZ6wPT6ert43uYsqest3PPxsbTNs5nYDBN2Wu2utFj8yvDYHL3yH/NmpkB0qhN+2wXfGR7p2xPny7YJ+9/YE/u30eOKB8YWhPsSmumCp/SDu25t0P6ivND+Jg0V7qj0868/i/s7Kt/aIPjM6xx0MngRym1h/9T/yAm6phFEH94xARXCYrDOEv/zsH35s6WPXjvb+zJJ+/CvxV4LvlkPYRMtVqSea2HzAYv3LQzr/2JjV64YVn1WeReutMz9rwl3ZDDa2thwZZvf2rbd2+Dp8xbw0q2W9+lDuBylDENTiQ8cH8vS31JIOHsAl/L9yFDfWQCff55OelX6Yz0L+VGb0iU+sGwZmbH7dKlM9bDurRJn3GjVsoqfdXgXTLXCZbWx7pY8oUwWKNjwNZTYzZfSbO+rtrOdhFdtAt/tfYlY/67rqduGcoJWa9TCvnO8OnpaFn/9LD1vHDZsuiL3Y1t2/n8KyvNb9h2WXzm49XRuEJi+ojy05xNOaF1oUWj0MapM8OvtKQuBHbkcgCkcFnNK51cRzFooquFqADSDhbiuQJgnis+lEgWUabgLRrJ0oCm3VkWs0yGWQxXqgAAKJ56uUZeVToDADHKRp0h1DAUxpmOz/FHwJwaVvElQeKCS46703R0TbyzKLVOPrlcN4qihzKFCXmaRlBn2adjZShzT98goMmYDQ2N2MjIsA0O9SF4gHx7YQCq0Vg1GlbKf68OIMZA0KLcGiQEmLF6B3zosU7AhJ6BfssAMHx5+77dfTTnP9I2Nj5qL1+YtG+OZewSC4S+LcDOqdcslxmxypOvUBaf2Wqhbo8nbtjexevWNTZojfn7Vpyfs9WtshUbdB5Ahwy8Blmn6gFcT9HJtmiMT+8/tWJpx/oAGN58+Xm7AD0NnCmAmSxKSwpuq7wDKAPwtY6yFviHAqrBfw0E4rYaXpNk9SS1qej4YEaoBN2VjkZqeKeBJEcHUUfKIBf0bpRHHv+Mdfd32OCNizb4/HnLU4/KwpotvP+Vrd9bBshlkWsdRCc/gBP9MF5LvUX5k5noqdO7YlZ5UCzZnceW2910wLm3UKCz9FhfD0ASQHIH7dlCUAU0aQDvAAjZqVTt9r0n9vDhgm0AXmrymKKTtWin3fUngG8MVPhlhoaRV9q4vmn7WwxqyHOrhaxmqR9zxWYVwHoQgPMqQO6rPwDIPefKQfSkRMQ054yKLxflF5/0X32J2lADvXg3o74qQ9MqgJJLn79rj3/7I9vdXFc23p4pB3IB6gAJc/ST0fPX7eLb/8qGL95kUFWnRJlRR5fziI6A3D3adWfuqe08+Mr2iisGS+DDPpNgFBncbqDUyvBEQGSltGvVWgs5RtGJ15mCpQbGLT8waQO0Ve9At/UB4PYxzvXRn3sA+XrSVStYzbpSe9Zd6LcCfb2TwbXRSNkmGySrDUBZKtwgbHRk1AZoF9B1lE3ZNiu7locvOT5ZyUxHA+BuhwnKDv0JkKrBBlChaBNDT210cInNk4xtVUdsfeeCLa+ftVK5F55XGGTWKVDOJl5/wQbOTaA0AQiZcNSX1q34dNU2VihDcZ90ZhUW4dnCgPWPvmDdAzPIDZOSGpOBnUWA7iU+84C5ayjqEvoLuUEWM8gvGtzbKgsCoE2CnCZKfHYb+7ZdrTHJYsOA+lQBqHeZ+DW2VgBzH5vtbtEmDAa5EWRHQC6DUrVonUzCpm58y87c/AMbv3aLdkbx0yfV3tJcPtfkRZsaAtdrlZI9/P3P7Ku//QvbQz/mAYIHRsZt9sabNnb5FesdPYMca5LGYM+/2spTay7P23PnrtkZTYS6e23jEQPayj0hnlalTyyubNjC3Bzy0GHnL161mTNsEtGHNlcX7PYXH9oOAO7UhYtWY+K8wMQ6k83Z2VnAz4vnmXikbG2zaCtr67QDOtonw1CGnykAyQ4mvk10h8DRbAGAEP/aJnXUpAp9CCP4MHFt7lq2vmKpetEayPBOlY0l9E6xvAvwS1+D9d0M1oN99G02YvKA1XlkUBPZBwxcc/cfIRcCcmlXsu3pSNn1N79nb/zZ/8qktJfxhX5BWXsY7CoMll/87h/s6w9/ZVtLD2xy9pxdfekbdunWd6yTyVCzUrSNp/fs9oe/tMcP7zHgN5kkNpBlgFhvELV9GoC5K4AutJmA1xwKIc0UoVGvw4cabcaGBsBwb18/rM7SG+n/0ltx49K+GWRIoL/aWpMf8bbAREDgrEBiH3+QLf8hT3LICHkidg/tPjE2auNM/vv6qJ8WrP5AAzkR2ixaerThGcuRi68rE48C7xWDfBVPbo8YvENd5aVQjaF6lNgT+eQnfmdu7mmVXPUL+jrEP6Qv/UeEKAvpQV/IOn244/RFQvpLtfQsGTuZI2jyoX8QCBu4cmtSojjElDL1siN7vljQqzLk23Ur/uQbxicVQRMx8Yhv0qY1kdY/3MoqKiKJ+Q/9Vkr8DfSVp4creyIHPodEykP0nAnOf+WndMFLIJISazLaoJ/vIlNq824ApDCeHZZB8iL6adpTTYqTdPKTK/riNTxyeAz+hlFF74oaxkvCD6MctIPaQ5xVCgXrEz8eovFK9Ye+5MH5TwR9ezGUrcqk9J5YHkopXqsFxWfFlb8Seqn8O34XfbqBv3oWcf7yEZ2D9ieAx7OJ6BMa/CQz7iY05n/8jnT75JV3X3DzrQ0RpXV5pJwxfWWmeZDXKR5H1fREiPuD5EXhmqBrMaA5lGSrmz4peRaI4FUnf5X2H+O/c53IMf8d1HHGqjbt9Y/pq/56FE3gRsz/mN/J+qtcR/nv2VLOZP017nqGnq9TbqOv/iw6/onieDHFbvy1We4LD2Ue8R9vz1LrhJj/EUvEFbGGAH0F+VNkX/zgredo/Z2bKoPCiCte+4vHjjKTx5H2j/kf64WQgfIXhZaDEVoEptG3Hejdjg42ynmUvfy8/0X198UbYf4t+RBZHucF+clD3ur/4keS/0n6XgvSJvufy5Uyi55n1V9BEclA8xn0VX/1P9XQy0PnFf+T9KMgjxLz338MJVREZCLu8B31P8mf6h3Lv6IqzyAXh/SO0j8qf+L7s+irKkflX36x/lFt9Bytv2RBoMEu4J9kIse8Jst8SfIn/sftr4Te3+WvF/6rHEn9E8uf6hTzX+3PjEWZudwpmR5nVfQit/qfvn0jBH4r86AvpX/87YC+6Hr/Ix7LSx/rPJLnrNIF6ZRfkL+Yvx7BdZRXQJVUZkoB/XgzxcefyD+Ml8Q7iOrEqQ40mCcofZxNqL/8VI+oP0r/hwHe+4TWw3qch+6I6Ssfwvh4F1SlFU8vio2/+BECPQDSoa40PHwAoAUrkIzJ6Obpo8e2tLpidQykkDpnj5LvabMcfaM1aYP5q8oT5rtkjbKRMcse6y/fXBK4R3zRdh0FPU2VBN7sM1cVYKb8RF8ypA0dgZgan+us4d04hqX7PnyqM7/sZX54/eVX+bxi5y5ehqB4zvCgKQiFW55/ZB//5l374He/csOu5158DSD3jwByb9nG+or96u/+xn72w/9iayurLusCHLtYVw2OzdroJEAgIOKwdI74AJ7SxBCgxfyvXq8w/25g4LDthmMV5tpqu97uThvo7WceOGUjM+eRe4yUWLdVamUHLTWuaC2ew6gq3ZEGGGN+XaWfZDsZu8SrPZ/HsbwhP9aE9J2enoJ1sq7bwjityNx+n3n/tesv2blzV5CUfXv04Gu7f/cLljFp6wLPAEW3+cePMZAasje++Yc2c/YSfhVbX7hjtX142jNku/lea7Am9GFGRZLcw3PNEFj0uqyVt1dt4d6n9vVH79rS43sB9wHvmQKoe+VPIiCXDRo3VoLXJdaxX/7ix/bks99baXMDIzbaCX62ahjhYJij9Va6E5xlYNa6MEIKRgvIm8Zz5Mn1oebu1FmGIr2sK/p6u1jToj8ksjRsg7rvYqwnWcpgaNHVCa7QO2HDQ5esfxh+dAza3MqXrCsfW4Zxo7t3Eh52UfZlq2LEU9tZpd1Y/5BeyIm6pAO23i6SOz74CaRN4XZoywWUNY8wI/UbGVSpjxIVrnlf8HGFMWtsZMiuXgFHGRsDV5LRSBdrH7Oh/l2bPZuy4QGA+TSYRpM1+DpA7mIOw78iYkv98+NeJ/WDcrkE9lPxteCjO3ds6QkA9NYmGwIV6gJ2UF0FkGYjgD7RbLLOEhNpQxSur1N6oD37+p/a1Ivfsp6hCSkP32wRYChd5npBtVAHxs/5oG9CtVEiuVBeWXi4t1O0h+//jT396B0rF9fot8ILWT8BHhsGP+qbUgbDF18GPP7nNnzhOvLN5it9F43lvFK+Yd5Nxgj29uJTW/zsd1a8/6nVi4vQYrwAr4OF5J1xo69OYXlgaHX6hRvP0NYpjLzSuX4M6KTbvZCeH0R4wAWgKZJDALnTZ8bt4sUZN8SRPgpAbCiP1m0yBOvAuEwbBDJ01CbJ5n6Xze8PWrGWtmpZG1Q1X+uKZ1TcqWR9QgE2Sn/vyCAjzq+UdbHG7RRof3HKht94CRxtxGpLy7b2zq9t485T29oQSC3drXFIvFZ+5Iy+9HcVTeMjXylkLjXZ8xLqDMbBEFlrxZOfphQuETSpcCBXFkcsxjuw5pNFnGcNH6qbO9ZgN4B6Yt3YbQPjCCSAbpqC79FwNcDEchVhQontAETu8i4rXSl+LXS90pFQiNVeMArvXuHNG96dKjQOxfFKkUADPcXBX8Aui+gcVrM0YgcAlIBeAZIN6rGL5R22gwBN7JoNj2DJNW4jY8N8RgB3hxgA6MAo4BKWedXSNh1mHTCMXT0W9pooOrAKENeBNVmBASEHwPAVAMSDp8uEZWxidNxeujhtrw7l7ALWyQOrAFo7M5Zv9EB31ba7ntjKUMZWZ29Z9sZ1K8yO2NbdBVu7e9fWAGsqWLHCXMpMd2eAk6AKMG/ROYoMAp8+oHFLZSwiB+2la1dtuLfbVrBWzFDHAQaQPhYinSixsDsKqEs9FlawlF1YAgDeZuBkVwqwUCClFIk6k6bgPqHWJEZtiuBoMuCTgIjLiuWTROc8AAhWk93woA/LycLZKcsND1lju2TFr+dtfamEwqBFEXy1SQD8UWQHDUsngK7CpKglnOn9knVUFqyjsUHZwq6XFjg5FshSzsNY6Pb30qZuURcAlTUGqa/uPQLIXXLwTfKZBmRuAdjsbgB+lZfIGsXQOwJg24k/Axq8awHSY2cOME18BrIm1pedA9NY5L4FkItF7iQWuQw+6qgwwnnk8qgKuECKF9LfqhDNLm/xRRMl/qcps6JVGaSWPvulPXrvhygeAEpFF4/ZbNAGBIJlWVkfY2l56bv/xoYcyKVdKLPzBPDFlSfpZM0p0K8E4F++f9sa7Aw3GRyk9DIoeVnnCtTNYLmuXd8KQOQWGwMlLJXrKFFj1zHLjmaWPtFkV1IWunkteJDK/q4M1rNY2A5gpS7LbXb+OtABndrUQeGr79ewzgemszr12qNcYxNshPT3Wp4dYll5rgCkZ7MtrChr7FQBlrc6mTgV4BEgLkonm9ll57PI7uOCjQ4/BPTAOhrLxuXidbs/94KtFUdQqPjtb1h+ZtAm/+R71n+OfsPiu492yLDDV1mcs7WHi7b0YN0WH+3YUhHQMd1thaFr1jt8ngF4mOZmA4oNpT1A19rOHNjrY8D7e4DgmnQhC0ITUcIOekknuoJMwQtZrMNPGrPGpGtrp4Yl8Y4V1zesAhi6v/2QDZ1tEjChz47ShshZis0A6OQBOydvfNPO3PqeTV57HWHQBLNOXKQCvcQfb3ptktEZ6Bsle/T7n2CR+xeIQJVdZCYfAOOzWOSOXX0NC9izTNgYyZElyVEda9zWwkO7MDFj07OX6N/9trP2wLZWn1gFC+4qMrpJWZeXnqDXCnb1hdftwvVX2FXuBhz9yn76o79gcvrEbr35Ddq9wxawvs0jd7OzZ+38+avoySw8C8DlxlbJTyasFbdc92jA4b/rNslgLs+mEYPxHlYFPjkBuFQEt3hFz2d22ZyQPOKfZfOhiq5Z4ASByifASzzpgHYPpyF6AL7c6obyL9y7b8tzc8gufKPNswxww+ji5177jr36p/+TWyGz8wEfGfR6B6zMROGz9wTk/sKKSw9t9twFu3rzG3bxhW8zGULXVretBM8W73wF+L/owPL69qZvcGmRoXIIZJXelCxofpZjAt0NSN7PBsUemyxlNjG2KwyOALxdnA7oZedcp1Gy9O+D8QfeqP+jehAl9J0+6L0OQGpZ9wVAQQsQJgU0pgBCbSZoQpon3z4A4qlJBvHhQS+P9DAi6f1eVuNhoaYCqhH0QIg8fBB33c27P2EiFQBIxSZ+nETxVD5XVHLov2RSDj4ql771KC4f5ep9RA5fACowPErnoAJMU7I4rWdB2XxkVhmZaBKD4qJno36gsodBIaZPerJ1MERFi4oRWynpW/nrnx7l7W+USRNmp0b5A2/xQJb8n3bkvd9JQ5JG9VAjeV0Jwy885Cu64o0eaGkTTo3qbQoFTd/DA2VFO+A/5NC1deYGKksH7amNFM2dlKeXHYfoiw8pRxpVVifj9fB8VZQD8qKh8Zd6409xKZtihQgeNfoTg36hvcQVak45QjuHJKG4hCkf6HsuniFlChl7WcUzPfFkXe9K4xNZZ14oV0Q6UaYoHTk7C9W+TjTQD3MIvBTN2e45ixLRQp5eKtLEtAlUTYLsRARDXQmAN85L8pI1rtrDre0S9JXWwSm+xUBvPZiuMU9FU+EdHMJP/VIWYTq5JHeBzS9tiGsMdSvNiH6olMoV1YUKxfxXlqE2ouet4HUTMdHzSbgSPqP+SqtMY/mLeXC0/ifRV/29/1EnzXFdNvkWl8R00Vf9XS9E8i/5E1Hnu1x4SN5EO+hGhQb+O5AZclAiEQttSd6STcUMf5Wb8oS38pO3ysZXoI8jqn+S/kHfVsTEE9N3Gi48IULo50SM/FR/lbuKgYjmjdrg1+kPGRqIp5I/8R+tjPwT1xfaqieDfyi619/LqsyiJ+5/cf1DXaNqefXEL0WmzqJBBt7yXln3PrH+iuvp/DsR9wh9Ses/Vf+4EjH9AECKNDTC/wP5F/9Vf8X1uX+i/uJ3LHuUSG/O4pj+0foH1RHqEeKH+j9L/t3SHlqx/kvW33kXyZ9bzNEHNWZqQ1RN/Cz6cf9XBb0dvbxqazm8FVQBb3/VV03ivJTMSrdTeB9nxSA9xPX2hv8uj/qW7DifQj5+ko6o3kTQ8HWNp4/5FnihVJG3f8tXHI8KEVcoEPX8VUllrCA5wqM0B/QjWQ/hiq9yaoWg3EOZ4vZ3YAtvr2acTgQ8jb5VFBGDD7iVkdIEGdY7H4+mWOJlyJ8vuaJxiUjKghKmGYdVbLWx1kzqL2q7OmusVaxxHz9+wnxyA+MOjFvEBM9b5dM6B5ANPSvwXrpXoKAiCEBp8NG3Yw+UVeEtrE+DniIabBZAuyuLWxmakVZW3A0HTFnbae7Exq0sWwXyyvJeAiWDjr7BIbv2wkv2/Au3AHKvkCfl4aPxRPkuzT2xj37zjn38u98AjlXt2ksCcv/Qbtx6lVOBS/aLn/wVQO5fAOpuBb5Rl8LgBAYy0zbMxvzo8IANsCZIsd6QQQO2eaxtsFYFnN0oMr9mnSxrZFn0DQr0HewFhASz6B5injnKxEuWtIDbWquDRcgwqcm8uHcEo5WxcSsublhpHaMk4S6yYIdGHoOgPPPzAoZloyODYAGAV+j7x5xWfTr31PN7+da37cqVF+BR1X7//jv2m3d/Zt0AvpPTMzY4MGRzALlab7/00qs2NjnJPJ+TyqtzrJRpFYyAUv3jTJIxvKDddApA7e/9RpIihQC9Cuvc+buf2Ne//wVA4j2MVjCGQS6mL71gr/7Jv7eZi88D2IXTbTIuKG2u2ef/8N/s0WdYP29x+nNfckLb19eZdmpzlbUaFsqZQYDc4SlowA9hIj7RIYw5TR5wewBsYAgsRKdJO2QRCt8aGOBpg7YhN/zO6hRc/1kM+K5giXvF8j0TtseJvG3WLCvLd2x78yFr8hLVUJ9mfNjFkI/0AgSBlllvh/W4G1kxfsiCXG4Nq+otadwZeJPV3IE6ZDLoMoyshG7tUq99wHJhhthFuVGDOmkTeZ2cHLHrN67awKTW55zkI7y3O42Rh9nsdMW6MoCxGGbVU+c5XVkAX2FttgduIpCSOc02/WsdeVhlzVrkVG5VG9PQKiKri3e+sNUnt0m/RF/Ckps2DbqC8gqfYS2S1foGw5PBoTGbuvl9Tli/itEjJ1zRgZLToFeRAepJ4tD51O/9BY/wH/2u/i1sDVRBFrmcRH7y0S8cyDVMxFKstZq7GEZikSv9I50TA7kjnDTN5Lsdr6GQIW/JFHlrDKdDY+z4wObZIFj7+n2spVcB4MkPPG9/n3hsMhTAvXq6kJ89TtljQKS+sZ8BwO3kNHAey3gBubSGlHfQ82Ee2ET/SNMNCsjFIvfihVm3kE+jMzW+aK2TQ+51mjMY5siqfgd8Zcu2tzCAquVsOzMKDU7op8FaJA0UWfzRaW+EERwDbKQAptKLzPZQbjCnbIpNhW5OuKrfnsG49JUr1jXSZ5W5RVv48c+t+MVjgFxtIEheyFDrMPimx2VQ3yguyV9oHOhO9d9spaVYWXBpMBJop3/OSXVahE55pWn0PMewO3q1462OrMoCTmxi5rwtpL9BYbusd6yfeFgkUciULGHogDr6LOC2WQdoAdStlLdtm12qElaEuwLXYBrZEU9/9FGh+XY/viLl4YV2TsVxiOaPaqR4mtSyI4NCzOraBZibyxZ8ksdBBZJTJu34clxAoLSEuG8AoBCrqB6OjA+g6Adw64oJ7NWxSAZ83gZIwiTdrRyjQaNLSoMGvn3nkT1YwEKy0GfjM9P2wvkZe2Ewb7PAsgNrW9a3gDl2BSAuv2/FEY6PA3JvT75k2eeft84zw7aFBevmnTu2AzCz1ztuHYMAo/C5vLFKJ9ikTVDoDDJFdl1kkbsJGDnAFQ4vXRWQ22vLy4CElKlLxwKxYOxg5y5PuToA5XRkSTtJNQa7ba652GAQ2QCkKfEtE3u3vmOAlAKXkOLw9ndO8kfrb3+0A6DBEd5JQIXfdKFEOjjGkAPQy7GrqF2/crFCu2o3JEyGSOTthsYgX7UXGdJ2aiN1JohSdnYqWmXr4Fh8BiBXMielgbc/Ati6UM7acZPFjK7EoCiA1BwjWFjmKMEqO5xlcicRiknXgOxtPsG8fxGdgFVdvkAnw/QWdxMry7DrQ+cVtsxuiHZLe7haYfK5t2zi1g+wiDzrg6gWNUHMKC/8dbfqoML5l+rDE335RItIWshrF6uysYZFLhaB7/2l1diVUkRZbMnKTwBSi40MXZkxePa6Xfnuv0apveTWlfJH1EPGaFHxSfHVZ0oMyqUHXzqQS0aBh6JPb87Sx7KAaDrybwz8Grx22QnfbUKre8L2C+MMIj3IAso83tGhT2Y0EaAtB7FQ72USIivdHkaTPDKR5wi8+KkBjZ0LNmXo84Bcw5Nj7CRyVQMF3dKxfsDBVLbJgLptE1yf0N2NLrFhNg84ur+F7CMbaQa2QoG0I/M2PnjbZWh157w9nL8OkDvM7Skl8iha34URm/nj71nPzCxW9llogL0yGZAl6w6A4OqDJXv66SO7f2eFgQsh6RzDOn4aq8kz8HOMXVWs5nMMaAzQVeSguvx7a2zcpfnZ5RX/BeRqYgmPNajpr9rMrYmRfy3kG+jCNdFaWrO1uUe2t3GfEZhdUMPqrmMY1IYrAWTVXQd45tqWyRvfsLO3/sAmn3+TfBmgOU4UFkuSc1qejwM8yH0VvSeL3Ns/+09sEJUB/Aoc6xi1My9800auvm694+epA/1Joz4J68tzlsJq//woAy3Xfug0wPrSHQDKp1ajPXQFTomdweWFpz7gXHqOnffLLwLk9tnK4kOOgf0/WOs+tpuvv4HIdAJmbnrYeQbP89deZMLGVRJYrzexuK4jCztMCJ6iU6RnBGprMPOrE7CezTAgpdFHstD1YzKA/m5JivyJk5p8pomvPqtjTgJ7d9A9FXbEtdj2SQa8FfArPucA0NVXtufnbWd5mckREwfaQsdjh+nr1177tr34R38Oj2Q6zxgB/7qpl4Dcz3/zjt358F2A3EccBTtvV1/+pl14+W0mxGxWsMFQBoCf++pT25h/CIhjXP9RtVV0hoC3hgM3LCbUy/gjK2Ndi5BHpw8yuOo6nRqD9R6D7T7KRpYgQjYzTAYLhPcA6mqjUDu02g3fxdLDdRrvArHz+pb+BdCVXtKQpl3UNPzwCRT6S1cDdQIcTXPVz7BODUguSeO7vdRT+kT/fDzGLWCUHIL+kV4gU8mVHpcxbwG9eSwqpTwU5rX00Vz88007ja2aFyiMSAL1lIdOZ/jELaajcpOf4hDEV6AZwEIRx18BihPecCpjXvBWiOirDl4YXK4DRUtxnL6KCn0SOZ+UTyAZwpUmQd8zV3p0siIqG9e9niHvou91U/K4jOSOPtejsstXj4KVzwH9iK8hkL/ODChI/3sVVH8SebmVmMViNNkX+WANKKBfj/7qo4FMcVVSvvnvABNv7u1ji8qkxYJ4FrW9Rxc9aIvv9DFtWJORp1NMpfHyyDfihd6dl0qPy9OHwof3uP6KhzteyONw+qKlvHRqKhSBv7BOp2uCZZxng16I2CMy8UOeSstffERb5RXfD+sf899BuQR9sVr1j+mLXZpzuPyKFv1PndDZr8jUX+BlmEsQl4A2S1zR9E+g7ymUiTKgrooroEBHgNWG0l155oKyaHJeHqGvifSz+K9SxY/qpEf1D3UX1WfX32MSLOukWP60hAkyG4tLaD9loaKLfljEqhoYXZA+bv8AaKtNlCZ8VJIkfRVPdEP5mLvzJvpxm2lx6sUlThxXHkn5c/aRznWB50bk+CEwzivQbqcfKEs+onJQgVj+VKbwQ8sKDfSpCK52+krp/9QnIvpatImu+p/mzodyEeTH28LbRmAQqWl3b6uoIHGfkfyp/spL4FBM3+dLUf+L+S/5j+nHbXBS+zvpiL7KHpF1FsX1V1v+Y/J/VP6S/I/pu0xRhSAXQf97hVRSChwVwek7H8RJ1ZNHdYnp6z2uv/pfsv7ecpQ1SV/x9STpe47uAaNEEeJqh2T9NRYKrHKLeNpEV8nltLmqcRW5jPv/s+ir/1N4b6tY3kUuKX9eX8kPdAUMqhzSP0f1LwHOMy2Y/SoOlZPMXFd5wxAOaJTUfz54qDZeL7UoD+ljmfA6q97Qd156YXgP/z16PP6o/JJJvWusFMecmUrO4+MfbvFcj8Ztrb31FvNcbrVp6DKERxn4u2JKYPkO8VVu3BrH8PY5Ac6QvWIQFr6chl6kygN90ipTxwoEsjZ9k17go9pL685t8ICHAIMrWK1WsQiM+19c3mD9H9K5Ra50Mfnonyxy5dYGG73U0zqYQ6l2WUdUKwBsrG20ptjHGGafOao2bjrQ3XXSyDJRQIf+CcSTfCk/4QvdBa4wAKS8eO26XbhywybPngttQ97Sn2r/lfmnHE1/1z767a+xyK3Z1Re5WuHb3w9A7tqa/eLHP7Kf/OX/4UCug78O5I4D5M7wGXODowI8EP9Vz12MJHYxaKiz7tIcWHPhHDI1zpV/AxzRLmgOrFZh/pniCLjWeuqSupJLdZJBxD7rCc0VOzFWKQMG+9wUzKTCCUIqawMcyx/hushBTglr/qjrGHaZlz55NGcLCzKQ2MPq87qdO3cBDGbPPvnwA/vt+7+x/kHAq+lZDAoGbOHxI5/f3uLaicmZs6xPAXJZY2wzV250ke/oJNdKctpNc2FJhSvLIG+aP0omypyenL/3kd393S/I7y5txQYpc+mpyy/Ya3/8722aU8gdrONDHhmuAly2T/7uL+3hx4DmWA7vplnbk1ezztV48A2FYKkCc+P+aU4vA+SKrNZFzLvcchWe9HOVxQBXthVYS+tkpdbtu/B5l3WqAHz1pzqgbCcGVDMzb9jE1EvWN3zJaqyFt1hzbm48ohyPgXqWwQIwRsEgRSC25vV7NATiQ+tIN2q85JHOQTJloOT9Un1DzYd8ZQGfO7mOsysnq3CMkAYA9qhPcSttW0XARU4G1lVGdR/Sa0PjzPQk4PkN62YjoClDSej3D3RyzUXThntWOX4PGF3DqhuwsNHoYu1TtWI9xUnYOoZaGLFhrLeDTO0AGpYwaS6x3toBzNzihOXG46+t9Ph3GNnNQzC0W7iCAEMTeNct+WOtqetIO+gbfVfewoDqZW7P4zo9OKdNAlVO9cQDuXQlQGfhVfXGE281C/2UN/qhgOE9rrW89+u/sqcfv2s1jCFBp4gBdsQas8m62YFI4g9fvmln3/hTGz7PlYGcjtSVdsJalGELJkn/6pGm21q4a3MfvWMrd37HenXdsT0B9jJoyw6OYODDdQeApbKvqhS3MTBjs4OrJ4QPZLDqRknQx2lMn1OG8mojQmC66jE00ovcj9qFszM2gqFkgbWb9KHCpL+1IbGDPJcwWC2hg7RJoVP7O6leq+TpG3kwDJ876mo1dLnyJl2a6/gKYHKDo71gGxNWgMYebYapO2XBaAC9kO3OWc80ZWSNXeP08eZvP7Gthyu0sWaEoQw+cupF8kebaONL7SLAWVNj8TR1bvwNmaq64vOJHcml2HzAkwBLgpUIK0YdW+gEuNPIpyKrgeoAafVtLD6FNBPWzZUFWsgqD+2OZQCGkFFf5IaOggUvx+krMGeDTlfnfo99juLu0hl0x8seldcTmjG4VAdKSzmCr5Yx6lJxrCBUvCs4RMYRg7rcn4ug6G4UIeEp7SxhPt9q0dEAN4S4a6eoGys2WeaOjw+ze4OFK2XO+QSesum4LYOHdjtEREd/1BE/+ehzu/doAWXDnYcoyuvXLtsV6s9lCta9tmSDG3TsKoLArlmxP2tFrLuqQxcse/YiptQoZsCi8txDhH/dOmawLpy9DKCQtc0nTzke/ATh4U4TeLjpd+Q+AmABIB4etVs3rtkYlpSbWA1K6WJYh5JmQKTOEijd4Zhnd0RWbzmEUhaJFeogAHSLO3JWSVfCOnoH600NkKqV7neFlCtl1THwVCKkB8Zq8CZcvNexdPXrDCCgPup/Daws2ZeKOqGaIZIhiRpxfZFGWt1PIvmQOb2Od2S0E7b+yFLbK6SnY6kDs1BRJwuTIF4pWBfXY+jYskAgWfjJGnR+jmP3WIR6WenUsmhtCMgtLeDeAdyjjWl7Cfo+HbHF4E9JyR6Z7KQmlKVvhLuTL3/Txl74vhU42q5FnRSVZN4tarz+B1yI+KH6yU8Cp4+kkfpSNnWwyuaKLX76S3v6mx9yxAEg16MRhtxl1OFlkUvZhlBil779r2wEpaajN7qmRHk5uCIK8CFD++0CxJfnH9sOVpayyBX4JB6p/0lFS3moR2S4izaTAqCljk0GFgdOGID32ZlqpFE69TwgJ8cCqqRCEe5pEUs/LHAUp5eBvR/l3s+9LQXkpwfrR02SiIBVuO7xpDzs6PYjd5OT49y1y1GAjU1bePjIypR7cHDdLs3O4b9B+fK2sXXGFuYnGCx76NtS8uDBPTvck7oIcFVDl/VxP9EU7cfxHgDFXEeRu4IH7dwffsf6Z84A5HJkGRarltwUwfH4fdtk02T+46/s69/es6dPiuwYMwix49bXP0m/Ic3AKDvbAKFYEOvu6fLC762y9HuschdgF3xHn/nOLnoEyYOHyC75660DnsoSmf0KThDsA46yUXD/HkDwfWvVo6sVpLDRGRwGpMir6MOCTQHCnuV+5QmAXMnMPrvBerRIUl+RyvI7VekwFUDIhx/81L4CyN3nqIuuZuijP5958TvcsfsaQO5ZwGIGESlm0lcF5AJWXpg8Y+fPXeJu6oI9uf17e3jnU+4ZrmOtyrF/5Httfs4XQecvX7OpM5exUO5jx3CJ+75+ZctMqM9dvYTuMu7D3eCKmT67ANh78epLABlcf8OEKgP/NciX0cePOd6xApCtjZ5wrzAnGph4OJeQB12nk+aO52YDnmABnWFXPEd/rjLJ2EPHqM6yjJJe1TAjgHAX/VPV1RW6y5lvXWXhgyp6Qffv1rkvS5MN7Zx2oRek266+8k278YN/Ee48o19LLwigrpSK9uX779jtD35pm5FF7jVZ5L70NjvtyDogvoDcR59+ZNvLT5BtxijGlhLXPGhyrdMhRSz6NTjD5QCiImu6A17392q7Skf18/SbPepb4VRGhStENIjqOoYeLBhkoauFga7m0KCqUxv6Vh6611yArt+lS5k15ZGFf8qPpslf/RUewZ/pmUkb4XRInv4iaxa/8oP04nUYePn2h1w0/uEv9ahg/0i4+A8beVza/N0nVkQP/oqg9ArnozGNsioL/0OfQHPhpt64oyGWIDIgnh7F1tigUUGPupH0n1LKS756Cwtbj+J+nkcUQTotjux9Q5n4J/STkAp6ykz50jq+eJTeUe5ORBT1plB6rsoXAqKi8k58947qqLFDd0L6iEaY6im3eKRH34G1HiOqP3QIVkw9vkgWVSencS3Q13xJi1Hdz6dJrCzKfO4ETZHysiqu+jP5OGUR43/8KL6IOkgkz1AY4ouY+BCiK71KqEeLb4048bvixmX1CPwJ9JU1aQ5okh/tr3RON4pM8ZTC3+Cej7txns4n8SiKErexj3hR+WJe+bjpueiPS4fTV54hh0BfpGL+J2J6SsX1tBA8qBP0JZv+j28ddZOc+jgZlc3BKVU6enwijdvHcArosk0izYViAFPWXtrc0fFLbSDFd1uLflx/Zadck/V/Fv+jrqLoXjcVJUPZVJt/qv5eGaeixBE1GiVZ/yT9ZP1Fz63QlFS8iD7KTmlUf+8xFMgXoL7xJrmiVD65x0UhJX9qv5j/8ozpx/V3rhCHLKmXQr1U3h/iuGTsj+qvuVCgH9rf+zPyR1IvZxxX9Vee/iTkP3RvlT/UxR0eSaUM9CtcgaSyFtjEEwh4KFfMU9UPlXH47/VX+7v+wz+OK0mN6y/+q+wOrkX1k2wFT32119/5TVlUmlj+5ackzmXcsf5xdj+j/lFPOahZ0NVkQP9SnkH/ECwvL3eY7wedquoF+soghEMT5kn+VP9wJ67KrpgsEKUbFaZC6lFnUuZ6ovorZkzfQxRXXqSTI+a/J+Fd9U8+yfortsoa119yo3x0FF5AvOqvUyxuUJJo/2fRV5mP9r9n6R/RdxBCMgB90Xy2/FHuhPw5gEtZD/L0Cnpqz4NcKbs4IK6EOsdxk/VXsELj/q93lUn89TDnY5TCu4QCyVVC4ykVT2WO4ugLt/L0NlWdFBa1R8x/p6lEfOJS+4lBxQUgERAgHirMMyO956N8pQjk7XKnQqmukgTii47yIIL4r1OuAlQFVmqdIGBTMrGyvGIPHjzw07fhDkvxgBCViSz9JK7WHoyZssoV0Ci5kLzq5Gu4r1408CPJHnNFbb7rt0CqACmaY6LAEQ3iKyGASN5P0+q3VABJ8NPaXPfqhrFVZQas4dThOCegznClwjSn0SamZlU9dAJZMClT1Vbmn9hnAJEf/vY95nwVuxzdkXv95mu2sbZi7/74h/aT//qfObG3AX0mcpSjMMDv7oxPucWsjA50zFn9tYFsC7QMMq+xCv5ALAd2EO5x1UY/oDXrK4FkLekuX5Ooh3L6jDmmDDdkzelrb9ILpNxjrJJ5ZxU+qM9Mcj3XGEY4veAXqoT6dhmd+BgwfXmeq+YA+S5xfH+WNZXK9eDBHbvz9R0AYO5kxXpX4PkCeEMXV+y98Y0f+N3BmkM/+Oo9e7q0aJWOPtYmN6xneMzX1y5D4ihC41cKICvaWNxxIPdDu4NF7qLfkYvFMOWcvPSivfLP/xcscgFywSMcsCN+aX3ZPv77uGytVwAAQABJREFU/2r3Pvg562VOzHLXq2Ron/tqscbwPAXkZrn6sBOLXM3jhHVIp40MDfD7EoBj4FGyRpZsNain7toWAJlmrp1LY8hHuxa5U1X3p54//wc2NH7TMn2TtoUs7WDsVS4+hKfrlka+OqhPjpPUutrST94hG3V4L+OWMryuIVMwV/8jWWYTAbqyxu1kFd7FydPergaAehrrbK5Om2D9sJu2+/d37MnjTbAbgHxOhO9LWbCe6mBOev7CObt+8xZGpdyljKxkWYd19+cBgbOsw7eog9bdw9QNox6A2u1q0zYpzybyt8Ep7jKYW5kFa5X+5EAult8sw2yH9VRp7rbtrXzK9ZH8Rg980HqsC/nMC0dhrOzj9KLWHRqlmpxk77nwsvWd5b7a/mH6A36s6X3c854R6yHK7v/pY9Rdj/SIqtSkP+hqhf2dDbv/q79yi9w6oC6wO7JC29WxCta1Dvgo1RiYx7lv/ksbOPMcBoic4KXtQhhfGjnJ33Ua7V6cuwOQ+/e2eudDgGms/Cm39AYEsWSdcGPM7gKbgJg8lwCxV1Y4iWlcy9E9zQaJgFxyxBhG90qnOT3spSZ/6Rz1wSH6z/jksM1OcVIfXE4Yh3SXfkNLfWkHXSAQdwcrfZ0ioANSQrCz7KDVCmfAEwchoNPYhNGu+sgISuB+N/wevjhmo7euWP+ls6x1sbJeWOe0Ld+cLG6CdwIpwE/kFyy1xv3b5U10HWBv0LuQU5EJlybW4yA05ada3gcRWUtdP/+2XxWxB8Djd9wIQNNkX4qbqG4hTGW10617DXX/ipQsrU0DIUQcya1yt6Sb+QO0FQBBZV2ktoBt5ENcGhL5tw4d3c4CPA5RRIC0BozcB92u86kAtG1QyTKg1R6TLUrrA7EfzyGtN6ryigRIuevju8ZeP48RVZUw/x/iSInqaHUGoc9hUdcFAJLuGPI7WNLs1mjRLYHc004AORS60jbNTtfUKPfXjPLjZlgad2KNpR+oaohPAGAaNH75i3ft9ldYGHIp9+yly/bCSy/b2ekpK6gxNxZtEDYUBDwiQCUUwQ70dzuHuPdlzNLcT7PHfY5Ndi3AUKzv2qs2dPUqO2RpW7732BZuA9wBsrBHZJu7LfvyAUAuoHcfFlxvAuTOciS3gol3d6ZqPeqPlLuO2X2pnrMdyJcR9D0UhgZd/YjYAABzN0CE2qFE2dcA4eY5ArOABZ7ux5S/lKUWPNo18sFdEwm5xUY1qDc8rRq1v9qVhqJJXKSIx7fiKwJ0nZsMUj4xxUtHMwT8FAZQHNxX3DWIxWwVUOX+57aH9ZyuthCdFgxJoURVBvmkAI8kSyIscElgRJXdjEXdn8oOjO++0b5CNesbTwByl0jF3bsAXxkAFza2APO4WgHwTPfvCMDN0MbcZMH9NFP86NhbNvzc9y0/coG4AD60X6gz2eihIG4tQ91CV1LPiZUbsuxMkrUyYCF1rPADZ4tfcEfur3S1AopU/YDypQFyYQCFAciljwxyR+6lb/0bdqdu+cCvHeSUZhai5x/qpF0uAP3K3BMscrlagTt3ww++MPlQIenFQfKZuEDJj1BQR/3AWI67gNGtPkh3dHOZdqaXHb0cR3zYNOGuhD0dWYJmg4vQM/C0kx/xA/dCntgx48oMHdPJs2uXAsCVYmogy51Y2U+Pj9iVGy+zA7Zji3e543RdA9CmXb/41CZHHnKUgOMg+938IN0V7vWZBTSD150MwljulsrD6CQALa5hqHA0oVpGN0jp5QByLwzZ5T9424bOzFoPVvW91E+Shfjzc2wtW8dKff3OQ/vq558y0eBHAuvoIgCwAsqys2eE+80Z9DkKlAO43mPgKC9/xUbJr7jjlc0W+p34uss1Dr7bKOlEnprIrr5Vf8mpFhw6hLIG6Dl3767VVh8wCOneJnREJ7t8DuQSgztys+jCmRfe4mqFH9jU86+7jOxx6sAnv2o/yq7HrYChUQWEjIHcBncX5ZDN/uFxOwsIOcnVCt0AuRnuv3JLWOpcW5mzFjvjVy8/b1efe4FjXAX7+Od/Y79758dc6bKANS8T0/MXrcgVK3lAxEsXrtnErCx3u+Hrii0v8gN5DET5Hi5lZzd/gYmdLNvPEmeWdJqM7bKQyvAtRpeYsDyZX7Z1Nkmk37XTr8X/OsdIdIe40HjdK87eDRNWeNAss8GijRnGAe6F3i3qCA9W9gywOmajCZE2XvRoYew/LslktKi7nDVBR9ZLC1xej0x7J2UC0c0GxyCnDZ57/Vv28h/+OXJD/9VuLbJQ4DqCMndEffn+33OE613u8XrA3cEX7drNt+3Sy9+g3oPcCcU1L0tzNv/1l9znu4Y+DRs/FaxDZNmve8Pn4UORUwmin2MC4os36qRxQPCzrhcpcNwtzWmAOseB6qT1H84gvlRUjjIKgB1lEt3DJp6u46nXmKaRTj8+4XVngulAkwMHyBZgsd/rjrxqAkyFOM4zZZMcmetiQ8CtppC7LvqbTrP4Ykv6N0RVdNokKCAdnUs+YazWpFKjl8KIF/67DEp7eh2VCDn0BS7OoLaQU/z0iIZEIVJngWb04jREHjEI0UVLafRX6dE/WpDI1wsrHYZTcchDk8O4aHGdFOj1JGIouc8YXC49W+Xq2Tkl3njk9NEqyo6IDlBoogMdWVqKsBal1NTpK4Uc2tBTr3RQL/JzBsexVA7yV79QudV+Pt2IyhmiqYyqG/XBX2BEnSNtoqfTLdpADXol5OGldEbwHlU81FYFCHH0V/S8lgf0g1+ov+JCjvb3LELM8NfLRhjfnq9Wjqq/4uujAD0eHjn0GhJAlAktkRUrpq/xz2UXvyR9RQqT3yh38tD8wnlEai9xVEeVIaLcRsv5JlqhIk6fih3QF8HA/9BOoi8aelR/Lfb0qrmGShFkUe3k29ier9LE4LnSaUGvtBTe6yPa+khW9MMy+sEstZv3W/InltdFVL1WOA7Kq5LS1uKYc8HDROWw/mp/Lxs88HQKJh7/g4O/B/mpLIQozPPjjy+SI5649UVI2Nb+Qf4YrySGmnep/ykfb9coAb7xIypatIvX4ofoi0c4nCf6lqWy5D9Z/6PtTzSoeEnDX0jJT6VPtn+IEVPn2ysYpQsJQpvgVsqDPplofyWJ6cfympQ/LSZ1dZv8upmfq/95YcQ7EseyH6d1iz9lGD9xmSJeKz/VX/LvYCfxxH/VzR/iq+jJ+ifl36N5hDhGSKa/qmVglIhGZVN+3l+D/Iu+XHH7K34oLqlxJ/u/2t/L69mRhraM+6wqrxKLp3qUNqaPM7zLoWAPa5e/f6r9Y/kXHZFQVvwlO+hG+sfrEtFXqGiF0oS/2kSRQYZOfPnd8oBxyibo3xBXMVX/OBuFOx9Ei/p7fCKp/WP6Kky7/lV6IikzwkLPDfko4zCvD/xXLu6iT4l3TsOJEKCHPFRXcdf7X+Sneou+//cIeg8kvY8pXF7wJnDJowY/4ouEPv4oGx9/lEDtqm/Rw43TLZQJFxmlCevfKA4RPDfVV6GKIJ8QMU7AuwdIFYQw6Cil81rJSO46Ft+Y//HazvMkXGOewErlIas+yd/2Jj+oO8/ca2EBwAPANaLjAJvkgsx0X7420vxeZIA5ATj6LQ/NeQU6yoBBayNtiNcB3NbXi6y1WSMyN5WhT4b5qI6ga97vR+fx1Sa5xmGdsNBmvc8BKGgvQKjAK9WuB6MJ/T7O+JnzGF1d4sfJpgM/oSdQVu2ik22fvfdz++C3vwLIDVcrvK6rFW6+akVZ5P7kR/ZTLHLXVvkNFqUhbffQOCDuNBa5I6z/ctRLBgNqalkLgyVAv0fXJ6gcBICuEI92gzfiWeibakj4Qn6aQ+mHjAt9I2AOg4CX6ucBoNzFwtWtkInHfyyAe5nzcw0dp8UEjHeRTsY7O8yxHz56YItzT0nfsutcJXERIw/QKUCuBVvFwEEWv7L8XZxb4Mfb5gCzpuzt7/9b1hnXAWXn7Zc//T/t4y8+s1K23175gX4E7Qo0aAMBQiq7ZEfl1diKEVUZQ6z52x/a1x+8wx25D3yDRuusKa5WeOWP/4PNsIaR8YKPMazht9eW7aO//b/t/u/fAVAFB9Fdplob67dNdOKRPDMAuRlOXHYOc92Dj/e6lixrZyeG+b0VAb+YZaFD6jIMEVJAoQTa9vEjYF38QFsLkGxxEfCPcp858x0rDD9ndX4kuwyI26gtWUrX49EeBRpE10VyBSpXDHaAlQww/89j9FG3ew+4omJlw3/zY0/1Vp3BcmgVB3I7MlyvgZHjYH/TRiYL3G3bbxfPjdrMxADX81X40eX79uXH8HydH8Paz2F85OYt/Ki42fnLGP7deoMNrA4AZTYk6XRdGLMUejtZX+jOXH65Bpxji3XM0lrJlkv8zBe82ueqRZbu/HYSwC7W2Rvgb7q+Y5812i7flbU5qz79jPU5BkxcuZjm2r0+cLlhMKAu7uHV9W9sc8ID1mBY+Lb4UbABDHv6L11jrcg6GfzFjcpUX3V4zRccFJI+kagKZCSdFAXrZkURWNsBtra/s8kduX9tTz6mXfkBPF2xKPloYbzZ2tfpGW1TAMbz4+Dnv/EvbRAgN8d1JJIVbcz49RaiwT+EGX2RAsjFIvfDf7A1LL53wcu0zkKFAB6DI7HB0DvM9XdcW9DJvyL3ci+AJTWwlk0D5Gb0Y+hSUpKPICIuN97voCc6w2MDNjrGb2hh1a5NkZ6BHrd4L4KvraPTfM5BHaVW9ZtaKYzl0vTJOjJb7ZzF+hcDL+FSyJs2awJvdNq8irUwQO5lfofp9Ss2eOWMVVcxpvz8rhU/+gK5129wsW5AhnSjQQOgo8kdv3X62J7u4ZB+QM70UYf3OSyF8Ks/KY/K5dtn1Ct188r3mN8wdKueNNweytDBShITzwVXDaZhU3eQ5JkwpRE2n3ihNCocpahsI4Qokg7M3LtgQgbwyQdTCT0s9IrxN+PvfHfRmIBpAprQbyhmFASWbFtY5pYRLv2wVRVh1a5YDQuu8EuVykV5tT/P9JMnD9WJnigWXxmOpWcBSzIcc09pFyg3xARegBCLaXZAfBCDGb10AK7e4E5P7rNBYeqH0iZYeOsoggDvVSzJ3n/vPbv/9V3Pb+bcWXv+5ss2e+Gc0ygDfuQBIAsAlzqWrnt9gCP8h4JS7CgI2NtHeDMoBR3H6D/zvA2cPY8QddraYzr+k0dYzHK9Ak21wS/Ff3n/Pta0Jf+xqbdeeN6em0TZtLYAztIMUBpIMUEvNW1ucdeeFpu2WuOeXIHO6hwoQb+iAMtg/RCPjqEJPC7T6Ze4QP3x4hKA7prvCmmhpGNE2sUPijoAXeoLYUKEJCBMSABtgacLG4srBFmKSCz3UHV+XJ6GPF2Y6PRZQMKB6QGbfJm7YTA157IcK/7ml7bz+Reu/DVO6Pi1T1JFkzx9QqXJDXWUtZvMJusMmIs6Br62TXkpCTzVwFhff2hNrBFlpZoeGuPqhwKdhZ1cdUiAR+326Yf5sswGOM1iw1NnbeLiWzZw7QeWGzwbFIpGYh1nVmX4qLM7sIrbZdk7k6u4ECGqp+7IFd90NYauVnj0y79kl2VFlSAePNKxfAaaFLvYArgGuFrh8nf+Hcfqb7pll8AuJwphdV4NymkGvwagU3n+kZXvfQlYxm4wskOBvB3I2B+VURoK9qmH0xTkxTZAmvMGjPMMbOz0scuLWSfWrXmu22C3cZedPn7psbSpu3iwOiS9ZEN3wujupZ6+Xj+608tOpQaYLICTjp5rJ3Rmdtb6GfzSDEDFKpsgqRobHqtMWh5bX+cqfYqd3uVZLKdHmaizU9m7wO4UirE4y/2jY1xuX3AL4V1+/KzFdRDp3JYNnesHyP2Wjc7yS54MNgJytYGmfTzsP8mL9GxofPYPH9rdz7nHtDXFkR8ma4Dy6XQ4mp/p4JdO8/woGemqxafWWPvQMvVtdtmushEFmM1dPTs7XE1Q40oBDSrU2WVbCXh80KG/rDNxewyQW+UHtVo17sRikpZid9qZyY5Bq4IVPUDu1PU37Myr/8xmrn/Dc9gD9JasHyzwyFbX0kh2q2zcPPjdT+3Ln/7vvrGgX+vsH56wc1wNMMUdu91+tQILGvQxPQAg+ontLzyyq+ev2eXnXgIs77fPfvXX9t7f/7XdfnDfhifO2OUrzzF4raFDurAgeMVmrzFhYsOmuKQL77kfmF3BKncJLS0xwLHDXuC6kdnZc9wte1G4LL8Yu84duyuAoFwXQH2WVzf8agXJwPnZGf+RMv3I4gobdts6UqJBgb6u/q5zGTnaNtPi7lx2XxnJAOjZdebkQIuJvqzJNbklwAcc6QdNhirsJG8zQdlEv68/esxdxIvwjA0WZKyTsg9yX+21N79lN//oX/tpCv/xQcS7hx+GKHOi4PP3uFrhd3+PJTLXTly6aFf5obOLN7/Nxkw/kxNOe7Aju3T3DsfDlmlzLKHp97XyJhbnWMRTnkqFY0j+IwD4s1io6cof+rzAxixt77/8C8ie4eibrFn2Ka/q0EFaWYhobNKPCHRxpGfyzFnGhmn6CxPjaGEqLaj7gIOWDAOx9Kpb6dJ3HVCBjdNs+k1NMaZwz5cWwLorUNZ1DoAzYXW1IbFEH9IVpG29j+LkXfmqVPwlovw0dklzSNZgNWKoEqARCPe0+Lm8E9cTK70yJi/XHzgPwUvyUZjiOCFkmm/RiP6EMA/03D3vQF/5ejc4KHNMX1lJx4mek3Ya0I9okTKUTfk6rYie63/cyldV8pryjb9PKNH9yjCAUyLCQxaiK52ohZOseDwl7oP6w+8ohpfB5zWKFqoUygr/NMYkea2iiZ7GHM0HtOgUb3WtiO4FFIFQS75VN9FUHXDHrwdlUF29suGvH+OnrB5PlT0IUx5RwQ6SRA4PClxxcILM1VW9zNJxHs0jhdxwysutluBQAENi+pSRYVaPAzMJ+qpT8Fde/A+MCJnJzUfSJn/RlxxqXBF9jWlK7wAT7wGIUgS1f8xj4knIvK0IEt8JE988L9wqs4NWeEQ19rmKaJOt60+5Qv0Dfeca4aLpbcGXFpWyyK0xhqnP6e54AbpiuUADPSrd4d/Qpu4lQh4YHHFJPIb6HWWL+a/2j/mv+sfJPKUzMNnGKh5xIv6rrCqyHtXf0ysNfj6xxyHd4rni7fMlpcftIKTSO30l4L/TIzNetXAKWfMdvRPF65/kvyfEP+Y1zjb6HhIxO66/IsT1j9tfTEjWX4UM5Tmsf6gvpUi0/1H6SqNNb1nlCBBS/QvMTXSqwfOkLj7+UmLvz14p0eaf85MIqi9u5RU2oxQpUIrb3y3+PL4HHdRfaTQ3Fj+VkcvukfoT5aD+3v89PNQ/ln9ycPrElEuZ+d+j8q+2CWEhvb94YrmCI25/ZaD+/yz6cf/zxiaZp1RdmAfF9FU21T/mf9z/nU+kUPuJh0ocy5+n9cxUZ/oy9BVBcWGUyx89WAUL6SEg0E1zeL9mibFOFmN6JGP+GxRR++vdfUUPt970HNRXfvIM0TzGs+qvEoknfrIsLr80lfpO6JzK1uXFc9cCicfrqrLzBPriLXKlML5jPzFN717DqDlj+U+2v3Lxh/J63ipUpBcPgqK6eIHljsWDcutVxRelMBao74ZyKL7H8PbXpqZaQOWS/sWNAgltIp7hUvmdvnJN1FXp4b+a0VkjcNF1bdCZuo9WAJqPd8IEmLNpHvV0bs6BXD8pqnaHunSWTncJaFQe4olfO6D7PMlDYKKo6/cDZAijF53eKgHeVjFC8PU/fbypuaWYjqjqh6XUNxt8pMPFHomwrHldb0NEoKE223WKU78638d8boTLR0emzrHmm7HeoVEvn8uKtzVz5LlH9ilzyw/e+zVz1Ko9d/N1e/NbALkvv24brOl+/ZP/1376w//k10aIOWqHAkDuwDhXK3DdnK4H0XiiPPOs6fW7Lv3Mq7s5yt5B4TOsKQU+64fga6y9lUGeMK019cObug4yx7VdaU4Pp+GpNv5b3AXqm5TUvVtzSvgpK/Y6QPPA4LDdeB5LVxZ4W+tcM4ilpu7mFT9K/C7EOqfxZEH48hvfA6B9GTkCFNxYsG1+R0Ztt4kl7P17j2xl4Qn39Y7bG29/3wHfEuuGX7/zQ/vg889sJzdgb//pv7NzV675tXGOFUkw4F4s32nNqblCcO7uBxhYAOQ+wgAGgFEyMsPVCq/+6X/0O3Kz8MOvOaHPbXNi+eMf/1/24MOfc30lJ4sdyGUNj4FMSz+MpTUG67Usd+R2cv2h9G0WmezhOoVZQPNBsCb97o8A/H2MbDowsOnG+KIPi9sejtTDVPCQJVta+IC25JrLgXOW5YfTDCA3w4nCTlaVvfwexwBr2aH+Ap9erHy5bxdL3xHAvC6A3NWNLXv33U/sk68e2SIAqnAxtVkWWcxjlJTjN2byg/xIGgZ/Q4C34/xI95XxXnuxj+P0WOg+5Xddfv0PX9jtTxdtY4kTiQC5O1jXCn/o5jTyWXh64SUMgGgXbWJ0cbVnJ0YcMppsgUnpB/qKGNttQnubu1/Luj4BXKmMrNSZIGxVZDGq9QvxWTM2kNnqOmterurM1FYAbZGZAWSPtYlA/oI8MKIChACQ19Vw9Ec2RlrITz/ry4FLV60Di1zXI6zz1cYu5NBSW0uX+6P1iNqfF+kX8VppdMp4r7xhD3/9Nw7k7oBVtHQKXkBuvUQ8XcdHfOKOXrpl57HIHT6nHzsL1wkqR+Ur0Nh1K6wSpQ3uXJ77mPXe1x9wOnmTMUNyhH4Br9OPs/UAUsvytY9rIbY2lu0JJ5exhbVU91QAcoWXCGB1hYZOAntUVbQpoa4/MtFvI+ODWClzZSobSMyofD1YR35lBa8yILKsYaWKSQCIm6af1cAPq10ztp/Fill9VVcPUj9tnvi1sgC7PQXwuekR67s0bt3TQ1Zbq1rl/mMrff2Iaxo0h4FvYI3iC03h9XZ9HvFb/o5TUOBgiKLS0Tek64QXUSL/XYBblwFypZRgLtWjcjpuxiBLR1Qj+y9OE5bGrTso81inasdMGhq4CEssFsO6IxeF0YHwFwbpKEyG1bYuBBREE53ABSbrWOftA14KzJJ1bg+m6D2YpOdA66sou11sopp0mB0EVCbNZe6k2AUc8aMYHOXYQ2NrEPKJFCTCA3P1qOFhgAZmF7zYk3opzB8xiMLptYX5fTrTAzbTjzDpAwiEIvWLirnPcp+7ObWbU6A+o9yBM3vpPD/2NEH+/No7oIiOKKxhCq2doPHpcXv+xec4snwVy72CH09WOTWQ6YePWj4KiS6NjOJWQfWjT2C97AJxjLx/jEFhgl24Hu4DxTR+cwXrQTo4C4wNUPov7t7jOoQyVsKj9l1A0FvnBm2iv2pnZlAiY7rXBKBrfdse3y/ancU9e7jdIh0WkKQVMC7QWIN5JwOclJXuBdZgV2WAfcgx8k/vchwGS10EgbIFoFBCTkn5kLuKjIcDAQwCiqf2VzMLcNTeQJpLr72Lq77wSHHV8A4OEEP8QD+h9DhC/62XuR9l0poMABu/4Jj0R59w9Fw/jMRmgoBc4ktYKYLY6zwXHKS7f+VZY8BcWAJ0Wi2FMPgkwGd37SEWuQKGAI358agcu7JN7jPdZZBrAkgxDBIfAAoRZSPZBqfPYE35beu/9n0U/RnankkDaUVDEwYXF9XFHao2bi+Ueov81Z7q4urs8IEy7GCFO//Zu/b0lz/i6pFl4qsCtD1gW4rB2i1yUUYD5563y/zY2diVV32yo7TakQpKU7IDmMNEqVHZsvLTh1a6KyCXoyCyciQ/tU2YNEdlwk+8Vph2pXWcIMdVCfrBsRxtU+jmUnB2pnUnDjga9+twxAUgt7jFbjrWlFXxh907WZ7vM8nWUfHeAd0dyoDHrkaByYV+hbEzu8cgmEOGethxAtzMdtMv2W1FUedTFWRsg7SbHKXvQI8ACBe4P3f0no0MLDHAAzKWJ/ixs4tYBk+x6ykrZo602CY//tZrV773DZtgU2SAftinRqA6uqygBP+LWIquPXhon73DEZ6vuGc7y8DTO8OReyzN99YB3PiVTDaE9rgDSTt5LQazVvGeW8gPj95i1+68y/F6kWP323eRNQYXSAg88wWI2lAgDJ/VlXV7eu8OIOMjNgD04wYAkljyp+BNip22ZnnNwTrdjXvutT+y6RfeppQoZgZf13vKWIICvwQSqE38aoXf/sy+/Nn/xg818CN/qiOTzfOAkBNX37CC5BX+u35DuqqAsY2n9+zs6ISdPXuVjYdhrlZ4z77k4vd7c/P8CMKEzU6e5a5igFgWslf5cYbz12+RR96WH9+h/kXqy+SN0w7zXJkgwFZXApxhd/0cO+Tgy+iLr7kT7GOuGBlGh03w66fwlWsbdMXBcxcv2zAnEmrc07WCZcQamyFFJpE1TZ6ENCD3ad0rhcUy92wAmgJ2sulVJ26DvqyjNg5KIahSBZIn/dCX+lCZcWYdeXvy5W3bnJ+nz4WrFQTk6gcMZJF7658B5DLR1QApTVPAslg8/EIWub9lYF+4b+fOX7Zrr3/Xzr8EkMvd54y8/EDdmi3c+dqBXPbQAG7ZCNlZ4yL7PBavYTdaE/4KAM4WPwQpuapwX7tUn4NE1Muv3KG8GHswDqIrmFz3cHWDrloqK/+5x/ChYUPo43NXn2dcmPFJgFuYUDdpDqSJj74lUmgv8g13NGsANo7xTNrU9CT6eMj1yy5l9zvEYFbeQXAWmRpAgqbRlzNSPi7I6ur4qczSRoqgQV6PrHpcuPmSdlYh5OMAGG5fwEVRPERRSOO6WuH+L2TBX96IoP8eJh+9UkPePXZQinrxMoUAUkk/yo+ITs4zEB3pTj4aC5W7ApUjkZVCxY+y5t0DFYCn++KWjlYpcZI4JA956SW2atI8IaTAUw4p1ygL3jw75SJv1SUGgFQe2Bvqe0Azfo/CSKesRN9/YAFgSWCgNi/0A1teDpEjkpeRb3HhYJMnihDTVwJvS/GIJ4y/ZMAT+Ig/hfTiyDtkLAfhjMbeGLipzEH9I/qeB3985qNyxHWCpuhr0a885K9Psv6i7Y++nAaO8J+UeqIyydNzI30sS3iFcnmSIBshkaeUr+iL/+6OyiWSGltdXKIyKZ7o62qBMM65j9MMZfRMwiRfAqT/fETf66u8IRSs5AJ5WXQKLJB+1iS+S5aBJHLrKJWIJAe8Ii/v1yo/bgKcgI/v7uGeHnYS/12unYeBviI/q/5kfiB/Mf8VL5RHobjJwvsRZQ/tFpWVgJi+Ft5J/sftH+pIbairqhO3/0GpyCOW/5i+CMb0nTj1d1BSZUF29FHJQjxF5j8ftZcenAf974Cn+Ia6xExVpJAuph985Bn4r/oIyBUQqCOQAoF0NUZ8tYJ4rMKHdiF3Zc0j0McFTUVUwaInUA6lkK/CxDfJn9pbj5cXp+rvBZFb/nr1v6H/yO05UQj/9uT+J8Q/TBTyxFfxniX/cf3jsno8xVf51V8jyqpnqKPCSEWAIK2YvsenLl4K0oUxxQse2owAB/3IN24XsUf0/7H6i2iy/jFHkvrHrZnifIkvwEFzUwFessr1K00wwlD/C/IjPpITHx2jVn/Xozm510evzlv3dvqK67RFh39J+grz+isK4QIADt6poeTXx7woj9BXnIiHhfZWYh7FCUH+pTJHr0G2iJCkr8iirypo08CT88fHQr0rUGnIJ4TL7T5RdSTE0ldhvFR0pdBDzkrJv/DIP/aTkKr/K7JoKFYkFqqx5+mpvDMf8lt+mqdBzdP6rMIr6IVyGfHrEATKElcGWzIM0gksnfK8f/8uFpAcx+cYsmcdtanaWpsuWg/uA55oLep+9GGRCiCI+vQe909iGILBxhbrNXUKXVekmvJDPsgicqq1rK4zou/LKEAMltoRQK+2+++MvfeTXUl235nlva9CoVAGVQWPduhGezPd02M4Q1EiJTGojVDshmJjI/YX/UUba8SlVkvFaklpxOG4dtM9024GbeFtASgUyntv9/M5+S5QDfVweYF677570548eTLzmyfPUQHBjVTNex3A/4Qmj9bAEppZp3Qwj+48NIBzKcAfTGSFliFJuJ6y/02wxvoCIPdzTJKtMCY8JpD7xg9R0HoWhaHp9OHbf5fewtnZBHNp+VraCiS1HsTWLPN4na7pd0UQt8G1FooRNSiMqTFbyfpL01nWcRElgFWAbxu7nrmuLbe2vMFclxOQnJzcU2EA2qjBC3mYi+ZTh22c/oIoaXpa0HYee6pd6emnWDcwZo0zH710/nNA0SXMRKpM55wE/GRpLT159rV0/PSTrJEAn3AWtbbEuoh0Jqdn05XLOFsHy2jjtNvZsy8kncCtcqrtc+bXl67fSMu17enZ7/849Q0dpUysjUs89YDmlF3liBXWvKPXfse8/L10f+QGawb6N3zSi2mF5wFye2K9wRqROqm9uASQ+/nPBHLfjVN2Ow80cgFysTUrI1ZwArKyoz/VCOTSb7Uv3NLWkA7h1K2RDXM1wis4uVkLflNDOVtbe1IrWpj2/yU0e2fnRnBSdwUwmxOnrA0qGzi12diNM+Uq/HDUpi5OXXe11WGqoYUTqM2pq6sVQJs1GU7WrZMnfn/+q0/TJ59fRit3OswfCrrX1aM5iw3cmgMoER1qT4398MDhXhypdaSjrBdOY3avcg7N9Buj6etPRtL4l2NodG+kqb0GVrk41QZ/qOZE+sCRozhpfpr1Gutt6lvThHM3GlzMyTXYPKempwHjFwD9xeS2ABUXwcOW4LFVAMA1MLodFB81Gyiot7M8mbZw3lbOd1XNLr5jsIMLL9RiMk6wfW+LlYAALoo9/uXxEXlIH2k88URqOcIaUyCXssgr4J0hR+x30dXgGv+H1LHfIQQUM85U3Cyqwh7sFhqz13+DRu6X72PeUBu5ALnmjc8p/RZFZ4XvuziFrEZuBxiIpy5jQweAVLmiAkpONcutOUwr3Pv83TR15fc4O8PkBGvwLbSR95A7zdhv1jSkfqI6O3vgwzmUK8GSOJ1ejn+gMhyRxZoeZRU3CDWj4los6mMfA08UxO3grwlNaOcVq5ieVPnR/gqrRiUFUUPblohIKrAhlE2rW9N6XT/a5GjkEt7T3rueXCWs/cs4VRCxhSPztZ0owLL+3FkEn2Advc4f1v7AupCjhI75k3HIzkscSMVXpZ5tW4b8jDAQ3G37om3EJtvRJC57+uh32fTJ0WOAJ6DHSNdZ/Hv82kmvngpddFVjWqGayrpI0aaLxF6dBQBCtRvJGur69ahvKzwdkOKIuhRzFKETxmSTowLl7EqoSr2HinJlNeryaORWYzd0o4E0SbueHYZtBoit2MEByMUxmoCu9rC0V7gBQ3ssNlpDIkTVyIfy+CkhrZFvYmAUCYw3OUzcRwCZ2cWyGsTWy50wNHQBpqpoKEYfQGU0/SivGmtNCBA7hVHdgVyFqdYpzw6ajR14ljzx2PH0xNOnEcaN6f4Mmn8Az3o8JOFYwAdyboEsC7tLMiyiHw+HMA1M6c6EHu4dqDzuF70aEGie9vgaIHcZAyiH8Y7547PD6cVTHelwD/ZY0Oiqb+4mTcqErd1JjrVcvbmWLo9j8BwbC7PY+1yX6WGGaEfAwUq4IBzzABY0sGO5AIhx6c4YggthxaCrZ3s7h4vSVfLeCKd0ADYyNuVT82FHhAQmDI+FglxQRTubmfDQ1Hr6P0BhmZxa81GFRm5bL8alz55EM7crla1g2uHrL9Ly1RuxA6vmsnF34Dk9/O0i0AIQRrg4IfK4CpyNrdctjo5jK2aWo/K0r0dttBGyNT+CuYoxMkMjsHOADbg2AD6O5mA3ZpddXp9Xkra2dQQRWg71p56nXkttp7+fajoO0xGzsJFTHLS8nK7FhIj8/Zab5DB+xqUQ81kIS94sz+I1UtMKH6iRi/H23PXgLbXAAXKxTeokqE0g9/U/T10nAHKpd2geKiTkD//Dl2pzbmFuZJlJxvKNCwDS06V8yDB4iba1/tIFz5GC7UZ2IlDHYDUwgJFtBN8mdo8WEKzbaD7qFK8OL4/amtllx2xlozLNLm0zOVhNi3GUh2MX8IGbOoLB9WjZ1wIo1zOYtmFUvLkG+m3D9wwgW6g1V6Hl284x/G52pWs5n1IRO4xraNAuMWDgoK9hPvV03U29B26j2Uu/Ib/RudPp1v3HOBbC5GQXpwjbc6mjFwDv9TNp4Ohwage0rKFfSG+PoyzyvQAdZm6N4O30XLp6eTEtVXEso2WQHTk0rwH71lYmGADv0DcxrA44DLFSNcdL6iBNW9tp7BcRngnD7PyXlI2j99hHEtAL+1VQrQI6Csq7IJzE1s5tJjKrEyNo3wKI0o/L2fF10CujvDtMFNS67D7N5Oe5H6X+J1+B7J5oYKPAkc9WhM9gW/7YNeBaX8Gj56dvpUtv/WWYAKiqwS4xtoaP4FW2+8SLGL0/nLW2kV9eq9h63Rq5mLrpcx1MPGuYjK7ShjMcjxplkK8A9PWozBwTy3rk0jEG475jjzP5pU9P30Z2oRlLYWawq3SfME4KGpvb0vDJp9LRx88yyKR08bPfpbd+9vPUiW2gwaODYbt8jX5XC8h8FO3edrS4twA71DRWNswzORybnk8zaAR4vMwBrYyJUtnqfdodTXN2uLGrEZthcZweHg1tPzcC6aNOzCvRvIX5wsbT1c+/YMJzI8aZMgpUyYDczkTq1AuvprM//AtkEfZPkF3yeiOnIVYxZH/+47exkftemrt/I/UNDqfjT7+RjqKVW412dpntrjbCrZtoHqAZjlbtEmPZAk4rGUeRrY4hc0yatYtbQ52QkUyKdQipvTKPAardoR300KClHdXa0ZyCdqOZH6HUz/EYgPhF5L/jkpr4vYcPpxOYG2lnsbCF3F+knzqR1U6X8sEJWiVjWwXyEMlm907dmFU4dLAHr7FtvGOyw2Adtnvpd47FHlk0fpY0xshdHrYiTe7p84oA+78augzvsp3/+a3MylLK3yG3HIOVVIalTE5JeBOyy9QdH3J8x+rSm5B3SqScl09z/oYhLX5TEKI5HhMpkpRm5k9YgmSNIYL6jg/TNqY3pmwaliWilu5yjqabr6w9l+9jCOBFvKMwZMPFtwLbNPkyxVxnXjGBi0BRb2gE/XNmpmC9ojTce5VKkhPnXdzk6HHLe9OPsufwxthEG8J2d4xU+8HNFAGLHJvaULawVUi8TGfe2G6Whc+iDkZw49dMoo1oQ99ZFwExyxMAUyn/PAHM6di2NoGLHgJSE+dupp1pmwvDvRUw3L78fZDTkh+MS5gSZxT5k9QfzD/qRD7mb3zztw5hvzUKlfM0H+mfwYxc7lx3n0er/Tf5ZzooS+Urx1rqUKJFjpPTicxJJrRMIq1c/1KJctbEddPI8onrbbF5ss580jII5AoARGohg+WLoh385ifXt9H/2+qvJkVR/6yJYrakHvQv2kU65+f76R9koiQ+4y3f5p9pFOXjNoO4vnaznHSC+PIHj6BTjms/ILDxoZ9pBf/7SdKRJ++s//78M9id61/knzcZaDsCu1GaQVzbjHDU1aKalflLrIL/9tM/55Pl237+y32QGCRi/UzVuTkpmhhly/W3jL7fRFaqBe9v/Q44P3GTzDraDwKQoyBZDub6m6b5F+2f+0UOYx7mFfWmr/oddCvF4aVVyheEs/75Z65/9GMq/231Nx3bP/O8SUCoiOySLLdvkX+Rmt/S7Zv1Ny5XKX8rY5mkv+1f9H/pb+z99C/4z/oX+Rf0z88skLmSTsQ3bedfRfly/UOmmsIj9Y9B08rLYyU5bP6Rqs/JJNYNyKaNOAHjwpS1HvMFQZMSQYLu5p/pA41LRH+4IWHhKCWkMW0/XKA/oKMPJa9Zmj/9QD43js+iaDyXWtI3ugTfIVd54uPoX9Q7K2iYViRWaj+eWwSe5bIFxXhAmgWpciaRlmGkb8h/C1ZqK0sQzGJJkAnSlSf8FYl4b7+KZOKdZbM9HuQf4Y1lWXznLXGK/Es/zYfXpfIUPGXSPiffyNt7QsV/Q+d0jeZDgf5Cg9YUBFPcmA+6MT9aYn517cq1ND6JsgZH0mPzhmTsR+toEIYJDWS2c0E1NQV+XRc3oFhSCxC5jHmqkZs32CC/gymrNZRO6jju34UmJWAJQKwmsWJuRL/Xf0rYoKXcpp9BVXAE5pYd+LlpZM7o8fEGTOtJmMWFtZh3tuMYqbNvILX39Ma8e881LGk4lthHJziS/eVH76TPOWm7DNZw6ukX0ouv/zA9fvZ5tFdn0ofv/F16+z//B8KNCQ0EnVWmaDkokNseWqG1zONa0OxrBMjVZJltCOejtAavMxeVlgvMoTfAL5w3VjNvl282Vil/AzZhUaDQWZm+S5DqgMGcUANkbceUgJsey5zOHL19h6P6KL60HQB8fSnMyty5dYlj/ChE4dC8C7o1oGW6hQm/VdZgxzgyPzA4BN+oCe9cHp8YtN0Mp3GvXr2cJsfH0Eg9kF546Tvp8NFTKJksp/OceLtFPdco01HyaDt4CJArj5OyRmgPBp85DlSSDz5F0Ji8TLyJkZsoJgG0U4e+49jI/fH/kPqOojnMvEigzMnwEpqTn/39X6cb594BbMa0AnZGywBldznpqKKM/au8sJHb1kcbQx/WDW0tnIJDWVC+qUAjs66uA+D6IL/RvsZfCotjlJIwnbZ4B2Udyr8K6M7asI7j+40t3dCsL3WjnNTT2ZL6erCJ2t2SusCsWuCVOvAt5+i2lWY/x8bn0vu//iyd+/wqa9Up1qG0WRPgexdOj4+wGTB4KNUe6uaQK8Ay4DBWcVMP+fVMXk+VkzfT3Mh0mrsIrvXFKHZrUbKjjHcw5emqE9An9Q0MoPz3WGoHw9HZ2SJrqlmUInVqJq60CvaxxNxkGShIn0A6MVuFfgL9KtKIHinAou+jSLOHSYzqjclUD65Wg+KVpye1C1tWVgMneQrbuY2ylvazDIoaxyXWtM0nzoRpBf096fdoh/YL+URbh3xQJNjxSVM5kU/7KTscJ8VS8DcCf2+iMHP9g5/i7Ox91qqYIFFxjXz3OAkLoAOvkx/9ojOA3D8DyNW0gqemPfUYBeKbzEL8uJ6hvwDkjmEjd/4qQC6m9fbQwltHm7iCdW5rH/5xWAM3oF3dhWnMNTYhrp8/x5oPucDJ3EpMLu6BiwDmBZ084Szvm7z4htrQnd2trH/R5kZJVVmy6QlMF+4Slt9qSDtn2JX/Gb/KmevAZmkTkHilVo3crpiX7lk/3lkN6+imhTJASKaao8VVaHHTtUNJzryzgrfynwh0KBUXlf+OSSoRRv6k4Ts3v7wskqCuFahlrnqY+p8Ypm+fPfLi3vpeNkjs5McEPErqol3hq30WgQ6W2KE6XQE4JNiq3VIF1NocwCr2F3dpiKyRi1YrAtUMlXVKqRjwZAIAv4ottLJQByxHA3ezgiO5LO4dhCuo2C6dwcVoLWBSGUDTXgOCH21CPcmv45hrB+2pTUGFMspE2zgAhiCnshJtA8DSSYJh8rBoAbwcmn0S3JEfxX2+paj8ooBOBMvYBWIXrRIASxG8R7k0OB5HgARay/ijFW3ccgcCK8lfHUf4u7DdchCDyR653TEM2m/1HBOub2xhJwjnUdBFJllB01izETs0oLXXW6v0CiDUclgvHpQDJgjkLTAwnkdjdgUbucMcD/mT5w6n1850Yo8Xz4046Kqs7474u2jGLc7ex2vocro2kdKtlSqOROPhkkFzgwWLx4fhNP7DlNwKuHcyUK6xLXBlbBz7mPehHYzd2R4Dh4PIemg9QB240W62yaRpg92aRXZd1zCpsQOgajtYt1g8UG6/4d8Qxgqb+G1n4FkF6dRhPqKJevhdDsi6e+8aO0nYykSbUa2Jcgc8djW3AZC3GZgCoGD1nm3TkDb5rUP7yUk8TwI+epUxKGo4emN6JO3h7EyhUdbczi4cGn0MXNvsVO7BG6Bb0blqbXTSrO8ZSAcBcg88+QM0IofY4XJxgLC0AtbFcFY8M4mMEs+toJsb8dOXthcAoIJK28bjX/863RLI1UYu5YVC1IldGXbf9gDYBFHbhjWt8M/RyH2G9nFSQmou/kUqSNmdywByMakRQO7Vr7EBPCujwKrk6QTZK7K3g8E3/iS+aQmuHqOTN7e0R99YXGaHjH5Xh7p/LROlKiZQ9q2ZaXb+ZgSlcETFDHmPfupieANe1RbxJmltsSNYxkDTQN+vYyOgAqG2wVGRjZoG+J3dTHi/u6+bZgOQQs4IYlUQDtkIj+2y87mMh1EG6W0GV/hnAa3c+/PDDLjsmAH2chAmdQ60pJPfeRZnBINMhppSLXwERdl5RwuSes1yxOT+5Zvpy9+cZ/cfB3Dl/alC27jstroYWAdcXuQ4zTqDxi7AYzmeMmvRym2grZqahtEYZeOAuiyvYVphFTte29j2ls7kLsX1Wqysk1+n2K0euXEdh2O3AXKxGcvko9yJAvXjAdqugITIg4OnX0pDaOQePvNaDAIebwmeMcG4ISoyzmsNbdeRT95KF375l+wsLmIjl/6Lpv8wcQ8K5B4col2ZfFoq2nRTG0P3b6ZWJmRt7OBqZ2sPGaVTskmOrTjWOqmdw5ZuPTQ4jjbuwMknqKcO0EbSCDuTiwCf9dgGW0R2WKdWdn2HTjwJmHuGKm2nkWuX0vlz5+J4ShvmY+Yp1yptrt1WTxfoEGGbPpE5C3MPyHknNRPYpnYyETad0MJeBzheR0tZeewRuUo3x+BfJ8lusmTtXPgSnlIG6Fhoi7CXf/9VunuN/s+AWkafr3Li2lGXTquR+91/CZipIXzaCPnRgEbsGguG8x+9na6wkz+HaYW+QUwrPPt6Gn7mu/B0E9rryKXJe2nqxlVovJTakGVbyIoVzPY0NuopdBk6jFFGuxEbQsiYDTyQuvGBKjobHvL8Ov0C2UNfdAGmhqWTUL3lVrqrS7m30RDRdu4K5XEy09KO3S4WCeXWHfC1Hs3kRni4AjqoGeEmjZNEtUWkkT23q/tgALkd2KbWtq6yw53pODYEzwqEO3YqDuQh7YMTNV++51/0/dKjSDRkgak72iG/uMvcHQwZcWKDoYhI+vYJE5LGjg/Gidf+tmfIjPyP8TBkDs/ikTKHW4PFVYywJblp2gaM3pXLk8ts2Q2j/JQWjkmmw11OOlKLdP3gmfI2rsjfzI33zbSdcJYC85V7tiG8Ii0SihMMRicdunt+F/nzkN/StwCocqTIvBSf4JE/3zZKcc9PN6ZDWwk+8tSIG6Vu7OW0zCbTxjuvKHsUjtGNugRoBL3lNx9HXaKADwcf6aOsiov5yf78fecVY0iJDpFS3Of655pEKwb9zcjwD9qV/ENjLVIitpPZTPzSt+UmtGmW6p9pHhFy+3Fb0M/8vc9lK9UfmnkX7W9+j+Rf1D/yjTqRStDB71x/vx3/LEtR71yCh/W3XLm+1j0oym/jCEowxpZeCghsoz2kxov2vz2lVJSfiKV6EyuTN/gj0nuk/Yv8izwtf1F/3wUgRj3Mv6g/t9xDL5/IS9H+0tiL9i3KbSCu/NOyGJaHxPF+/1+Rv0HMn4Rz5MjVvJAhVh4+Uw5F+8U35TK47BZxHuZflMgUC55zU0L6F1fBB0X+hs30ttwkXPodSfimFNAv6+/nt9U/opYoEjQs1VknSwJGgsuOJf55T2YPeY57c86X9eWOv1h82s+gt5ctEqXgp/Me6/8Q7JUgufyGLepf0D+e7fswpZzqw/pn2vjbd9Ha/039i/Y3UORGQxT9Lzch5aU+0T6kE5tCNphpWk/+vIr8o46k5NOC/va1aDMePkr/Iv8AHBmHIqVIM6dYSv4fXf/9+Vsu03P9oUZmaGeSrBqMsVlK4oK6soD1K2pS1N8n6iblZAzLHfyfZbk/8vXwrvS7eBDfjgdcwT9+80e+yhZTj8zJP97zZUGcvxiwkD+lx349yD+S4Wchb4JHSdE0pfaDdiE9+S9OEpifbcf/iK/8l+T2fx4U9XcD2CtokoPnuvuwaEDvI5UovFLDXPMz6vcgv1KoWLMQ1+jSN5cSvrdwzOeizIR1Y8C0NIMQ8xEKJv+oxSpOoINb18TWT5BtDgeyV69dTVOcDvMEaJTJOKSr+ZOY1/C7njVxFZsu9t2JCfw4oA2qo+EyzeWxbp+aGI/5Uh1gaAvrl3rmUGrUass87M+Snqap3CQLrTnAPbVw1bpTg04zVbWsSTSfWMMmgbJ+ATCznvmbjsLbu/sBznrwNQPAI52opIobVAut1lvp3G/eSZ99+H5o5D5+9uX00vd+GJq5C5yE/OSdn6V3/stf42T7XvCwLNmE/dbWg31o5rYHoNrA+k5QsAbTfTucLhUAt13rmN/Vl/CNOcAmFbU0xWDe+gzZ3uV9M2boOPm1i1KcR+zd5KhlXe2R7/aW5lCimgN8vYU5spnZaUDrg+l55skqY93j+PmFLz8DI1hJTTprYi28BOi7AZ0fQ8HgCMfmXdeOjdzE+dbVmM/uMU9ZYH09PnqXOG3p+Re/m/oH0LxlfTpy8ZM047y1rQezj0dR4MORsCiU/VSuCZ6Vz/gNn+oX5s7l3+G/4ldpHGdnOoH1dFkvjpWfQyP3kM7OAKJdG+5Bj6Wp8XTu5/8+XQP4XUPBag8Tl5qc3OXofNrTzB/zpwY0qlt7Ui1lsF9lILclHYwTxc38bmctK4COHw3bkv9qDa+szrLWwqwE679d5vFNHLvvAyzt6xtKA72DKAlhSoGFaXs7pgMBvBtZC9fQPmIc0ddIzXXxOA6pPv30q/TFZ1fSdUxPbnZwenugI9X3t4AVsJEBH9tFq+lHDawLW8nnED41DqMg1LCMJu11HEd/OJpWvroDELuSbmC3915FfeKMLhhWGacgWynTodDk1Un9Auu68emVcIy2AQi+yVxyEw3PDcqi4tqGx2jJqxqThvWYPqxiDrjLGnaDU4rrrBW1T6u5iC5s/HZwUlDbuyE26dfrmGFYQOFSHE2TFLac6w21PcUYmo5jI1et6SbMBMC7AVoSxraOzhHzDX7xk04fz5UhIbckPXkozzfBGK7/5ic4O3uPtRpmIMHLAD3AYMBfUKIjQxPF2Rl2m1/9U05nP8bmBe7iVIKgPkV65qsPLuu7dPdKmvz87bSIo2+B3A36mNscFdWN9L2D9H/6CvLo0KHjbEJg1/jK15hwxK9JBb6woHmYopTx5Cnq4QnPMubryjY+sn1ctKlb0NB2c0dTLK7348+60YfLBfk5xV5BWXdRxNvCfN/6DrKp8TCbEJ0EQpZitjPkfxBJWpGO8oq1XwWYpY4QHWdjPkCbOgR4H1I4sDnGRuUCddepuLKsVXO1KoVQ1mVOsM6Cta4A8rvZcKi7Kw339qQ+fBaVvXTk9N5iwl4Mi0+JV4kQ2eZIvgvavR3sjyLp1LwKRB/vUOVoTO064MQiU2dnaOQCpmkcuaaBHTZU1AsbuUSOwvpt4++W4ZAAT37NLH4rd+fSWhXmFEhzi4J6jKZsB4G8y0KXRgKqg5BM1nSKBiOUocVXC8hQXb6OAWxsk4SJB1TKYY4tyqyNmSUqqmCaB+zSfIOZmzUtCHFkIIgavx9+OBD5NJiSUB6hlrT2gIgDoXPxCcPOQiUdsbKCwQjNSvb82N+ANpTPSSRUC5BKO3k9h3sQGj04tOnl2C2DB4t8naKp+TWBUJicBIihs7IioeM4CCHQ3dmgILHbDBNXMVC6g6CXxfPXrwPIrqcjB9vTn74wmF59Cm/3aDA2d/XRJgcoK3XcXWLAQysXeyy3F+rS3c1WBMMyQM80tkMmWawAlEZPgWEgh3UVyF2mc10bEwAedcxJw0NDaFB2piYGSAqFoKtHo5HBAUIskYa7Rpfv3MP+zDR2SAHNoJBAjTs51oeUg8AxoWC3roznGaSWc3kFrULbwsF4G0BrlZ2k1e5YgdIAAEAASURBVElAYdq2CrqjLVfODtoOA8k2A1c0josvQVgKWA7QvoFJjMnpTbRIFfq2gXZfACJnRtIOQCozRsLBA1QBjAheJmM6DxIFSnEEFiBGAKPuEIL9zHdS/zM/TA3s6OyisacKveOveVkXi2zB8wTJR/IH7QR/+dZJgBwWEwLKuTIzke5/9X4a+eBv0gZG4EmJ+hJW20e0p0KyGoCqbfAJTCuwK4UHR51KaT+J4T/3GdMj/wr4LGzk3r6WFgPInSItKgVNg4byS5CbPGhHy+qn9qy7mVwcRVOwoX2Qs+EcLaGv1FUC5KLkmBBwuxxjXwHkvkm60xzhLwMIxTZ3aALulkNjzC5Mz2+i5Y0WKPaIFxCOmwBlkI/qMyh7bILJSBWq/U3d2JjpRj4ggHaZwDiBHADcPdyHbWnKoeMBhEaam13kSIjOAuYZnOj7m/IY5apZSp1DODv73ivYlOlNDey2NpMDwwCfTAb51tzByJcXsGF1C2dfDErl7sBSY0w9lDMQ7sBrayU6CqxUYcy+doNBFdo3Ng5CY2xvrdxgM0LgmPbUXhDCfZeyljMx4RH90I2HijRB/7x9DRu5bDDsrbObSJgyaKgdVx6glVlo5GJa4YUfpUG0QtV636F/2BwFt1h2j27Z/mtMrG5+/It04Rd/iYM5ZBkTm+au7jRw5vXUe+rFVIeNXLXh7XNqme9iS6ucwbBhg2NU2DpuYBe3gjKssdE1hYaAx7HWOaY1PXGXPtqeHnvuO+nY2adjU+nWxSvpZ//3/5bujlxNT6Ldqs0tnTS0sankrnv/8KngdXdNPV5s/12l/Pc4GueA0YhG7uDQYGhEbDMpy0fjkFHIqVEA4THMJ2xTxg4csHWAPc/duZxmJ9GmgJ8qON2gU0llYgUypIqJaB1ap44Ra2gSOBG3r+i44fpXF9LtmzdpG/odtK/TXlVvQzr5DEDui/+CciEHDA9R67GRu8ZAfvHjd9MlTSvcuZoOHzuajj//3XTsaYBcbeguzOKA7zIa8V+lMkwn9B89AjiM1je7sm1sHKmRMHafI0gMxmvIyuW5ceQWx5A4cVFdh3MJdrDVLpnG5u+yWrr0SZ3ohJNFxzzaVt7WoSc4MKdJOGpFXHeoZznWc+/OCIBvfXrm5dfS8Am8wKL1OzOB00ryrYqJO5yHDHZxeACN3J4eNHIxrVBD2nGEhvSVj2okbCMP1V5x8qPTDHeelUtyV0wAYqCQw7KItHBEC14TpHBMywObD+2Txs3jXdSE97FY5rngFWzHWyrFJf86l/FJ/ozA5lx6RnrfyN9wxM2ZRhlCSvpYOWl5SrFNIW+acONT6VF6Zxl9b/65vFGIeGLo/DaHjoW80o6y+y8q8KD8RVFMX5JGQR7EF1CWVl7RR/m0FPKZeef+a0mKiye0WXEZJxbF5m880rf/q7XkiSHzq2NB6QkWAhRk5MaYxshpKRf4wS8m1fE0v5WfLMXDy3vLzPMoI7Rm4AlbhsaLsuW0jRaTRSeRhI2PaJecmgCe4SNvHgXAw7P9+SvvMv1zHMtd1N+0YzMi2j/XP+hvGCOVim2W5m9d95GO19bfguXL4NJ9f/6GgKBFkKBnkX/QgHzUbkeI59RyRYOKglFe+/PPP8y5VDzr4HjJtwCTmzICJ/XM3Tx+Z4Glv+8znYy5v8w8L9U/hyW05TVIzt5afyv9v5kSEfxveYgak3rj8een1z+Uf2z6UtYK5ovBz6UiBo2IXrR/Tj2Ss1aReq6/7Q/lyT+OJ5fe7s/fWFE3YnmZdqRB/QXYcljfkWHxJZ/uyz9+ROxMnlIxTS3SyrJCTsmliya0XFEpI0qLh7HWGWc9NVjNpr/e0D3tFoooJf4zXkF/74r8bc8wscC3lzxljq4/pL9aa4IvRf6GMY75F/zn76L+D/jvQcUjqNG+Uf+C/pEW1XiU/y3Fo/z/aP8zlte35W9/fpT/ossHPcww1zcS+Efkv7/+EWdf/aMM/v6W/i9d/O9VtH9Bfxeg2oF3wR+mg5gXBQ9Sr0z/h+0vTz2oP+WVz6JHlJKXBuZfxjzefuu7zEnSp5Q/8lHpEOWRdLSt6cpSRWjpVvQ76a8cysLqYf45uVI6OWnSMX9zzHIzkif9SNyykUkGTc231F+Ma8D4KvEb95ovzGVT5uYAUc4IyUcuADeZS8zDzZgY/4IXc8Ci/v4K/g/eJjrxS8nyJloo6l/0reB73tjmMQ/gXmUl+UkTCIKOtkWcEKLNgr78DiCVdYjKPtNTM9hbvYZzINe1mAREpjpv2WbNlc0pZIegBw4dZHO9E3m7nj757UfprZ//fQDFQ/39gI1HA/ybXwSApDAxlpDxNpv/YQuVuf1OIIGSkVOy9PsmcIA2AF+18V23UTzqyrqENXo961Y3V+fxAdKCBqemFZoPHExNXThIArikeNQT2YC8137tvTs307kPfpU+/eC9UJY48/zrALk/To8/8zwKUtPpdwC5v/6v/zGN3EURhLlrGaBPM86Km/GR0NzRAfDSgC1eTrMCsklnyy1vCnjXA76pGCW3TGKmYR2lGNs4wEO0FvXtUdfaTZ2YNzOPOIiCRwfA0iYbjPaNejQsXePOMce8c28UJ3BzaCD2pZdefh0wsw7f6ncx/3A3cA+B91HKKEguGPbCaz9Kj2N2TU3c377zU07g/cdwWt9zCBN2gMejd28HYHzmmZdSN9rKnkpdwGHWnieLDh5OW3Uoc1AG16jyoryU+3nmOAHh1TlMK1z5FB8ev0hjN6+wljfsTurD9uozP/7vUy+aubG2MQ3adB6/GL//r3+JRu67KLUtosTB3Js1X1rD2Zl+bGjD8npOWrbh7Kz9AM9YszPnboUmB8Ei2rCH2oACWwXg74YKPPNjKB+yTqMd3RRwI6KSuUGtAB+0fO7pJ9OTj2H6cvgwpxgBAamEc9/gd+pT2rKhRXJv0Nzo9PRCOnfua4Dci+kaa57tk4dT4zNHUwNg7i6nP7eg2w7m76rAn5oxSdAxMJSOAyw+iTZ2B2nOfHUzXfjbt9LIhdE0vrKXRtGMnQTfmoNv1uCLHcqgcgf6JZgrxKwomw+TKzgv4xQ1hg2pM/yO2qbrApV+6jra4SNONLNE7GzGDNTWHEqUpI3m9CyKWFuYTdBp3dDAkXRk8Ci0amH9BMAKi0+x9rt27RY2rO8DdLMWsX8DArm22gUraOM0ZzNgew0nP2G0WKs5ttnTCvnlfcg9uVv5I/ABvTQL4VpAPt/itOM1FNjufvEuZdNFOZpcKLPs4WRcJbo8Du6huPRsOvLyn8Wp5DJ4Xsd0jgUx/4YuMf81eXh+GY3cmc9/mRbQ+F5DMWkDHEVaVbBGbYXunp5soM9pftDTGbduYOJlitPybI6UA/QL5AoS294qeO2g8FjmaVU2mGAWNnjaAXPR5EezWixvS0VS+EofKWWsudWereZkatPJ46zRO9MWa8zZTz5hnVyeNpqH0041ecBBmoiMMTgEpEk73tDj5XnGL2V8CFm+4x39I4SpfQq5pvlY/axY7WZO9Q9j6nCoH6AfSwA7lPUubff15etpHPxQm8BPnDieetiMKIeuZS8Pn9xbrOA4qAWnABUktgsourONHciyZRKlsjAfoiQAtAoX1jDhbkycVKnH2dk8NnEogBq5de0siEH4g3ssv5XyP52Xw94w/V5q5khq5S6ATtVGWgPQ0oyCk6QKQJ0ybFs4oAB70IjsQnAUfxvvdJU8b8AxlkBuwhO5mpZqUOzh8W0PtNujCCsr61kFHcHtwtmjjrHTaAG+cUmqfc9CMhXP6FXxDiLvDxPkdTGMvRuYSEC3FjCxmh2HCkAvBbJghx4jqxEenartg/L3YDv3UJ8OtU6wawcTwLBzOIibmppj1w+mgkkwV0JDMhFXnEAnwVwnpRWAAILiGrr+miPlatYeBRz70+cH0ytPdOF9HodQmA+oqNNur8UFaMMe7DRA7uhaXRpLnTgEWwekm8Re5GgMnvYUu6dldeLShsbdMp35Kg7P7ty+y5vydBTwozeAXO3Q4NGZjtaOAXC1jFz0qRF47e59nKSRLgbBHWzgVuJSB8I4CYi5c0w8aFfy9Mh/PsrlZIS/WEQxQWCnpmZjPFVvAlDSudC9VnGbDkTn9pgzNCKyBII3mAS6E09H3gBEn5zZYGBDI5f8omzw4OrULeyionmK4C8rl4fgX0xjxI6/E0+4sBzj0jX8iQHW9QymzufeSAef+AGg2hCCDf5HMLt7GUCpPIBQtz5eTjXlC/ukE6EY0Pimuai3DuywscKxkbGvfp1u4+xMG7n5gjbsHFYA5Cq01OZsF8h9/V+mjhPPsHFCvtAwJvr2GdL0eJIOo7YAllbYcV268kXaVCMXweTgKY8IYsREFvq4sM/LKiddlakbAXV0cIijP6fZ3WSnjd3JSkwYVJWvosmK0EJTdxvhNnLrSpq6e5Xd0OlwPEhU8kZbF7B2cWU7TY1OY/tqLk3MrqY1/qgkVWI0oc9KEbbNAcEbU2MXEyoMwFMkilieDpJ/L0f2DwJUtWPPqRpnYctLOpdxo2USIFewijoyGa+rXU4HjqAt+uarAHmHYosEP6a0E9lRtU0SnWEHf+SLS+mLT6+nG3c5McCRhl1HKbihrILBjwFynTbeQsa4wVO1uZhqN2dScznG3FvYrQO8W1i8yA4nx7rcRIDRyul3e9AgFsSSHf71OOwEoPHtq2rk3oUHnSBAlNCoRkYBqu6uopGL5usBANihF/4ErdpX4Qm9gKKRy789eT74HBCStrKNBHJvffrzEpCL0Xa0Xls6DwACv5l6TnFEqnuQUw8YaadsFIVKAwixy1qL7d/63eVUD51qsRu1gwyaR8Ncz7oLaClPjd1FG6AlnX7uu+n42TM0R0O6eeFC+sm//1/QKr6Ynn35DfJqwiQDx7HQ/hxiUtXPUactAOLV+UnKyUAAEL6K3L9Bv15lw6yZicPhoWF2KVsJl52DueCoZhdgAu0LnSRuU6eujpbU21KdZu9eTJP3biP/4A82twoTLGr9VzGJriZfj6VsI8PieIqtBlB544vzOAW4RZsh12nLmpba1NbTlE6f/U4689KfM5aoocBklkmCmt+r9IVLH78DmPtWmsab6QCT/5PPvYn31wzkLqKpPH7tYhq98DnttgxgPQywzdGXqkaOqDHWwAOjYxyNY/K3sb6I9vwk7YPDSSbgjQC+biIury5DX043oNGrd+aYcJO/klNtS0FoNyyq4Mla/tS+tcVmkeujt2/CU2WYrngynTpzFvppgH8mwHIXPlVu2JEObI1G7gF2VbGR29HJc/ou/cr+HPKSEIK4Hv0W8K6jfNqjC/lDOziu5UlolI57OIZ8nVsxrcpdkzwss6+iU+bYkYfPfWxYBAl3SuWSPOOXl+nHxqLyL/6bV75XRDkZNo1cAtKj70VQXgZwy3uEkgHid35pyqad0/ddyNBIhfuIY6rWtMgrf5tWLF6jrlYpp1+U3LRiqW6apSimHfU3Qx5aH5P1Z14IR1YWqZSedzl/77yPDTvyiriRBk+tI89Cq5EEERv0fzU5tPOXTwTpgMnJrck5iQytt0g7p+tn1FLyx5Up4W0MARZ0X/7yzYO2dTJI/sbI9LfMBf2JRT1Du86BKqpDWMthkpFuji9NIg1fcuWgESjaP55FPMPl/CM84/ej+Uf9IGymd04s8jN+1P+b+Zt20VCmldOLp0HfKLBBiG+fM2HbLAA7wudnllkq2iccK/jgfwzuVibe2tiUP08seSYt6GskbHDnQprtMn+P+Zqu9/J/AXa64Lf+mf9MNre/tKByD/KneDmM85SgM+8th/kbdB/9eco7QgVtLHQOGjd85FbwV0GbnL9pWPZcJvJRJkXg3P7Rb3KXJm7O3yI8mn/UjWzzO/tv1MYM4yryN55XUf8M1uf6F/wvdWz/ov5O2SJhP4z/D9Q/EyWnZz7OMePi23bYX/9oWx5pVkHzZp5kEMitlO/MlO8HfSQnktuhlH/UAj7I8zsSigIbt8gyA73Rv3nkd8jafe0fVCqVzXtKGe3/sP5E/AP0LxGD/Io6knEpb0tQeurtt/Y/+e/b8rf95f9MfyPzR2JRL79L/c+HGZDO/JYjmFu+ivz319/miHYo9b8o7x+ofyF/zR+qkiiRTZSCqGijZqYnWzyWbz97KJ4yEXL+uYy5TXJ86xUdmxufR/m4iU0ovqWKdYlw0kEBH1Usxee9/V/ZYcmCht4ZIZ751AcFL/jtk5yuz4NnDB+PM28W/B8pkp/jr00bJs6iMEX84tvIXkUJuCWCPGS82JSMINYphwvnb6YbQa1jbjvLl/uKYXP6Rf7RDyyzKZeyljhW6UG9SK/gWYIEblPkbxgB2HXW0X6r8a7pmWzjP5fd9YmnEDWdMDM9ma5dv4mm6BygAybu0J5RvqhJpiKAdHIs7OnHgS4nq8bv3U0fvv9++vDX7wPwVacjg0PpCHM1N1kWmSevEydwQwrv/NPnatd6Qla5p+kE/X00orHW3MipS95vYCZL/z2uzfV3o/8OFboWwAOaCNeKKYI6lEr0dN8IyBV1FvRj8Ja2auT+LoDcdziVtp6eev7N9PL3/wgbuc9jCmA6fYpphfd/8tcAKvegi0QFhBPIPdDHPF5nSc3Mm/ElAq00P0mRmBc6Z/QYNPgFaz75VrMIK2jlOs937BCQqmZ91tDiPBUfHNCsjw3+Lsq6yYaV80BZ1M3vZTRuxzG55inKbvJ96bUfMnetSzPjOEdfHGd+uwlIvJ1uj95E0Wo02vqFl3+YTj3xPMDyZvrg3Z+kX2HSoBot1D4Av040Xu+N3Y41ylOPP412qFgC9AYUrUSztwJFsSX8n2zAO2GyKXjI9pdjY0SIOqxqI/fyufTVhz8PRYqslIRDX8y4PfvHALk4PVNOB4CFnJ6jDr//6f+Rbnz6LhrXrMe0M4oG6S4m6zS1pxZneX1XqsI+bg3tpqCoRlO0nTIdRJO1jRPOtRydFxhfQ9FmdV1lCTQiKVUl60DXcGo1a4rhyOH+9OJzZ9Kp40dTP3iMmttZOEBU62Xjc0U/IQUeRr+Ynl5K5z47nz7/7FK6DhC6ebI3NZ4ZTo19zWlrFq1sTHHsTWMPF0WPlgOH8PGCUgmYzzPg0a3gCJNfX09f/OTddOPiWBrDufj4Tm2AuIvwzTplkIWYMKZqFLs8gi84OY0j5kV5vBb+pB5x4pk+VtvajPZ3U4C4HQ2aOGTExRbuAg6xp8YmAWdRckM568CB/jTcfxSTijiJAx9jxUW/3sUEJU7IRu4C2t+Lk7eheEC/9rTjHgv+lpNPAuSeStWYNHR819dH0cZZRkgkeR46BaFCYgV/MysBNAfIBa/aWNK0wn9Oo18K5HLa2k0VQOndHTRyARyD7oQ9iIP3o6/889Q68BhKe3UlbW9TMlcJQ36Ec928xInt6S/fTgtoiZvmpsqf4JWVaPcLoFeyFqsHsB48fIp2q0i3bt3E/N9sCchtRV6I6dEZFX44bt/B+bnO13Yx2aq2bRv81Ane1YxMoDMyH0TOofVbhowpR5FUBqlEy7kepcw6HO1tgy8t/P73rBPBP5uPhFmQ2BAE17F/I+zgX/649/S7gsyNyJh/Om7CywK39h5FgB9hWoJ2Uu66+dDdwTodIPcwG1+taAKrWDty90764sIlFJHuh/m2p0+fSAfQTgedTmUvHn1ib7GMwtEIak5WolZcuY1KOtqwqQ0wC63GcjpIOfZWKzdcIIKG7wDmoo/qDsoKIO4KYJoAmF7c62G2KlBswTUvaScLWDcXyRUI6FoWOmoHblRxbBtCbQuQABTXrDLQYpd3h6i7eKFPgG3bMPwu+VSiKdUIoFFJubaxy0nrY+yYxTVgcJlgLgyr8FA718FHOztqxmhLy2PhehsX8Y4JfKlc0jyXzk87tMTfv5zNA2aEsR5GQAg5YayEQQW72FtGaDAxUYuDo5ThhQ5B3oQ9xyaEZROCpAVttGyXpzs1spsUYA208PjBNo3vURRtpK7TWHbcXRrGAbIKAFVNuUUGlQs3b3FsYj0Novn4x88cSa+cbOO4AGBA72FAkr4o0x4A1QZHCqamttLYVmOaqu0AkMI4+m06/BjeDOm4ZWicuEu3xSR4G9Clnl3ERTrtdYTB7VEEP1U+cnQ4nKo1wMjLAqlcaqzpAEigy4XzCiDJPEdePLK9yCLIIx1rqO9vCXzAC5rdsAOVOWFDAMugCibpLB9kDQIE1vZC2DGt2UKAAzTSy2gD2hNBLIOHHRN4SR4qo0OUYygcAtLaGHif8bgAoBrvBA7DtAK2aXa0S0v/EaDaE/iHW2Fo0jMdmJ40ahis7N41/YOpi6PZPU+gkdsxyIYEZRfMtbPJvFyySfBxCH3qIRvEhwOCPwzFZN6JKWDMCjZyx778IN35zf+LI0A1cmUeJwzstgKYhbYogqJ98PF07M0/zxq5HvFkolIG2GV+XhUMEJqs2GHHcn0UkOzKV5hWmABAsw0QA9DIJUQUzidRPmIjELQX1dPVno4cwWHVMPZQGzmeggDbmseBFqYnythAqWzuTBUMjJvUd5XjKJZ7ZQYTF+yqIVmgNdSCjtr3mZ7FzirK0bPzbL4sQ/E181EKEQD+r8CbaC3alJUcH6qqxyYUskCneq3YdmqFd5obGIjqWth5VOMJ7qBdPDaySb/c4Wh7VdVSah9qTcNvvpI60WRvBGTV2RknRcK0AmazmbzMprsXr2LH6nIaGcH2UM0xBi9PAMAnaHSuaf8UIFXTH/JCNUBuzTbmBCob8UT6XPSruTnsMa+Ocy/giiY3tIxLdiOPMJuCzJmcwrTCVYDc8TsAgphWYHArr0HuQFes3bJngixiYtaNaYXhF38czrYKIFeeCKCdkLZTLFig5RobWCMCuT//PzGTzGYWC5pmtAOGz7yReh57NdUfpC8jC20/eaCMwaYKrdFqtKirK9F0ZcBPS8jFTYB8NpA2GITnZmbSfXfUac9TeEAdfuIpNETrsTt7Pf3ib/5DusMGwFPPvwQfYUuXyV8b5kaGT51NQyefpr8yocQoP65GSa88LTJhHrsHwI7WdTN2uY6cwI41m09raP3evK6N7tWk+YVlZNQcz5g6YDKjGSAXW7PT15mc3YsJsBoc2e46g5barMiRCuSOgINmCXgI7XHGwMLu+ldfpXs3RwIA28OOUA0TlFYMw596/o109vX/jskfx6aQ4S4a6rFRu4xG7oWP3kuXMVExNXolDQzj7OzZN9LxZ98E6FUjdy6NAeTePf8FGyBzOLfAhhIAbTUT+wMMjk4mJmdmmTjBd2xWLgOU60zQyasmFARqtynjJrJSbZQVjjOtIutcmCho1MyN46CsnO0f8qe2yyggvLeFV1nSA4C3PXoHhtjQO8QRP9qUa8eNKOIIeDqRksYHoGc3Tjk0ZbFHmTw54ESJYMigPGYJ5Fp/N0g1sSAdlT/yK8SMsHHrA/6HvUTa02fykSBLIcsUXvyKOBE4R/FJpBexHAcfhOGe/8aP9PzwXci/IoeIbaCcoYSiX9mz9mJCk+PnmMgtyulEOwtSyxdJRlkzUGcZ91+kX8rKKpp1JAsNHU0sT6ExmIMZ2zKaP7d8+zzSILxyMsBAvqPI9Ddvch39toxEKEphOPPyWRQWKsEj5lxcsRHEDydrmtLweFYtfF+FpkDYxvedpSBe0N+Ilot0c4V8wEV883eMjQARhzBWwPwtBG3LaBd91n7kY9ON59RDWkRepJW1vR7kGOEY2YJ3c3rG3Udvk4/8pYMJc0n0Uv6W19Tsk7GByK8oVnyX0i3dB73oJ0bNn5CPH+YfyUnkuCFFx7JojJy/r3KbGoR30t/A/rf+fjPn8rvI3zjWJTZEjWUakDHPNXxpdOaX3Mq/sclPfOeFKyUgV5vjaslIS8sTE3OjEq6UEV+URBpHHzMxSyYdooQRMIfJ+Rs14vJluKL+8YyX8b4gdiSX0zJaXKX8padNETHIP+SAv4krHSyzMsnMHs0/FhERk/xLfB9Hpg1bGm+KuhbtT/Bv1L+g/6P1F0zK7fAP1z/3r1z/4G7rwz/bzPaP/GjE/fn7rMjX+svZtrPm09YZZzwSq9mb4AfHF9uioIXUtikJ75XrByDE7yL/ID7550gGMhxy2Lg8zxo2JJjJGt/765/7nSXM5TKYieQw3Jm/T4I546bENz4v0s35m5/PHtaf5177+p9RDOXcq+A/Q1l/s+DLCNwoo7gr5R958cZy5ni8KyL8AfoX/e/R/HPamf+tv/lHunwW+Rf1jx0G0hfM0yGkc6RaFuCOtYYu2l/6Z9b12zKaUqlCfpV+Fvxf9L8IQ8j8TXrRZpaIvkBg65/bnWe8CzrZ+tyXCh6xc/6WKOdvHR9cJhf5e2OJpa3156H5RcAiUBGLdHgkoBxypETrXA1zsb2sZ6ZdhDFv4uSsc0hTU0753ozMM3KKuKYTvwiVIxrLe+lPKR+0fwTjjeFD/jxIj9DSQpoYiP+OjWrUqgXrxqSjjSBurHF5l20SE9C5EPMSTR7M4IPk2rUb8Z2dEKqJxprGvoR80WZ8AxvejvtukN+9eTPduIZNXUCJWtLuQku3A8UPyIqCB31bhTLK5SkB1+7yjfLK37WsnQQ36uCjak7IscQM/tpEYacBTbZyTGRpm1OlhWrME6xx3LqWeZMmx6ooQ0MHtnexlxstBx08zSDRxwE/P3//rfS7D3HAxZr78edeTy9/70eYVniOzXg0cn/1k/Tu3/5faRSlJ8117e6hZQso3IzT2pZONHJZ57QI5AKg1YQJiVpARtan1KUOTCSAXOowwTpmldN28o4nJwWjNNFQ2dAGLQHPeTfQP5x6D/VH3BnMEMxMY4KCPmOZl1gPzjPvb23vSS++iEYuY9bc1B2UZKZoG7AEAO1bt0dQrGA9T/izz76SjqIZ67HtT3/7Vnr/vZ+G8sHBQ4eZg3aku3fuhNw8dfJkmPpqpA6VaBCjopg2ccC2gLINxcpAv1wiz9JQMf+BfuIhKyhE3Ll0Ll366BfM53EwphMu2r33sTMZyD3+OMpFOqmgHZn/z+Hn43d/B5CLjdwNlDvKqjtiXb+3jKKSpuuU5djIrWoHkMSEhIpZ1fBbG+sNFYTUsC5Hgc6Ngk1P4gIUasJDXquBTs2YWfNE6vBwbzo21J9OH+WUMcp1rfjfUP4pB8JGcnQY+d9K8RV9jbohOGbwc3TuswvpM4FcTtWt9+AP5gim/A5xuhWweU/zfYSrQmO5kTl8C/kdZi16Em3dKtp4/NIdFE6ucOJwLk2hkTvLifNV6u7yeZ22XwPvUTOdhgultXXmM6vgXxt813QcjLV/BXxfxxH7Zuz6NnNSuaUO+ekJVLCSJTZP1tGA30MTsIZ1cHMbZUBTuZV2q4M+MAOYgnjHXij9TExM0daj8A8boNBSx1z2qz0A76bTZ1IztpRrG9ujT7tWKeYJ0iTL4yyzFB3hlJ3vYq7pnKwSfGgbP03XcfKujdwNyqbtX31Q7aKwF9iOIzgJqJF79GWA3KFT2dykfAFPOS/TZmzIWBrE07KLALlT59/B3vAnaH7Ppx2UcvTPU0kbt2iWDplSixwYGj5NHuXp5s3rALlzGcjlpGqcsFKw2OjQbQfTi3sbYJyhdJVSOxrbXWjaNoPVVbBu262jfdHYd3zc4dSPNoQrkCNlrP0rwfT2wM02RsDjdjA96knfSjRyKad+eWJdRh3kKNe6u+JVtAOP4tt756fiK2HagedVyNA6ZIbryCbWga1gKW20eQsYSvjbcM1H+lNo8p+/Aj+xkVQLjzxx+ng6hAWEavih7Ozw2b3VCnYYKKRHgJ1P1ZXNp8o2hMzjBwEJaQgcUu3R2cs4pl+2piMkEOIdjpNu16SlSRgK8wpbbAVWosXVgOFojx8LCpN7dP7cMO7wUQEYpAzBH9q/1ey21bBbVwVAUtaRGucAeOmM6+wQ7GCwuYw/F4RlOnGCIesqZljIqsGKJ/UtOjGEVmsX1idPAOgaGBq1eXfDtjlCr83VNYDF9bBJi9FoAGQNpnu8PibxEDoWdaQQxvujAezNpStGYn87LPJZ+oghT26GuBUIc7X6PO5fhc2Oao4VV3NfzY6KDWQc7Qw72Wxk8Og+ehQPkIPpEEdJ6hnAnIw7QC2wkJCOS2jaaexcsEMhr0fDZQaDCzdw3oPx6z52fL7/5NH03JGm1Nu+lvqHBjjW3g+zuquB/QyOOIxPM1hgH2QBIT0FkDs7gqfKiTG2BTEFoeo8nXhtgaPt0xMALNVpnva4hnbt3TtjMcgfOXIYz5AY84a51PxzoHYH3aPrLp4ceBtxeqcNH4GJZYTRJDYzJzg2rw2fZTzybcOwodkCmFvOIMZwGYJBmsUi2sHWTotphVpsllZuTUFHFocwOIzFt0ALgpndyLy7bQM4ESM+ZdgEyJpc2IFedAgmHNp52QWk2Zi4DpA7QXwI7ywO4DZhf5VRgt/88Vt7JdolrAZQrB0cSt1oMnaf/gGg+2HYE/6w45EPBeS/6TiKMSTa5pZZPuHWZzFZ5LcMErZYGFhWZiezaYXf/CcELUCu76AdEp/qA/oAOrrz2jn8eDr65r/C0dVZFv4CyFmYRX5SDJpXEq4cQGl7aiotXb+QVgEWdajFvhIQqpMQ65SvGFgtG3818E4B5B449hyajn3slrFzOXUtLU9eBgREaNZgv5l27j4yjB2iJrQTZ9Odq5fiyPrG/L1UwcZANTRwF3wJJHVyk+P5ywxEi7vYOEJTEI1QmIP6kL+0YUAQ6K+ENxo62MDowo4RA4obOzU8b+TIeS/HyTvZzGhCa7SG+m3gkXMOx1Dbu9MA2wC533s1HUAjtwkgt5HjEDUQWhm4wOcsvDh1YyRdeP9zbOSikVP3TKpt7meHXy1+NxVwdobB91UErUK1cgsgl6M6rdSz+8B3KGIFNmAv4BUX+6kcSxFORHDwiWyinsp5+6OT04nxuTRy/WZaH+eI0Rq2fpy2AAgqzMs0rUC6ArE9jwHkPv/jNIh5BJ07alohtOFMy97EwOKOPx2F0wvYt/r0F+nSz/8Sx4SYFGFi2cykcvgsQO7jL6fGA8MMJGjkstK0zpWYb6jbmsA7KkB5G/ZbAbwXMUWQxhZxQHcY9uZIFRrx43dGEOaV6cjx0+nQ4DGA3AYmnuPpkw/eYaI8ziTudEyMZjn+1sIRkaOAuEOnnwVMnk9Lc2McMVlIa8jSZXZ1PSmgdngzE9RTZ57Bk+tBAOCJ9Nu33oYmk6n/yGDsoC4zGAnWdjY3pz48uO4to/GPXSjjLi0hy9hE0+GBY5aEtRU1K1LlIg7etMusw4/Xvvg63b91mx1/WQgwtWYLm1bV6fSL3w/bWrWYklAeqI1QS14r0PDiR5hWwLbW1B2A3KEj6RQbMcef+z4bCRifZ6AXyB29+AXa41NMcDCHwSLCiY1aDpo9WIHndPZXBdLjomJhjg0MtNF3nJhRXG2u6cBPb6uC0nNz8BV2vNT0Vo65oCl3jIPnnVpr4y08H/O7EltKm2ySzY87qd4FlOZ4zMlTbOzhCoE+rjaJYIP1qXYCBZh7iHK1stmnfWmPIlaEvIEg0M3bcOIYY4JlAxxEfsdATd4u17J8ouD5l1+KWb94RQhkXSwUZargS79zm5iC4fLvh9+Oi1lLPYcjeIQhRcViln88UrLzKKdrmJL8sR8JKOd04nWUNjIjjOURYHbCZr8zifxteUMEE4lyWw5+FwBilMP+YSGKspfkcwaUTMz3uV7ymUvXDOYZxX7OQwgk0Gwa0k/ZGWHyE19w5bzjmxA5TZ6Z5oP8bSOYnPwcbioor5qCjuEuWt38zA5NBHqsb65nAUaar32j+DZX+cN2iU5iBC5+xRzFBGIbzweEk49iYmgcngV4aaX5bXznOdZOapSSynfEk/4Z1DJMiV5mZnx+l/77JOI4RzKRyINb62P+Afjsyz9HKKVHeGn1gLaEsyTBd0F360BaPM31JnYpfyf2PpNXjOOknqCIUr6R0YJ/PjF/7y2PY3NotkeZLQlx7dSRgt8k7/huWCvDS4/kLiAHTNvjn26YxMQ88jdyDsvSNMpW1F8q5RKZDqnxej/9Tc+qWP9cAx5wxXO+pb/1zsfKHz73/Td/5fytvwkW+Zun9Ocr6g+x/mD+VtWymLn1jhJJf5/xwvma36UgETB++SBC84s+vT9/XxX0/8fUPwoaKZtmLof8t7/+0Yalt9Yrykz+IROoq23HxD/GFgGjOrS8wumSvABP5PJQO3+bgLUt0V+tvgegXin/3DLyX5AmeChnmqkkQYK/uHmU/7+t/mr4RB7kbe6Wv8jf8F4F/R+2f+Z/AxvGeA9DxY+I82j+0qqgf/C/dHqQyTfzj1NBOamgS+Rj+5OyHF7UP6IH0SlF/I9aUAnCRoMof6QpjywlH/vlT7wzfqn+JrLFnH6LcTRkImOXHsa1JS8YVMgf08s55XIHP0UOPqeVzK/g/1L+UZ0oSJa/UQfyjjnHfvpHLU3FYuWeKN9nMFY+MW2fW4hS/iYe+fEVMXNf9TbP/yM17pnlUY8oINEL/ssFzmEIFO9j/WCyJJL5jjR5Zf4531IZ+WnMLKN8ZQDi8B2kLSVrGiHaeGvRfS/9nXdEej4LwhrSFPKfn3JOlmxR4mh/+0uWB/Qv5kg6f1UZx82SSv5yJqTC/9D8peAC8tpOnQW0uYKzsymcna0x/rk2j9ONNLBzo6ZmTu2hzHFrBAD36pU0i4aj43CNdt5YM1kiedR5jfcqZalN63H+4C9pbImpj/4zulBoco2s4pOm2QTePKmpDwjPjei0toOTgE2cPJRvdpAVcBvKKxzHRnmiFZNmVsSwMYZR98m72Mj94K107qNfA+RiWxYA9KU3/hjTCs+F49yP3vpJeuf/+as0NnEfZZq8nmwEZGzu7A7nac0t2aalNmsbMfegg/RFlGA2AOrqGFN0SOxYM8n60PQFnxoBng90H0odPYdZg7C+wpbqPCe4BgG4hodPoPCW0g1sfn712adhMk06audzHq3A+vqm9MxTmGRjjrGIOcGVtXn6leKxLN3Eju7Evbusr3fSU09xjP3E6VDk+vrLT9Lnv38f7V/sqLZisgAludHRUeQ/AOQRjuQDenahAFSLgs8ayn3zYDyc9uc9BTFx2kEutf0D6IPj5Btt5N6+9Gm68vGvwrSCToRpOEwqPJXO/pN/nfo4uu8pVBUVbI8ZlD5+/5P/Pd343Xv4wkFDEifzZdR/F6UJ7BYEq5U1tGJaYQCTAgcjrSq0LttacJQObT1aDtvAH8glsKE91opuPLCkJ0wzZid708ljQ+mpx06mwwPdONzGDi74kPPvB/2csA/6IXVQdjJCRP1UtpgBzzh37lL6/PNL6dqde2mpmZgH2ZA41IzSTUeqxi9GdVsHazawHmhVw0nN9tnR1IWD6s0bd9Lkrel0ewRb0JiAXOL06Qr4wyZrB9fey6wTV5hzLM8vo+yl8gd1kE/hq/J6lJ76BsJhXTN4VldXGxsX2Evm1Gk1SotbKArMwiMrnIysQaGwB/yn6yDmPVhjKJs8XbQCZqSPK0VPjJ18z2EG8+7oWJzsDgUm2jxkBevwhlNnUuuR0+AEODuDRmqI2sb2N9P0VvnvWCiI64OY24fsc2xg3Ywm6S5A7o0Pf4aN3A8wu4lCHeYNxJvQHoNfLE+eR3cD5B575U9Ty+HTwReeihJHIGXSfiiDlVOL96+lyQvvpalLHwc4vIfZlC1wkSpkR1srpxmJqPP6Yewxl4H7XL92JUz/rYvN1WI/VoXPqAqyBX88mkUUyM2mFWrTAU4JdPWgWY9dyQo2iCoPdaXanl4UgdbSylVwEABV672Owzm16CupvyY418FNN+rpt2Bt4ghILZYs0jTTh8xCETEqZv48jrknclVFszL5lTVfK326u7OdjQcUPuHvFnibXgX4vgye4anQNdoWk4qsp69dv5Fu3x2lK1akJ04eQ7GzGf829Mlnhl/F2ZkaXlQaW4EVNRClaSLVnepMB/7ZP8Uz34k4Drt687dpC/V9uDHtAOLsTrHThLOpxfsKHrRK10CtOTpdjSDdceeFho1msfEplEJbex+bMNkOO7NWu0pbqAYF+CzbxYA0Gl8VdPQlBPV2BaAx5hcqdygbyHdM0spWSNamrgUw8MiGbU6l0dxVK1c16ND+pB5sWUAkmI5VggOBIPI2C3HtxC6zI7G4gA0NvNtvo8Gb2SeamvtvXhQ/GoCceBFs9o0AmeVyHavYBQy7Qah+V1ey++hvjgiUYZpCwK2KCUw1KvKNPQcxuN4XTsU6GWxaOb7sMUydQ23TyVeWVjLoTB3pVWjKbaavrt4Mo+2HUO1+5YkT6XF2h1rLZtPgQDNOptqDqd0Fm55cSRMLFWkKp23LCMKVRYBxtAs30Zhtwl5pcz+MD93n782kqWtjlGsnzQB8XUET787de9FWg9iR6T+I8GPwXmT3z0Fd0wVbtIUOjhQ4mnxwwVMHKFPHAOXRmw0YU/srUxxlmQLMXcQTaew4CeYy4Ls4cujU5rLAprQN0wqro6kKbeu9MoBbdtfc6dp14OVPu6aq+SNZ4ju0L9Cu267iqDgyf5HtLQdHd30c0NcnLuPYDHMGW05T1IQj7h4Ox7wQevRg2ghNYH8juRsHhlMPNjZ7H/8BmxAD5K9GMR2Q9lYIGjAEluFLAixu+bDVi0+fqalHgdMyINp9dqRufYBGrvZ6qbdTrHLNRVBOna+5e9Vx5Ck0cv8idZ9CW1T+BIh2cp4HS2JwWwkIWs8OVCOa37NXLqeZm+fT8jS7QWjJe7Q9pnIOToQV7FCIuHAQbD/AcYBhjpW0HRiIwcZjN2uLeN9kY2YdPlOztwpgqxWt7uZD/fT72jQ7di9Nchx/dvQ6ZQfYB+TbYEDeEfCEnzcrG9hNrEXIwJeLLIBnOPrDBgQNT7mVxDQqA0M5JhYqmcjUNeOVtpFBjl2megcjFl7afznAgNHLsQFF7CSbDLvbM6l9GOdsP3oDp2ccYYFOWMBNddCf3p1QBia/hbRw+1b6+t0v07WLi2ml6ii7tcewcYPWY80ex5XQRp++yY4jht8BuwPIxSkZUB5C+lhopW5soXm8Aui4idax3A4T5gGcKTD0C01Bnk1hH+k2QO4qu+G7aNIqjMvYCClHw25PDdZwdlafDj35atjIHXjyO4x0tCEbUdoQj8FO/nCCibD2dn0VIPfjn6GRi7Mz+lUFGvfNTAaOPPNGOvT4a8iFYTZW0EBFsAkIVXNcqL6SnfgTA6lmsB8ZxobPbzD6/umX0J3+xlEd9cpXV5koAjD3oP3ZBl1rMXHjMSg97eqRXZMEDuLTOKJoBdA8zIA9cORx0sOrLUdhsm2p6rDv7a6tGgw6hjh95nkGuB5MMkymd/7+p2mMAWT41DFkGJM8yoeiBAB5Txo6iM2zyStsWoxAd/gSeq8yMZnB7IOnIpiP03Wc0OcFgeYWBPqcbN/46us0eusW9/LvNqA/Ry+ZvT72wvfTS3/2P1F2zBYwyDvZrsO+7yrmdS6gMXHp07fZcLjERtaRdJL+e/z5H/AeIFeN3BuX09jXOH6Ymgit6T3z5a+7s4OFA0dR2ERqb6VHoXXgUbWVNcYCjnetoYm+zTEtN4SqWBRo1kHAdpP2UJtoaQktcMaPHTYCQzBQT/kFcca3m25svjGJdzq4AaA8i9bEBuNZ14HedJCJZScy1c0ttb7dALNeLqdaWAD09vUzHnBMSJCYSUP0Y1JyN90+5aJIU0HKz2raWhuDvlOGFvMGivNADvhcnsvPHKX4F7KMMTFuIllf2zgRUOBWGW1Ep24P45hMTtBJoVeOQVrU33s/cp7xi3sC5kCluPQJIu8HOYxgcjke91Efv+Mp8Z305UQClCmlF9mFnLS8hoUqvPM+JkqRDpQ1jK/98JayRj+mjiZr2b1CA49Za9aqzc9MK/5BE+cvQSPSU0Y8uPhNMnG5qIlXPHMBqgaaGiICuXVs2JQKQjKOf8pt88tlj8IQn4lChHNcCfrz0zLlBZN1sxI5x1w+g+fy+DTuuMmLEYtMOqU/8zNMATr72//RHhGXOpI/wQ0VT+LL+lO2Iu18Y5hSft+Sv1WJ9srBchuRZNDfDErtVKQVbUgkKFdK9Zv529fkWctQ0D8vyHKauQ6U0fpAo/iXKxIlyOkX+UsdRbXEzXEEfpeZc7nhrh3IfOybeSdpxfzRIpu7tIzYkWz8jkz5aZqP8mgpVP6ShpGEieW0clxjckm0Uvvn1AzDI5olmr2UfxAhx4hbJ/TWz+q6AWk5I6lSmEjal2YT+eZ6+7ugk4s52JLf36R/8FuJ9Yv678/fTHOfsoxyLBfpFm3kzwfXvvpblCgw5bFIcf0D9RcUMn/pa5nd9Fa5wI0xTWEoD03I9/GPfpX7hzT1FR9kahlDPpg9dc5lj9LwwICZ/+2jksw4dn1lsenmMkdp84eBTJvLoN4F/5mUD/dfBlVWMkeIOEWEUhhKz3MaIaeyL3/KbNmCvo8kbH1K8R8kx43BH+1/OX0Cm45y70HZTd/6Pczf+kc5TLQIarkijsXnnksa7q9/pE0484+wEYr5G+20jrKH8+PqUE5gTWQQwxZpRjxoQ+Ro5VKbuYzM9c+UiYj5g4YhEcJJhZwM37mzlLJ/QBUzy2OVdTNOKZxFNCvn5w/lv+nxMMKWxhYD+syCF1dkmvMvXgT/RRiel/J68E55X4pjeWikoGHOn75bkrUWVtpEx+dZNIJ5RnVM3PekWvptfMP7xr8s4UzeX/mK9IxHnAeAciZuEQBZ5/JF/zj0LeaaxtZhmPO26HvSjKvIw/FcAMsNlSnmjdcAUKaYK66hDGM60lg53cCcc5t50L17o/jjuMqadAlwCqdRzO0EcPRJIH+osFPMJ4yvgs6WwAhxBf+bUQJw7lTLvSYV5plfrjJXbeAEWg3KGg1oI7azllYm6qi5EZNv8q9+c+bQkDT99t7+1DN4OHVg0sqKRBmVm6xH76OR+7v3fpk+wwfDKk6/n3j2tfTSmz/GtMILALkz6eNf/G16+2/+Kt0fx4SBkWGlxk4ANOZ3jazjOzo5YcUR7Xbmw87z1ln/rmLvV4fEOixqYJ28B+g4x4k3JbU2dZ2312MmoA6zCpso+cwvbGDTdyr19vSlgUOHoW9KVy5dSV9+/kU4NesE1KsG0JwHOHcT64knnwU7qAUzmGWtDThFE63RHnfucOR+fAzQqTw998qb6eQTz4aiyZ1rX6dbV7+I9ecWdNVfz90794Kup04cTidPDKH1yjwa5bRlbIWuCNDUYYaPeUzIxeCAzAcxL4KHbLOVufvpzsVP0+UPf5nuj1wBNM4gfO/xM+m5P/k36dBRnDDTbuFoHcW86fujYVrh5rm3ORHHicdKgHnWl7vMs8O0Arxbzly9CtMOtR19PEOrG5q2o5HbjbJgI+swgUoBaMcv6dkKCDbY1xemIY8P9ab+bk0NYLICBUN5Vn0agUQ6Gg1Pj9jXP4oOVdTMjYHp6cX0Bab8Pjt3OV3FDu1qO5vyx7tS04kezOD1pmo0X9Hcw4EyCoIobuzhT6UM85Tl/G2Ozaal+a00Dy62sgkvkO0qthRW0fB0rrGCIs8G67YtzEluoagVDWeHBtdohP59hw9Q9mYcstVxgsGT2QpCwES0aFdwMr+GGbcewmmarZH1g+XdwKHzmgo09hvWLGIK4m7hGB2FouXltTR6R41csTVpwaJLEBwmazz5fGrGp0ct5hbt627ihHwHINcZX5AqaJYlQMgRP+InYaCpa6ytRfzYfPT3afSLD9DSFshlzKNv7W6B3XGGU4xAWRQ2cl9FI3fwFM0OgK92cLSNpGCtTYahREdTzd+7mSYvvp/mrnwUzuO38bW17Wl48JQm7NqWsR7TzN1RzDVUceL31i00cidxeAdeVdmIg3MwOMeZkG+YddzmRPLeBmt6eKectDrgma5ugFxM71XBL1WH+zC52Z82Ma2xfPEasoxKUo5dcLBYPwTOgTY1AO56wwAauW4q2T6As8pY5YrzS+oT4318s6ajXfQTI5apWZgOePkAeKDO99rgJR0keqLd00arOp73HixsC/lxAJDXPnXt9u108/Yo6+GUnj41lI4eQSluCAXBp4++sceag4zVrhDIXU213eOp/oXBNPhv/m1qPflG2oELV8d+RSOh1bmOMWB20zZh7O3RSZzcTKblMWzSjsMcADwVVZhpADrZwz6CWsWbCASNIWvDanOdxQ1afJvsQrA0RVMF8JddEgeDckC2OhoTtCWtsSOxVclx1z00g9dpDEAsJAnpSiw1MjBkzaMqhMzeLrsQW9ji4Ij+DrXbpME2GUAEfKsxsFmDcehKvsPuIC3pDt/qih4dHQRAu1WTZsGlnVePvP//XQqEEvs+DFo85Nu+CCXJDzVtBFMlDFddLkiLJib5q1Wxiz3LenYE29kZ1DZHJ8dK3AVr42hwHQOnHdDBUZML6wxIkwxY5zFUvYizgC6OB7/w+Kk0iF2PSrTI2BhKB3vYbaKzr3PkGu3rNEcbLWBldLUSY+8e7UCTTwPqHYM41hlCy7oRTVuA3ImLCHAWndPs8FweQxCP3I9Bfmh4MA31dKVu7FUuc/x4B68+Fex4gD+yu8iRAHbb8LPEwEBNEQKtzdjQBSzSDpCCY5WJ2xy7F/dRb59AC3ANASN3h+AMiQAQjFCWjhXskNSsjQHkormKUNkGONwFTNlDuNke9gd5JQBWOlCNGqrwx3Z1S5paVKMua+8KDntsekMgl2Me2fAwNEd3Ne3NkIjCG/4B9LeDFdOvBgbLXmxs9j79R+ysDge45aAR8zwb0x5sSUPI2NAkQVoxMbKDxpP8EU7+XBROj6V7n/86gNzNMK0QsWBY7K7Is/Cbx83bBXK/96/Swceegy/t5ExeSmVTsMMpcWzAXeZWPHROMVGavPT7tDB+Efqv0R8AFeU5aUpBAiih4JAMoKc6jpIPYRPInbpyhKnHpXSwJ19pc1YtHAfBCo4fNLKj14VjtB2AstlbV9Pd61eY/Iyhbc2AA48IftcymFSzq4qaLYCumo3wEVrR2s1dQZt+G+GTsPFjOwaArqc5FlqVOJmq52hINUCuzWDZ1Mo9hOZtDfyziFH0ajZtDg5i0/cHL6C17pGfltQCjzjlN7VF6LKM7azlmyPp/DtfpqvnZ9JSAvhqHuC4/xAa4i0MYJiAmLoNT6BdiS3USk0rAIbWoAFdhX3iMkxb2Jxb2sdh1zeAo+BLtbngReWLEhLaTMG7oyN30tJ9tLvRXKUT4YQPw+L0gz2cCu4yIOiBt/vJ19Lg83/ERsCrlJL2g29tOfnLqbUcojNDM17jGP/Nj36WLv7s32HNYC4ckDWxozv83PfSIUwrNPccAyiuh3fRhABYqkUbt74ardxnhlLdsaPQDgd0H32cFt7/bbr6+Sja8gwagkTwqd7WdUjYxc5dA7vPdEwmfAhJBphVNNvHqcfk2ASmFXRiBpB79BQ848bPKBNTjmoArmvG4D5g7zryoA3N/VNPnsVBRA/tM8WRrN9ibgJ509+X9tgxXGFTzJ3/np7BdKTvYFq79zVmOdCGR0ho11kbZxMAmW7syJDZTjBVc9IFzSvRetU+8/WvzqfRm7dL2qrQrBKPvQC6p1/8QXr1L/5nHFa0hByQonWYq1nFtML5j97GTi42cu9cTL3DR9PpF76XTjz3R+HsbI0NuomR6+ne+XNpGc0J++SuGwvk5SaCR/yq2Gg7eKANnmlkrFALxd18Tm9oF5eNjlV2lR101bRVY8SJsuPGEmPXKoDvBvR0oq99KSoWE4QKANg4QUE7aIOrir42j/bwHBM2h5UObCEPHMG+FnytjUDT1sncJhMvzcJ04yShj8m6SWjWAABAAElEQVS7jjuc9As6wE1BO9Nzs0r76poJqkC7W83cShFk+FmpFDwn6yqQMguXnvsu86JiwrDhJKYUMBbxPDSaNHaxYxiytxvw7eIqbgjAfaQPdxNfzeF8dJRwCh0iCJ5GbkQxJX8po5SivueWwNCMB5FUZJzDuXkReRjYe3sP37ncpQIZn1fx3PwjTWjlmG/A0jMDmYyPDO+X5cpVYT5Qem4hAiyGLyNGpEdgqZErmxNw8mY6UeiclqHiMi34KGdij+cn7aVmrpfeje2f8qCXtHKcDGFo54jH1DPKUkrG15lCEccGMd3ikfexuPabSpmmdbUosGrEtQ2dHMeRNZ8YyKtE09g0NMESkczf0ptGzocH/JKuD0Abg5tfvPHD0JRtX/7mYtmiPbg3QX5FuJyW70r18bXpmWCMXTn/CG+BSvkbQABKHrURi/tgE0tT8Am32aFrZGfJIv/YvPDexxSwWJRaHumzipxSC8XTE9qidkMlj6SW20imQ758mWcBXJrio/TPNfBTOuV/UZ9S/rG5V6p/0Mj05F8T494cgx7FA34/mr9lkcbxDT0slOXwmfQ3Da+ift/Mn18ECA1V5wDW9JH8/V3UP8pIgaKu1snsTJu/+OZGsMU0M0/mN3+o/p4SsP0jQhQyfxTVjdiRMHn67bWP/p70cH4sT6pB7QkK27SoPzdRjii3UfkXZSGQ8o6pcOSfy25upXrwwLCmG/lSIL8DbOQmA6AEJkrELeL5W6JHPtAi5xYBpUnR/3Isg8HFpm0UL+PzQ96WtjlTn+dcivyll/8ivPGIFHxofPI3L6NblNz/QpDGw/38H6Dlt+Rfyi7StTxF/tzlMpm/z+2vpWcR7JH898sflWh0AOnGlsfz43h11J8kKW3IJPnXXyRm/YOHuM808h3Plc9MHnNIn3hnfANyS6WlaPHe5w/uS88jFnXItHoY2nY1bLRL9KVSuwclfW7B+ONdUcacKe9KRI/2J5FIyWekmPMnLW7yfVE33gUhLXMpjaiGdA2qkJ2RfGtYy5wb2HTM01BFaIeVXCfeUs4CqJWO5mAq+a+UnqXMQfOLUjj7sACObSWtdUqn3UuBBwGJyNMkZCveF31dB2f30fQbBahdZK2qqTadxFp2SSgINc/G9sXzX6f5aZwPM6fSfJ8n0tzsX2D+v469StSdUIKwCvbRvEZjgmV3xkwhCidoWoYtScqrMsC8Zqwo8wHArAbWMHXMz9tQHLFsa5xe9QSeZrEmJu9jgmw65qUDx0/iNwHbkqw9gjrklZ0RV6T7ODv7+L2/T599+F6su5944Tvp5Tf/JD125gUUJybSh7/8L+mt//RXaXxygpmZdQPpwOFYCxqRjcyX2/ER0oMn+XZAIQGbWcxGCMp4grSJdb0auba7JhSrkVna9nWKUYWN3ApMGGzucpIOoG9pYSb1MF/sQ0tQBQZB2auXr2HztxHgipPIzE114KYN4Gcwm9bICbxZNKGnmcevgxFssI6cJ40FTjp6MvXFN/9JegJHZoLm0ziOmsQxscWf5RTt9avXUNAYQ9NzFw3WnnTsxJHUhJbjDApSiyzbN6ubUm1XLwoRHDl3DhRUK/iJRKCxcndpdgyzd5+kSx/8LI2NXCMvZChjyKETaOT+0/8x9WMjt4p1X6zlsbk7M343ffqT/zVdP/cW+BKKQIBhoZG7rskJ503wF+1ZCYhbh6KOylUqSrQB/ndznLyek2/yQji6AvtoY1490N+THscO7lF46xAa203iS86d7RzQ2TkfP7mX/3nA7+KSrQU3i766zRg1w+niz35/GY3cC4GPbA51ho3clsf6UdhoxQIE+IzrBZSf1m7cxWYuJjfwJ7M+DfgGLrGFqY9VwPBVeHSDsq6gqLjK3wpKNZv6XdGpmx2ENhbfcpOrhvq1tGG/uKMOJZl6+AqwGP7ZZu26zfpskbX2xsIq6E4ZdT2R+gcG6G/bKI1Mo+U+ntcl4EyxNgj5IXZDNvDBItreoyjjrGDSrgp8TGUS5+vlyOXq48+kBk4IV6EIpJwLDdlQWCGuRCEcRCNX5UnGPwTFo5fKBvxTXmyiKX7r458G/rHK/Q4AchAeHEklunyVpQPHsZH72r9ILYP474G3bMsH+5iue7hsHrG0pfs30tSFd1n7f5w259gowrTrlpgailAq5uy61qckxx97FmyhKd3D1OB9TpYK5FZgroSCRVrSencdnHAZHHNzPk57s3Jm46WLdS7mVlhfVuK0sJJTw1Xt9GFkyPod1v/0ZWkC0UgCOoAzaepjs6INrLI/7VWrcsY7sCZJruJFALiGBaVxfaGsFIOsRpg1Mmc50M5aHUW7DjZzVLorp29tsik1z6aTp/K10V2BcJDs+k/pArTfZAy4MjKC2RSAXMj63MmBdPxxFEHPYNf46WPfzUAuEcq0K1nNceruydTw0uF0+F//29Ry7DWoCdK+ivMYOmd5xRAatTNpcwljz7No942NprVbaO9duwQIhC3dbY4yrGCHBEPAOwB+a7ssggV4IbXCXQG7ggDRBoedzAJVQSAXwQ705XTWXXZuNysFM9hxJ1xVMExVCDrt0riw7elX3byN3RCOsk6NYBuWI9UczV2i8ZY2bThgGXYTyqtgBWhchTFDtavU2FW7VM1ZbRJuQLw5hOIcBFwBKNr2OL8TOYio/ZM8DAanylX5krqUOxjcJ/ymnfJP+6UMT/rcUgbzwp6udkQBdSvQrqzCk14VRzJqWbRXwow2cCPai02odatm3cGgoC2YFlD6eYCJizdG0sgYx39p3FaORJxFpbobRlhil7C+egctOzQdUcFfR0Aub6qlx+4Muyh6/mRfhTZhRxNmamNgaGCgqWRQWcbL4QJgvMfaZgGzr3Fs+g4CXTX64UHAmd6O1N/VlDaa6NQ4MypDe21vmkFiAgdLs+w0cVQABWDWr3Rl6KT9GsEJB6sGVNEb6JyL7Dze4mj3XUBjvXRq8sKFv+OBIJALhXKcONVs3Es1OKUCxQUMRCuOHbpdNPti4iYIg93Q8DxIDD2/S9tNaDo+AyCPzdAqJFUVi6/CtMI2g9jeFuVFcJSVISz3sj1UejQ58gxB4UJapwGN3TiiA4zrPftDTFQMMTajEUz58jzK9rcV/U2b2+5cCi0SiEB5ks1Pf7v4Q6iuAoCOf/XbNPLbv8GcwVQOL08EkAu4ST+rBFhsGXoiHfnOn6UDHHXPhvztuHmxIf85sfH4dwNhOfCZFgFyQyN3Bsd30gotWa8MdjjR5Z42t5QC3jqiGuoFvOeYTBnto1a63p7VFKOnKtvz4AWP1rQdSO39h1PFOmAWRv9vMsBPY394hUFGDTOmRqkCAVaJuZMqgCRtnpZz7H27vIEdYJyiAfDPzXHcAB5RQ3cPgMrdV3e6w/md/Ztd9BqO4de3sMvIhKSawdh+WEGZW6t3OWLelIaePZIOsdPUPsxOLKZKJLv7XKvcrJHuyk0mNb++kG5dGcdJH0AWx1rqWtwR74UeTD4WcNbFIKnzw3LqUrc5jjF5JgelPp8H9Xxsa9tdQAdRKGbT+uekUf6axmnD6E0GPSZHu8vwpnrBDBqaVmBLDzCeHXEmGr1PfScNvfCjNPDEK8Eju+6uxmW6MBJfFewI2jhrHLG6+ekv05Vf/jvkFZtU0LCpvRNnZ68HkNtw8AiTTY5x0E4OkrWYhmionU/VpwG8j/UjJwEBr02mzU8vpauffQnYjBkTOdRJLwWvx/7TUM8BJjX0W7IOHqUu6+wYT2LjaRathGZsCg0zufr/eHvz6EqP67Cz8AA87DsavaEXLk2ym4tIURKpXdRm0Y492izLimXPxPbxzCROfGb+mdjJH5MzS5IzUeZknDk5JxlHlqw4zliyHduSRe0SJUsWqYXURvYKoFc0gMYOPLwHYH6/W98HvG52S5RmznzdeO9731dV99atW7du3bp16+hxtqGwgnjmu99OT/31lwn4vifiuS7S9xxQ+jGMH+OggkEGkNWlebwpLrBLgAETL4dF+Me/FmTxXhTOQ2wLaVx7npi3lzIfA3oNQ+csRld3TrgbwRNnNYauQJ/ofxi2jJV15jtsg9GQaz9Dflfor1Xk8vFXPpZe885fCwNzxMmmHl3s1FjFO/r7eEz84KnPptnJ59OB227Ph7y97DHiQA+mdTxs5y9Npovf/w67RSaD7rGNCBmr8t2gkTsYX/aNMYjiTdzZg1c444lhFVZokyW2iM3PopytzsUWmm5Pi0VR1JsotvlB71UM3dOzeBuzYuoWbztcO2NLWwejHN6+cDwbQuApdoSoZF27rD85xlxjMeHhPKxnMPKqhpJv22zSlzsw7o7gBX2UxZRRQvAYjkSZEGFjaFvZNCZapN1EsXCyZgxWV8GVPTHZEwi4GMooVrODprzjGf+hrTKX9/zzf3nlp+bTGJTrE8oH9bBTIN4jfQ5zkJ/RHFGuJVs+WcGJdIpLfii7EUb53hfIMV9nucpj5WXTFbD5rYItnJC3wi8wzijnevpI+VjWMYxQpDQerIsEuW58g7selSVQaicE/okw9RJPb0Hap16+i0k05aMt+CueBx6mjYpmmpTlRT1JJWgVvWgrqu6K+qaLWtzLQxpzYzocRQbg0DUEEOWS3yIsN483VqGA74u45cZnJWkivXThRpoG/bmnFGMUZpysFS/It/OaFFG3onhz7Fw8K9vfNCVuzfB3wh2RyTEnyCIOAcDf0I721wigkVuaSGMkLp/F5c0PgZ9jF+a0u7hCHYCpS2TjVIZvH7CusXVTKPwQvrj7r/gf6NlGUV6BhouZeg3656W3uwvXQCCpFSK7tA1cKVf9UMYpcA8IvuYv1z9y8IC85PN0Z9Prvd9Mf1Pd7JKetq/wxVP8xD/XN2oT70v4Pi/rH31C3CyABIE32S3nOvR4a91CXyh5rEDGZ07RSvhl+wdelkL65vqLRwnfCmbamo4fTfUXc9vf9osrksgrvCmf8SJwog7CD6R95j/bDVh6Yrldn0fovYbC0OOmgEUjyGtuCd/lv5zfzDof2P5luRmR3U/7WzP8oJF5RJmvuPF3Jm/O6GvfU9ctPRnlFTMUODmPMOxSWX/fxsWNz15wUV5z/yvTlvDDqAf8TA/blX+C849xR/jK37L+8l9eoLuB/i8AnB8011+6N8PPcj3X33Rx8VXCD9kdeewnzK804qIDKAdyv0Jng37K7GioKMK2y2VZl6AdX9H+BfzAg2QBSD6wjvyMcmxz6x4PTBMJySlvQYfA02d2z5CuuVTTm9cX0YDKFnGzv2b+91VckZa7st2FL8rF8wzfOvPINCSUl6JYESsSR5aCnzLPk8ffFHTdJ+kDs0hrfouwntzwLOpPhqijKXkefdK2LmGRLsut/C7S7KJcEExco8hYHHFerux28VEHq+gPgVsAC5zAAF3HdiS8JzvxTmoMxIi7ypzNeLAN5gt61MauFBael9kePEeMWY2pom9ohG7mu+rkhj50C7EOJlY1DjWDh20pd3waD1ePROeUxsJcwMPVcbWD387nunBA2L+XHWvoTw3o4wFXljWPsWyNea2L5WsYN1fRXd2KffC2Y7GLaxQ9TDkk/zgPcp5+ceJM+toXPsGBZ58Pr+IHH30MQ+7PYMh9FJ3wSnryr/4kPfHHH0KXnsYnCJ2MOvaNHsiHneGINUzs1n0eekbsTnXWZfRmDWJVzkXp6WFOjEOAZxxIG/US51FWuqt7gG30+zD4VVn4Zzcuc/6DBw6wK3YcvBLezuzwZNdiP4ZcueQq8KWDIRle+brH8O7rI+YwB2v9zVdi95yxgN3JWWP7uM5zDz3CjrV7H4q56bUr5zj4/JwVxrbAfOTkGQzO53GVW+Zgpc40jiG0Z4gwfPV25nU4h2GvaMWQ24LTiiEMbEC7lyxte4EQTUU74rA09YOvZ4/ciZMYMXlP/z/AwcoPP/5Laf+dxMhlvhOOHLTb3BU8cnFoOfuNz0eoAGIU0GXgNw+iov3kjTYO72ob3I9xcQ+w4AeeeXjZGB65Orxp3B3BU/F2jJn33n0s3XZkPwfMQ0voHHqx7Qqd3dkqmv75IQ+CHd9lBfIL+26+Mk/Mza6kbz7NYWff/F46yZygfufh1Mv5RP0YdLdZpK9NXUlLzEfXJy/jgcshfzgINlZxuMDzdqPeQn/C0Msu9EUcF5cXV2Ju0nBLP05B0iFwcbaAvmE4vMG+Loy48DT+N56J0oUhulNvYnasb/djzO7DqYazjFrhq8N4Zh89ehexleEbDMrL7PxdJqxgTYdE6qbsdAx3TGpjnqUOoYHQeVwdT+AeFle6iAdbxXGyooH9yLGU9t/GigmOM/R/+TbOM4EgeVHJG/5LM8cY+aCQa8pUBtzg6Q1sLxNf/6t04dtfZUfvVZK68xquZWe1hlxjONvvxo49lG5/1c8RWoEYuTjYKHcsP64Cjvq3Za9cPpOuPf/FVJ96Kln+wio2P3YGS5dWDNx6dFfZzX37PRijMdzOYNC+NM2OXdqgjV2ceuSWgnkLx0Emq9iXsEGyyNMCow4M9sWcTO/eCvrEJofO6Q3ehrNaXlnKjOGZRJbTou5BPfTIXesex8g+CAzojX2Ej9wvwNtD7ZX76mfd2Oj2Yu8zvvMe2tqwKpZlWBrngGtEKnD3rDsvpS8FkRVvb714gTWM0VcHvB8QhvDsxFTYhR45cTQdf3hv6nuYAwpfcfzN2w0yaAyQ2IStTu2jMxgPcEl/zePEA3kAYtGJGxMgRaO0HaEjEyi4MY835Va6D0v2PXBeZe4y3rp0wE0qX8OQytZ2lZoNOjlrKeRFsdeLizwbelsWWzekjQOfJ8954iTcEA2/xcCuOtlOJZxOSdAGhko3xZOCwM56nmG0xAu1gaGlgaW9jgFgHa/LWt0U+d82vZjiUfyBAwO1OeFGyLkVVqHotjpPf1fo1xAgEi76N7Bh18ibuYv6KLmcQPLAP9EK5L3xP3/WJR7Hbz5M70wYYyPmTupJx3HLLkYwO7AdTUOZoQlccdIbxIGgl9U6PcG0zE9zyuUibvHGDVIY7qNRuxlo3e4rk1QRygp8VY86TJsxpCmgNYtCwM+H8igUjGNMg2JLpK4EGYcobLNvsAJH/E0GVL0lRtg6PYzRra8X2uIxvW3gcwwGWJIj+DMLIKx2GFcN+kGJHMMIgSkuDKQRuBmDrsJqbolBfB76Ai/amjRXl2rpa6cW07nzeHJj6KwsEeOTw86qtjmxTZGE8ApbBPAkdrtIS2zrh/ckp+EygLmBx/fsNWJ5Ygj72ccfS3cQK7gCvK11VlrwVtUj11UTjUNShhsaBp5wq4CNZ4fksdsjuhmMu/cd5X4wJr9ZD4Q7Ip0NSfpocfDjmfxU/Axamyx+K7BgggZee6uzrE6fxy3fkxHJYT4VpIijK2z4r7NvJA0cJjzA0N7IJ55UIfOfQORX8rExPLbI1Fw4wdu0waplbCmh5GyIJBFlBqLegq+HMnXDSwMY9fRYkfguxKhguF3JdvOyT8jXFdJ2siJVge4NDHDXiL+zjEt/g/5ogcZ+cSXK7RFtKrkOtCh6WGOJlYoXPQHxV/G83sQIuM33trGr6OO5MuAJ/BYXbIz/QmgPD8Gzfwu/HbnSTbv29VQZmIgPhLdkBwsVhuPwsj6GV3ArZYMFl4UphPncClveqQ982WbsZzy0jeGz0fCgoSxoKxjlDUpfQaDqjB31AKr94/kzF9JXGaTnKC9PeJi40wcVFBoeZ1iNnTp7Lq1cnExbbBfROIbFmPqCe4RWwFMWQ+6hh9+YHnvbz6a3vuVN9Fc8pBkAbWyheKlIe5Km3n0eNrCEIjVz7jvhla2BW0/6vj2s6MODrXhe61keAyXZKwx8HW30m2G8DFiZbcVI2LXEAtc0XtN42K7Qf9fpFOWEzlOBjSHlNjT7PtQNLFxAC09SPKY9aMS4vAMje2lT4hOzkj955hwKMXg4WJDWrWAdTI4HSKc8MlyEIQU8mG4LA4oeBR4op1xx21Kfq+PIX+MGyef2AbeBqKQ7h1Kp8AAhvc6Vt4gY6Kmhh1ViZNuSbWA+5DeVh9u3ORzyMKv598Nj0NtO4QIetDfG+bWLE2mOFf21hbnYhjS671Aa5K8VfvRU7A3k2CoTh3VWnmkQgcXER3kkL9kmvS420X7GMtcIoZLaYPxzYW8dpb++YV4WjoBfRS7bVvYYjX8eUrnMwOsEVcEbowTtoAyOOPNKCGBpDLJXrrDFznp30Ff68SrpYCC3rVyFVoExvI+KgIdWDA3hHQ9N3R4YizvgIFzlvHS159o+8mzE6qUf7kyuSReJoZ+jn3WN3xI3BrWsVGQjDClMIG3iy49cQFbQct7MQfl5MBPpcz6fQQ8yKaqiDH4JynJgd755w33GgwfciFfOkF9QHI95Kn7c+z5Q9XkUlT997p28Y9nm80FUjRvYPVLExDXyWa43OwVRrvIGOpYI856mD/gCDdzFpSg/slOEV8CnwAwvQFMNf4dgUXRzFe8LGtkHow3pBPKubRh4B3zKBAA5ojBJBZBMiwJw/vLTV7n9S/jx0ApGRr5zsigjp7csH+d3ajM+CKW6oN2OQcu8UWmTCIkE4hJw/fTnTwY/2sMiMqGvgy9I4WRA/BBmQf8fBd8FB7Naf/tClBG//eCyrYrybbuy/uYLj13BNcHX20ijnaLGAw/DC41iSv7/SesfSAKnbLdm+jfDb6a/7RLjRgHffi98L8vZMYRaR97IU9YxrqYv6x/lUJ75JEgz/LL9HT+a+S+2BZI+kyfnEb6TwbIeASsDsOCc2Ic3wI/fRf1vhN9c/2b4O3hRnGwTF4Clg+2ot7v3lmeIqjAiWwf7XZEhZ+PTmwK+BlDTWEbQizzl+5L+tn+JF2957affP5r/AydBigd5RNGbGJ+LB830F85O/4gf5iFvmS+yvxB+LthyRbYQJjlZwCNb8Ijwy/Kb2z/3Rd4VcKKKTfCb6X9j/c1rVbxuBj/4DcCmCSMZemMsNMcchXkK41rui8InVUGXQIb7qH8BQfRi50IAy+1fZvFR0CHq7308yeVF++bXNMYt6W9+2yPyxqBiOcXv+IpWj4Jz+5f8n/uitMnerwCP/2Tyf3xFAbnfKZ58VsDzPmDyEfzA++b6K9kiTUAuKsaDuCNvhm4ZPKH+UYUiWUG6/MWz0LX4dsy7Eb5iM+CbF/1WHcXFaudxcagqbRU8HZWzPrm+YqJuo0q8zqLKDF62i+zAjAe8i3mysOlfGnNXmVuuMQ9qoA8aBkWnm0xZ0zJNQP/R6UM0HMdDHsGPLsbopahBtx09X35bNf4ueKpPtjI/6MBhqM8t7ozDjrcaSNWpYrcT+raGEUMqOsc2HmU/xpQe5jndGIAFNsPW0km2UG9C38tTGHI/94n09JMYctF5H8CQ+8o3ESOXw86uYTz94ic+mv7qo7/PTkWcc5hne5ZFL0bO/n0HiLm7Jz3y0gfSW1/7cvRhwqNZd+vlXIn5hN6KnmPh7iultrTM7eHUmsUoznJAs2dOz4Ii9hGdunqpl6nXNfLgPKAXrzqssVV1xvFgtwNHbg9d3bi6FyYIuYfu246uEbsUoJP2jFE8hodwuLC+G+scnM0uS/lmna3iS+waW2Me0YqzU38v+jz6pzqx2+nr6NwNHKYq4Iblnn6Lvks/UVTIenxSDvMVWrOOV+3y3JU0e4k5E4bo4AHpw/x8jB2A3YSQa3VuI2MjQ2orS+nS6e9wxtIUejA6OjYJGjS8HzWQhzINXSrsnovQm0BXv+5grtGD4U9nPBqXcBq9eCsOpr3QfxAjbwcLDHYvr5jX0jlCzvlAmu8MKP7mz8TxHRXidlf+uutu+vJMmp6+mq5hh2ngXFc5gBMeBlcmCmmLeUuDA9E2cTDaWqat6WzOQeVpF4PsS86D1pkP65ltnGaEIX0ROmLPUpI63zP0XhW8PbejijNIFRuF8xHnjJ6T4y7elk48gPE2Nd5yO7seB/FQ1/DYih3Jg3XrGIg1ErtgaJ9VRgCe+tnTGLup2QZzOOeM7nTW1tLOfDLsYNId724Pt9uE5tJA/uUL2tEW3nDJtyHvKNgnIZEov3SGsl0Nrbd06SwhCTEYY5+Kd8oudkJr2JefnZf24Dg2eADe5RynLWwh6l/ZAUW6iL3QAkLsXt2Yu8A5LIQ08XygRrYpakOJUJXYLHT6HMKL1jjMGkVX8GxH9MAw2ChiRpnb14PuPU9Hp1Umk4gsrJP0y05siRH6o5iXWnYLPO9BZ5l/wAW6yr7OR9Uitgjruk4ojE2+I34wMiZolEkXdQI4ZGnBFtMWYQ2H4Vf7ZgX6asQ1BIahS53XajyXJ5xpZsPwdjqDR/CzP8BjHqP7BnV87tzZdO7chXBuffTew+meV+HE9sih1PLK+96CnQHvKIwibl9v2WYbfi/GsDE658HDqXVYt/o+OhaGWyzUbdWD1ASrP4V28/z9xF956z13YbAjVAGItWDUUaBHQ1PrNtyz20jbauX5UxDZcT2JUhdk6Bj2HugSK2oSglpQeZpR2ofiQGkwnuntwO0alyCOCewwvtN/wkPW4h/KupcdWaXPyX3AA7YMYlYy5TJsEOHwoSLvhFIlXk/VzEhgBOPqeRrGbtLxiwySPF9OjFVKfAoqvoor6uLPYADrlBkz5y3v+eVgLOM4OSGN3pN6iXlZnHLNjpg7qCt5eaB1YNDAID7i6Gnr0jM6T4lDEDHjFxN+not5xknjq4Ocg45eKXA+vzVedOpdxmC9CR7hKg46uuFrvFeAbrKMaR8XL0SHQKP+raxmtLEFIDzVhM1/PdcUaJ7UPtpPnFW2G/yHv5lOf/29K3irTaT67POpdWUarEAeIWdAaY25HtzmlpZtcJOnaOzMFwj9Ol7ii6tb6fiJ4+l//Ud/P91z5x3pPOEhNjXiihiaS0zwwEpKS8eoeW587qWn4weDK17RbXSUFvoBPZxXtrz5I4uVDHbh02wWkzt0eR/pi/bkWZzWisBxcFNQZE6xQSS+meUz+IEB11XiCqvOQaoojw/+m9qfNHCgZHBsvZTDUMhbyF2kkGdynngWmpsQmeRAb7fXu73c7T0KZz383DYuz1rLkjbBd/CSk7Ws0Cl4SaOhwoKDseUjwAYf57wZS7gg2p/24duJlX3Y4YQi+KMceEbmdLBrvuIX6c0j33tIov2AW5QLlTmeU5ajeJSlFy04uvVFA7/1EkW9XuB+3oERkzsLULjrRaxi2tbKAgbfrcRfHYYHv4pH67/9j3+epqYmg46tDGDyrWEBLHAWA+PU6TNp+dIUMXLxqKT+LXoIQ0u3/myzK6GTwfToSx9L7/2Fd6bf+PmfQlnFW50VdRIXVbR3yElSmT+Qq5PGFdFA1Hconm14nLfDgxqRrWq0Ox8t0Cy8mqmvCmFcEkFahzXKtD6H7tBs2zoHftA7jNk8FxeITBH8OVhKW2QofG+fUj56Uq7eYvbZ7KUlufNBTbZJeLnRL5U/0j34SB4GFeWxC2MIH/o48ZLxAFA8a4iMgQ/sbGO96+TTkJVBHwzzKpb0k9jKF/ShwOAzx18GVkKo2O4R69TKK+vAV0V3g4nBFnLdibyDt4dCBu2sJ/JCZX6L8SzGD9vOfod4kz/Cc9Pf8hbFBpXALX7xXINblgMBNGBusyAkj0dfiDzmMq1KBYVCm9h6Jl9Srs2UlUbbS5kSmULWyrMq9mGMIp+GJXnUCoTyTztRBH1XnqT/8jwbX8VHHKCjd3HrXeayIGv0i5yMz+KK1FFX77yAlsu47psCi6dKc8AUQPzezWkqakx5udxCKPCEi0e+zx/eeOV0Zen5WfnZ9E76Bp/bEtQxXnm/+9z2K+FZf69y/I3kfngV7/KPEkamW37W/BkQcptFPe2zwhcu6ZrwKqpS1L8onTxx6CU/d8hU4gboPA7ltCFnS8Tzoygy2gM4Ku/yTgk/eEj4KPcl75kt1ygXsFN/YYb2zncBv0hx44P8uPi0LOErI4L+8FsJ/1b1vyl8s/uCS0pHnyt+3YBQPC0/SviZ3qXMvDX9pclN4VPngn3Kootvy8q3uzjtJokJHz+FrzZjP7xV/cv8Py78F1X/IDYymcIZFq7nvxfZ/req/48DP0uTG+gPfPve/x/1vxV8+T90kuAueJZ+JD4hG+Vd5Xnw8G7b5rvm1rrxXe5LWR7aaTL9b9X+JeM1l7jT/8hd8v9P0v9eLP9b9o8LP3SoF1Y9nlhWc/1/GP3LIm4Kv6n/xdhfdLos7qRt5h/flfd+/7jwm/WKyA/RnX8FTnzkcdc3+crwsowvn/kd6fkuWCf6m8YE629ptkfgzvf18reAVRSmPnEd/GCCXN+cRKQsM+fLkIvM8eUbngonGJivAn5+4S/kEj8iJclK3M0e2fiIZ354NYMvUgeM/DY+qaFA/Z+TI/ekRm7/eMWLoiDr6D1pnUOsYKRpMEeTr/T21qO1yI78cj7JPMO5IpfPIy+CLdOWcnJRBXyfelFW6GrIX+BleUySGBDVN+mV1NP2jR0TKv5xMR/VWIuACl+AKLskhOXkspxLxAHSGM705B/GAHiFM2SeOs0hvZD3ytTZ9PXP/UV66kkMucxZ7+PshVe+5afTvS95OdvWL6YvfvyjeOR+kDOBroEDRh50rV4Os+0jLNYQ4R3e/XNvZR7wcxiSVpgHYBxVHlH34D/R4S92AUHHWJinXup77hKIsxHASxIbAq8taKpLAwWQTgckaR2HyOnljo6os06VxX/rpc5bQ5eWDrELBlqE/YNBXV2/qlGKssP+giHP8zZiYQ6+Miaph1Hr3azR3FbTeYMmxB/KeYINaAWiMlEOuWkzeY5ntJlz9AYGxg34wp2fuU9QLxzXOii3FT09yyCJwH/wWmce1MC4KB7iFozMS7mBUvnJp/M7vp3nUE3+2MEJbbR76GARB/Fp1CWHPObIzdQllycgC7b9A1uSxW++dy7fRc0iTeZ/HkDzOnVax8M1Ykarw1NGwJHe8csxkfzgHzYiaO4iqO2d+0qGK33NyswrwAdJ5WNRC1DOJQJNSJ1hxG/ehuHUDh4PfMctGV1oaYuKZvuPh2w6d7PAzGN880y4ORc4g5uhU6SWCypVHDCdh2zqJKmDF7qjh35Hr7UOyhRpGWXa3uLoZylrSMnPTFue+QrebWC0zofGO+GKXKSxjalPkd95m+E6jL8ddYyCpBv0k04UJSIxzZXf4e0tDLZ5kVlYtneWBzrrKTYjRAqEkq6xe1LiKpf4563PKQR+0yFNgua6mSbv9OaZvFzkMVPga74gAt/gH/YWXoqDh9NJLw/gtR+aJ/qdbcFlX4x28r7kCxCxyEyLAJJ/myFKI4wg877RkcH07PNX0p898Sw70HHSpMyTOJcZWsED1x6973C6+xUHUs8j46nl1SfetL3NpDmIYsMjWDjGKG20L6TFTizqnNTXSgzUdjwsqxwG1TV6NxZ00OB/Fys3v/b6n0ov4ZS3P376s+kMp0+1tenhhKcoQNsx6vZtLKUBDhjqYbWgBUOUq0sruPSv4WG6suY2VQJlr7DteB0Xag2mtBwQpW2QOgQ28Jz01vnu4dCkkQFcqsPzFiMEgkshaKwsD8bpxCuuijFIeuix58rcIjF8Ft1qgRFFAWaLKgjCcALl8+maDAYIR1dEOnBpN4ajxk4ZcgMpr3HObbIeGFXX4I0Qj8aNBimYPjhF0kBHG1oiRcPLnMXljfBBMItCPGg5rbG1jVUvPMrcsmLoA418djj53rmZgkHe0Mil1+sglv3R4WEMHqwG0EFrGG5WEDprxNQNxhU96GUncRuqdNVjVX4UvjjKeMbn0KCyiLee2zVstxFiqo4Qn2VwT1eqwRvrCkpoAUUIg8DAQ6yVxipbNwivgF2NlQKFQKzX4V16gC36x8MgpsAFcJqeYVsNq1YdhH94ywPj6XUvOZI+c3IjfXuScBbGYT3/LPEs2fJB0HuNn8Y3rbtySOykVZ65cuEKiquqEbuOwWEbwxyOven+++9P/+wf/xZxUVfSv/n9P0oL0xexBbM6BtFaCAPADRVmsIpBn44PvhLBQ95snzaMRZ2ePLrvNtzwiXUCDAgadFOQefklvfyfKWfZ0tZnvIQ2vnHAs9XrxPhdIfboyqUzeCpmT2Th54HMNBigGFw7Bwmcvv8ODo9iqwblWEyIF24s26I1+mw5qOJ9WMOwvcnKoKt4YbgToRIj0grfi+aOQa8bz8wBgpf3jYyxoteHpzKx5dg+7mFnGp/cQmF+B55YhUcx2EAQr7DqraKmcpA9k7JwDNIF71gH/+QnF39sH9eTt6gXBkCModt4nTdoIz2nPXVxnRWyLQ4Z3GaV00FfY730lyZhvAXXCquthhvoYEGmg5hNrgEbEqWd5y2UWWfxYGOVFSxW0rZb2KbUuYf+SkB88LbNNhHQKnNtew4QBgHlgVi4nRyi1w29+vvvpaodOLbW01tefYS4U99P/8cH/5BTPC+hGGDM12jW1c8iBoHDkQ1XWeEOQy5xZbdYPQ7hbZ/UAKpSvXYNQ2M1HXzwten9v/iu9L63vSp98svfSF/77vPUSiMm9YOuSjODzW8hr5Qli1em4hTObVdngaPhtY8DE9yi1QbOtreX4oWl3NSyzCENDGItDGIq0BswhSE12tjypJezxsNW+kYFOrUMU+dhFt0YlNfZglNhdb9KnStsozFuVg3aq3B3RegTnnOvsrK2irGbAZ2FS367tYNtTCiIg/CObVmPFU+8R1W+4I9leNB8W+TvY5vcEIHbt+H5a7OXiSs1Sz+vxiE0dhj7IWNZGCWDl+BrTzpW+VnG+3UW74ZlvTmiY9JEjMjy0ACK8dj43YGXfUqjfgv9XhrOX72UFvhbJ855L94Vg2MH8CbeH23jNpQ6smwVmb+B53oFec4ZEvQJ6MMWpE2M1kFbZJMDsWUHH0L3CivUykOVQ5G2e8tXNerWYOwKhZNn0euok4ciuartTgmVvToLB8o7+1QoshTg5AMyBe2Mh7tGH1CJGSSesdsBlcGOO+3Uze+F+Tk8WJDDPD8wfpjY6XuDdqqO4XGiTA8IgJLnaSsNhRHCB970bV4wNBWX9VaW8EaWKpG3rypfxJUCoh+axgTxyUf2GCnhUR7/Q0/YKa0s1zwQJOBAa345ukXpAZ+syA3hhJJLHfgfqOzCz3AiUwCK4vgpIuJe5C3yCaP5sq1irCtKFTMvqJ/zlonFwfIKmvjYksRHBaz8XSLoO2uX4Vuev02X7yJ91I27EiVhmEt5TP1djJFHYqJBn3WRo5CekaVU/KNUyvK3bWOdYpxpKjrjY8oSmBhwFY+irPhZPrCutIY/fW4dgXEz+NbfUvPYxneRp3xufnnLRBZz3eXvAiW/Mo2km3QqZX2u263gNxWxU39hND8PEHzEuCEuvg+8o4Xidwk/cISQnvKda5bTlvBDryJHnki6sIRcJ5NjqztOgqf4LfyoN99l2TuVDYh8NCF5XZrgf/W/XVxL+Fn/K/C33YvyLbJs/7hvet5ctu3kFd9NmZvTWFBpnDJtc/vfWP+mIl4UfMvbuZoyl/BL/i/b37TN8H+S+jtuxIQVelpv2you4JcGvF35ByY3qX+giswUfqSVf5roL47Sv+w0TVV70e2/gyP830x/eY0H0f9iMioYnjXDj/ogkMr+1wxf/swcKYJNV1OiG+kv/FI3/HHpX+IlXK+y7Hx3a/h6F8V4FYYXwatr5va3pBh51f2KZyWcslY/jP9L2lreztVU/x/V/iX9fzT/iU3ZLzOPKNF26F8gK2lCVvDbLunjnMab4lfwqeOBif1vCt+ZxnwFHB4FqfkuONvXRXq/cwK/Q4+Jd+QJ5bz8YZHiy+9inroLizt5i/eOCTpt2KdC5qkDqROBgPqLgC1C+I6P6qZ61S0S99/Qa87rqswP+zyXgZBbsaOWHO7eWiAmbhxwR73d7aUhDwWHOYVeaxTmmAQCGps0TqrvOC4afsNQiwJU/xC/deYt4c2HHu/cx3M6etE7NRLad1zU91DtOIjW/iXeUXngSBcOPvexc8dOvA7dEXUbhwe/7c2PMf8bSl99bjoOdL5y/nT65uc+nv7myc8yB+Kws1e8Ib36zT+dTjysR+7l9IW//Gj69Ec/GGEiDJWolambnW39hOgaIq7me9/1M+kXHn99+tQnP5W+xdkPGst0yKIW6Ic4FiBwwxlNHRMdWE/hOfQ9D6jqwqHHOLvW3R1hVeZB3ew0DOLTuBq21dGNDb6gbgtN3F03CuwOnq/hiatXbuiS2BFq6KvaO7RdDBByLegFfesYxQwNtsp82a3aFXSTlu1FwkIMcAjycYzbo+z4qnFoHVv1ORupVvG8Io2wohIfwRHSd2dU417j3co883xCJqzhMZz7KGEB8bgcPXwHmxmHw/goDSysQZvNTJ5KSzN6WTKnxYnKQ7FakBsyZuzgBG5FBxdsHHYKTXId0KfKLusBnGhGCWOxB09jD5PdZOuxODk9M6ao4iZ0BMHR/uIuH+cFl0L+8kwei3qQ1z4TF1/uTFxaXCe+8myaxXYhD2p/kJ9Aj76J05OLq1warnVgsY01gBsaT34NeEyqPMSZj7Ap6STX1a3hkLf0gW3mzS6IhIGeR616QOPUZwXspfKtNgzxDMMfQqGd+dwAu7Z19NCwrQOcDjke1mo5JA2xk2Uos1HtP8gBY5V7xkgHdNWDeezoOB7TAzzfJhzBGqHw6EfM5xvwmrLRQiBL1CPktRUSHf5leSUgHzjGkZC/OnPVVbysV3TAg4+cVAaF4eGY8yuoSNo1wI5/QqJUOaA62+EoxjRRoMWSiD/19DoHg9dmOWxugbNvkC2+M0wlk2dISHnQ0Bwapt2Vqc5fw1G0Dl5MqqERdARPOdZ4utvstszc6zNsh13dEcLCWN4x/9axNeQPOFB8pgZtFfW0zvYbPJyZW9cILSnfunPVuM2G7tvAw3aNP9upG/7tx56orKvD5zEKgo+1UxZYX+V85j54nPpKy0PjB9K7fvZNnMvSkv70k99mBzw752nnU5zbc+bclDEO0svvuy0de4BwqQ9g73jdiddtb+lx66SDQg1/0LKJITexXaI6lzY7mXjq4IblvK2P2H1jR5SI7HTFSDR4KP3G296djhAs+F99+g/TaeKEtFfHQHYhiFfd7k79xJMc5SCyQbbdtsLo68SvXKbDO1ldXqyztZYOPesJ55zIvsYggEu/HVBmcZjXCGJsHL3INhCKAxgrxolHIyHqNTzctlzFYgBgwt6OgUIjrAS0o7nS1cDIUUfI1fjTVd4OWUO4ObEK93eEmYZZvUYdFDTkdrLFW2OEHXzDhmfwCZxo3A2MihGWwE7LvcwnL8Olku8Wl9i+8GVuRiWO9MfbD5rGye7BkIW3IfWP7brQ3HUbY/N0QIteBNkIJ3QafgHiBFzrG7FnYT6HSydgetAhRrink8BM2lajrXmnx2YXg4qevDMY1w2g7uFnewn4fPBAXxod70vrDALr4amqIReDDMahlmsMAuuc5k4c2hpCYBWm9cA4btPA/jvT2J0vYws9RilYSk/c88T3nZ8lpiju6+957R3pXa+7Oz1xsp6+fwmD/xrGyasn6aiTEYR7GYPl8sJ0Wpy5wJZrvLyJbxRbL4LODma0LdtatlgRXVrbSvffe2/6n3/nt9Lz5ybS//A//os0P3UGg6VekRpwFSQQI7hF+mceL9tC+rcSn6h//I40dPRehAuDmEIYWHxAQYjlPd/R/j6jk5XbvSSl70JIqCwjfFWC1jkwbOHi6TR/5tsYuMQlp8QaCelJA08aWqBvz+E0QuygnrHDtBupyLvLJvAVzapgaWAErRHke+XSebYZsNKrAZa202vcosXQECIaEEVG5cgVpn4UqNERArQP76H/Eh4FXt9YYysNcYgjko7lIEy2WJEL710WEdYx5C0s4VmKcU3jfKzuOsACJwzXDhwINCchGoOksyb8igZdDFnG9NWbM8KGEMNmg/7pibUbLDBsEFTZww63GPS2WXSIFQrbCf5tcfs6fc4YNZ0IxE4GOj3C2wntoVITh2NpPyVvBEan/atdHNzHlpPwaCV9xIQEdu9RTkhloNgmqPkW3t6dGCK7e26nAsRGHW1Lf+c9r8JgNpX+Twy58qYHz1UQ+G0eOgDOYcidJdbPqdPQ/DIxvxH82lfFk4E41onWZ5EVGHIfeFX6pb/98+ldb3p5+r8+9sn0qSe/SRPk4cjBwisGB+jXQGGbO8/Jvs99g0EO5UVaUsbI4bvoNxxo5gmcKHhZwENjZOU2MX+3lw1bQP+iXWuIcOOEV+iTLurIp7QauyhYwGLbTzcxcjWerk6hIM2ANzJSjwkXejYw5raSr48V8gGCrBujXOVDj9wW+AVraYRr0YDfxWrpKAfgafQ1lmuNWGgaeTehwbKGUuSlivcAMZVcVCIKPQcYnEe5nw4DZTfySQXEtnfRohtFVQ8CY4a6k0CFYwV6nJ/EsA2tVXzCWG59MOSPHb4tHbrnYdqGvs4zKBWDdB26XZ06na6cP4WxdjYNwtuj47dz8igLMbTjForuKot2SyiideJttbhdqQs+Qj630Y8ayP4NGpNhzpYJnnYgVnF0q141vDXkB1f+iW1uu7mwhExxUVB5ENti6O9OOqoqzdC1QUgYJx2xndQJC//ytiRGMfqq+TxJ2ROaVb76CV/jIYSuiNuXDSFhfLkZDmibn5sBt21iuR1LBw8dinjFelUoW8RLKeZYJc1cmHTxQlaQb5UJKi6WKW/Yv4NPQrDkESfLI8oinVLOzk3q+Is85i/SZymo/LM8HkOQcqhzwcjLr8yK3uWy8l1+Z5ooMiAo6DLfKlN35DPFC7UAG7ygRLMKlhiKo7KYegm3LN8SvBcp0wYg35flRW4T2ReFwEv1CxLn/kM7BWDfQlPp1VT/XLqKai4/5H8GFKWZK2DxXp2yKCpwiiYI0ChxKNGW64RZXUbYmY4lXqJnjTNuws30Ea5tmjEJI3TAL2FlKVPiFzXkfZAi1zZnDFlUYucj9StgFc+lR0bohfW3Xs3wpblXLi2oBq6UaRH51XXwbb+ynTNtM0rqdyX8yBYEeWEJzfWX0RwnpaMppVF4YvFD+H4IozQ++yg87AOjgBIf8Z6Xwo98PHWi5kQztxHlB59kntC7KoqnbOELQ/jmjRYEd+9vxJ6EPIuUvLeE4uL5reofvBkFlflu3f6BI0XalXbgA6bkfyFm+E18xrOAwZvm+pftnzHMOUlJ2lvDt3RLlgrCD9njL35k+VLCt7x8CdtfsdMgUy+/uEn7h34NfOlvmeq4GoOkf+gZyLyS/kIq4We6i30JP9e/bIPAj/RRZ7/jym3obYYbdy+q/rfqf83tn8vNdJACzf3PdzfS/8b+L8437//yozhb13zleltm5j/fe/2/7X83g2+bNNffsUnnEGWuY5Ljfgk/Y5HbpWx/8Y6rkH/ehw5ObXK9dvkvWlE67NS1lD+7z6xjWX+/y/5fgglYt6R/Kd0ip5gErOAry+UvjCpRbiaq7WLb+bULK/e6gJlfUBe1GNJZKvpPbl9qFPjKD9ZbucNNpPOG1PB/WScb2HmcZTS3ZfQ/noUhVt2AQsRZfcTyzFFi5F14EVJIhMWzUPqXnmORxnzRn/2V6+WYJcwVQhBeRSf+zjPPYPy5il7N6etjhOpiLuoCtTrQMjrOHIcFqze2a5BEF9SApb6vjp71Y/mD/+p96F3KXHeaGkJBvdSFgOjvfHvAq0bbTgwu28yH1Lt6gOs8RMOmB6XVNvhjHup0Qt6RNi5ux25EdKZG4YXX3YPjDnEzT5y4O/36L/1C6sfp42ucO7GODnflwun09Gc/nr7+5GdCN73/FW9Mr9KQS2iFuZkr6Ut/+bH06T/BI9dYv8xBK8ybukf3R3iFob1j6Rff/Xh6+2OvTB/84IfTF5/8KnXBQYS6hLEZPKWNlVavdCebY80Mxtd19L4unEgGmKsZfsB4voaL0AlH41cdx5o69hO34BtzeplwCDWMsT3o3keIk1rFiLSKw8csOm8+U4Fzgpg3L7GNXvoME26tH33f1tzAmLRC+evMC+IsKw59NmboMOHbjrG7dZAt7w12vE2fn0yLNQy/XYT96+RAefRUeVYulSf4gM7yFr+4rxMC8drlSYyzp9MSh6zFhJZ0PdB3nNilvRhcdeCILfSUUcMb99JzzzAfOoV+jV5Nu8ZWeXcFh0RnPsIO8AptXsFgbVs7j+nCttNFGL5BDrU7vP9gOnhwPA59K+WFht5W5jHSPY8Fmf+le74cKP3vnEJdyzbJdRCuO5M1cC9zltPszGK6iCH3KvaONeYNm8xxlT8aVGIRgvZ0p/cG/KmDSZ25VN4JSZnQJC74RMeUNs5mMnSmZ1/oJ4KRDdpha8AIqfcoYLnEyPOUSCBd+SXvyAMWB/kNR0xoiTac7QYwEkIbeNwxXN1Fb1t1NYuyTaKd+HSctBwXDJZpmy760vjBQ+nofcfg/2H6TUpTF+fT9LVlTsJhfk1eUMqFlLJLinG/haKRJWRBT4CFzmwMSHBuyAfnniOE4ETeHa1NgudYT60Bf/nqHNybho+cSJ0DY2EriDCYASPLHAplTkY+rtoiNiEOPFvCK36Ls0x8hxcXxUIn4dO38XbCFkDMX3eDMyNepT9r12hxp7XzO4lnYkIvbuHgJfNrBA5vdELsdbO404ETaIRMwTlnm77mpF8MlJHafKRtyFVoFGHadL7sGgVGLwef44CG7dDwg0uLhCnlUDttMHFIIzY6DzMztn8bkxcXEwxLGuoOODnHRBgEvyoHnfPec/zO9F//yrto3870nzXk0vCrpHnu3Pl0DmOu4S0fPuHBfixkHOXsntff+9rtOt5dW7Se5QX7tCOEuzB89tMI7QCo09nxSvOU6gpMFB6eEEyj3d99798jyPSd6V/++YfTqUt4Y3WPYczhwBoq0VnhQBncnkcxGw2ACLwMMTBKrRM4urbAqhDGw4sX06WJGQ7aItbOAnE2Gxoo9FKCyEhl+BTG4Z+KHAwxQJySg3gAW2FXtPRmdVu1Xpibbn/FoNPqShidxsHHXb89tInG4DpGzTWsjcsIwRU8o3Sbr+GN5unS63xvoCDaUNHpMCrRvehkWNFpBD2SjTErD+nivWEe4+rq5YvSogHcziNjSEfZxrReMUDz7c9MZdJ6FwxOR8Syn7ZZffPbwR5c6X4ITzo1zCWDRUBqmYt3GlzswJ4C2YnFvxPDr5b/buJtagSjAOincNAQzTe9UiOQ4SGcz2qACyEMTXvCUEIsWwJyz7M6KMPvY5XmwD48fvcTf2Wgl5DHGOOoVJUKdLp1mrhCIERMYmJWYpxbW8TjktUrt2EMHLwj7b/7EQZuA5uzBQfhNoGxbIED7vrx7H73q+9IP/2yw+nDT3P6/PmV1F9h0FqdSr2cIqhKvryMEXTmErF2JolNwwFNGHM1KIJW0CtvV7EjtKUFjIL3Mfj803/036eTxDz9h//kA2nu4slsyKXdSiGdRYOtQuVtA+gQAxAN1s6K0MChO9PQ4XuJ14IhN1YESRdtCZ39Jo8t5sqTjWqzxYc9Md4CwVvqr/dVDb5evPh8unbmW3gHYkwjQxZ2GIhIw0oAMoKYOMRXGrnjQQ5ZOxzFZOUqOAOeAIcYkIj7yWrzKgaydQ7e8iA4J22WmfmErOJDq7YguEKJ4RfjYuqHHwwG3+1AiAFQYakxzjiytCLUsD5mJi9Cq0pn0ZC7BF3naa8aRm29DgUYRlzBACOIIhGKP8kSRmiFEbGWWhHasewAEiotxK4gGyE1SKhBN2LC4B25hXftViygOJhmpX+bQSZ7pcPzLMpoLBWHMIYpA+jDbr+Sjq3ET2qvoph1DRI8HMUKfCrIpb33vh4j+cFUnydm1OTfYAQ/B4Ic2AgvsqqIyAAAQABJREFUHt43nP7ur/wcysxC+tcf/A/pwvkrlE9eZGAFQ67xq518zHAw2LmTp9LalQsYcgk1g4dwC/WomNYmXMWQS187/OCr0y+/7z3pHW94JP37P/10euLJp6hLNEjRLuJquyCvWOyYv3AyXf3BUzHwK9yUVSOH70wD+24nRjGrk9ILXrI9tgyMP3+RuMBs/WK0rXFYIj7KwXF+WF9X8NpZ8W2jb3UdRqizqNbGILdB3K81TlCtzS0gA1zxRWkQLejg4DJEvwYxBmyNu7S/HsOkWSKeq4sZxhAbOci2DdJuLK+nS5zAu4Zi3sOAt066NeLD2jd6UagHWTDYZoFgiVNKr+Elq6JtHKC6C2Z0XI2U3V19KBTKznxYnrLc+GoXpi7gyTvLAG3flMasuiPzRw/elg4ef5D2ZVBVkFJPV6AbyNvpqbMommfY2TGdhojjO3rw9jSkRz0xaF1kWyOo//LsNIsWSxjnkVvEE++Eh6ubxgDHq3irA09xxhj+VExcfY2BHjixkAa+xmfuYADuwStCj74GfWadMXAr5D2xjZATsb0JmexYZb/Qs3vTVXHklWEmICN9kj8JRR8zRrAHDqhMt4HTIAfPecilk412EG2QZ/ri+XSNYP2u8o+hpB4YP5KGMPqqrHsSrTswjLNGqfAJMp32U9GIuLnAaEWhytscFUikaYKfhVQ8zVLLsYT2sRsHczg+5FyZB+3XvFS2xRu+Y6LKg0gX+cjAtXPImImVK1bc20gYKQJwqVz7hBRRdtBn90f0Hpvcl9fBj0c8o3ilpFdWVvlWLoCrcoq7XHAT/JC/kcW3uZ7h9UGaqH/AjwLFvlDarK8whFJUpMQrYIhB8byorrUKGlmIr/yiMrHdEN1APDwPQF6xiDI7jBg4myWyxk02YJjmRviRmSzlBCbvHhFP9Y9AWvYIvrZ+TjwCXnwUleX5zeD7OGByU9Y/e9jwwGJEsIBRFpCbm/fcNMOP9GYj383gl2mb6x+GEnFvgl/WP6eXL0BCcPzFjfQPGLvwo86BrwiQKvohNIp2KPARji+hv5PMHAIKfZLyDTUTBlxodyP8DJwyABoLApI0ENqFH/hQdNS7/I4fPx798wS6KICv6+j//wH8sv5IEykRGHpT0j/uyzeRoEgl/aPa0DRmfrSOExX+BcVMxl/QvciSc/x49S/hS0/7kRPWrP+iD/swGNwv2qyAL2I30r9sQ/to4CHyJV5N/c+MQXPeB8uQZidv3NPGBf/t9D+KtOY/Lv8LJ8s/82YoZf//UfTPqXMFcmiXDH+nTtEStgnPy3r6LGR0bqPyuYaSEj6pI30z/LL/57Ztph8FF/TnhuLy4mKZ3kVc9YtmHi7hS64S/nX9/ybwm+kf+fywWrRVyABRimfX9z/x9b/MLAkyd5LYTP4VdFF+2aT5fSQMdd/xqsQ9+CvKA5sdenpDXvgnHoVYsuwiDQ8zGHXsSMlH7mf+MpPtg+jhJv/5VZYfeaPsEjPL1sya85X4B/18FjxkGgpW5vs/CuQDOPGYNnKxPsrgpfBD3vFS6gX/iQO/Nbabx3M11piHzOHsc+H8ZDr9HMYadnD2cXbDvv0HMOQSAxWdyTnxNWPmGo6MfB5qph4VpYpPUa531s1xy5i57eg2pee44bPWmF+LTSx6kqYLx6BeDJfqVCLo4oCHA61hODJ0ojqrxcfiOekreEu2o0urx1aJN7uioZe/Dhw1OtHz7z1xIv0qDhj97IT72slLvEs4B5xOX/v8x9PTX/psxOKNGLlv/lvpxIMvw2h9KX35E3+aPvvHH4YGV6AZ4zdweveMp37mb8N7MOS+46fTO970SPrIR/5T+sKTXwZ/ECKNl04UW2E5tRnyuKLuvaKjEhXqwJmuAy9LJgDhyTyAJ+swDlUafpZwbpplt5vvvDwsSw/kHoy947cfC51wHS9pDyX2sHYXURbQ4xevcXg7ht8+bBdd2Acajm8YKdXzW5k3oe1ibGO32foMxsGttJcDzg2DYCzj+SvMHbZxbhk+lKoa23CwiTNWMgZ8wrM0YPA0HzrLzWPInZ46SUjE7Jhh3+zDkHvo+MOph12vOqTJ+/JojXpfOckZJdDcs3DUi5wPRRhFjRR2BuZ3rRjZ2pi/2rY6KXTh5NHFAe8DOI+MY8g9hI48CA/qIemYoG7VEkZFirMYGY0PnlJkfPKb/hfNwodN5D/4agM+WsOIvcRWXw/Lm5lbTPPsHNcBcA2eVA64+1mDvA4hzifd/beJHckwb3bakALo1TpA6XSmnt/JX4fOhW3oZgDyHKC6i8ZgYpxlbSnbOufYB2hj+4QSQv5X/oTBMX6JP042GnI5a8N5vXMQ29HFTeeIlioWcYkPt/IbKDPfwoiPjaeTh/sPHk4H77kNh5IR+tEmBuvFNIfhf8202KBcbNHYGfo68iHCxgXRwCGTLWgoTZQXOqfIDw34aWHiZFq6fJYFiFUqaJuTHwceGjfupXj3CHGlDx/n4HMM/MwVw6OYssTd8kwTN+BTW8TTG8e4Nfpggx3bvtPpMeimvUY8mYO1MT90Z22r81/q3tCQ63weHOSvkG7QHcMDbYDRHTsMHSQWmrqw7bVzdo9AW3C405MXZgpsrGPwrSjZtvRJyM5OYbz7B9gx2TWEvVO7Zd49ME/fm2OxRZtlH7suhzHy8pZdtTi62TTgUKNMRZk8rxOVfGAoxdiVAG/fdd/d6Vd/4XHStqe/fOKbaYmD21axMT53Ziqdm5qMufRDGHuP6rxF1ISW15x4w3aNEAiIQToKLsIwVerH828Phk0mx1A8Kru5MJFa2E7cChLbrIAZC2WgZyD95q/+Trr9jvvSBz70gfTspanUM3oIocQW1U4MSB2jaRQDyAgEGGSVARMIxGSi28ArD2GyscbBRdPfT5OnzqQzz82xIlClgnhyUVtjvRi3w9UKe3HBQwQ0HoAJCWrsCiHvtiA69IPZEVCtdCjyVoxfY4MUHaGTDtSheztEwWxP4wKDhsiBqDHqYqhYwXi1wnaDlVViWCroaESNadt0WJdg9PStEtbBMunRCA47NgZdVtM8XElDhB6pnkDuqlhefbOleAiDy0bw1u4VvcFW9YLmLRhyE8yDoYaezHd0DyYTCADq5LZivRw17LaypKMh0KDmbllRQMIK2MvAMVYrMeqwEtGJkYjH4ElZGAVdLRDfNVeQEEjm6YXJHLA9wXJ+bg4a0V7Q+OBoXxohtEKjn63DnLi3iRGrA3pXCdxd4XTGFgZfrSRrawy6GHIbCL8WDIejt5/gkKJHYEqM8njxzSM8Js5fZtBfCAPSu199NP3Uw4fTB5+aT8+cXUg9W4upZ2Uy9WzMhFGK6sKkcCP5Lkyd41TN5xD0xN7BcKT3oPwDUej4BAAB9r33niBG7m9hyD2f/uH/hCH3wqnU4sFLMeJHVyG9HdJJtHTNg0Rs87Y+HDDVO34sDROQvROPXLdFyJthmLQJQqBFK5ZNycNoTUlr69K8tA83xii1k7oVYIGVxrkw5LJtnJQx2aNvaSTcpkMbOqN7+EAaPfYSthgcJQ35C4FhqQpzdWs9LzdZeFjHMLWGx2ODQPUKkwhBgpALwwWCBcjkgmftKwo1jD1uPxljxa0LY7WneDrYbDBormKQkzLan+TN8AIAd1fNa/DuEiu2DmQO+ipSITWobHArMEUsx2z1OwtwbULGU25x2wFCu4KANT42yyfkY1BDWBkUfBs+2kTe1OHJOgNInf62zmEI2ygc5fgtrSoMgnTy4Pl2FEGFfQWDru1m/aV3fNMvjI/aafxu+nUHdT380FvT8IHjqWWFRYEzn2d18HvgqZBdT+N7e9N/+/53wpuL6V//u99PE2dOUyaGOw4y6+zbhzBHmaKvzHCg2ARyaeXiFIbcWYDR51uNZ8ygK3+uzaD0dAPrdemX//Z70tvf8PL0e3/6mfTpJ7+RB17bhnbhB/VXSUXeoCBdO/88htynC0MuHgjIymEMuYN45FZ7Wd2D3vKpXtcemldji0odD+/YfsPiiG3lYOcE0vVby1V6V/uQBweHUufYCCu+GGmXMJpfxRiPZ7X13uSAttj2A0qdrFwOclKn3g+ZnsDknyeerrKSqDFSJXHP+MHwfFhDPp7jdNulJfowccVgijDyy/d6DgyxOr69chVPbzwFUIRsP/E0zpjGSwe0LsKq0HLB1zBDDJLKostTU2n2qoqfzEjNaPbOzkragyF3/zEO2oRf9MyQ7ar0GWNgT5PnyhQD++LVbMg9dBsxym5D/qFs0n9rKF/LV9kut4o8g/+qDOw9wK+2siC5hSypkY6tcUj1UG4NDbMZSjb4ObDKXwB0EUFPYk8B1ji6qQLGmLWBQXeV8U987TOudntAkvFsbZAIgcE4UGcM05jke70Etvi9jLIkjeWNgYGB8GRxq6AGa3d4zNDH5ziATq/z0QMH0ggx2Kw3oGKFd8CVeJRtDbodyncuDRvuWrBPyxdu5xNfcZE/5JeKYxkyJSSX39SRB5E/0gmgvMgDBfiVlULvyss29zIrzbqTK54WD0oYFpFTC48MwqXjhtJuXmhjWhgk0olBFG8+0lq6KbzypylMI/9bpyjSZKQnLQ8sL8OnfgGL36QP4wET4shj2bzOQ0FA3Sk33/CskI3xu+kjG6J5TZJcljiW8C0UeEFX+EghxW8xkv56exg7UA+JOMQiZ4z31m+HtgC3r/j6uotEpvMzj2W7bwUVIa8UotxHWwf8+MmH41/OHQWLvJWQRpRXvMkF8izGn/gl7SwvY5Prr2JPmqZMJXxpfzP4ZczDKNKiCvgxnNwCfoaRaWq+kj72TfERfvCCxVGmniSZ9uIrck4aRUf6B1CLCb6LVvMRz4MMPqdM9TaehPxVqY7yi7qbN+OQ6b9Tf26En7fjWWiGf337A7GZ/qIXSXlOfn/uXE30L+m+846b5vrH82b4QfwXAR+yZuPrLvwdWE3wm+Hu3u/Wv6R/xOijTZvpn+sfCAf9f5L678KEvshR/5wXOPbHAi91F28liPSXrYIE0PpG+pM1X9HuOZ2Jb0Z/+7/8B7XLhJE32gn+Ew9A71yyV7T/C+gf6OzUP2hssQX/y3/yp0Vl3vLGwnK+m8K3ruAmfMuzOHX5G+Er4qNMEvJ2h/8CmgDNyMfN6r/b/01z/SVZhHuz+qvEaeCgguicescpEXL/uyn9m+q/A4VnzfBLugTtIpGy0VLLy/S79A+eRNaX7c/gk8nNs6i0vKEblPzQBD/yWSTPbip/feV7rpD/wWz5t3zvqebWNjtkcC9S/M7weR79X+JRimKthK/Ss3OZXhSiJJ5m/ha3EnaUajIflI0AccODLbILSxoJwNQlLXhGOsehoB95s6FG+lCYSX3DbcRsFUcQVadbwlA4jy65yDzuGlv7z506nZZxWBkcGkpjGHL70UtcnPfwrHnCZa2jj7iAruesnroh/5lvZWyAp24PXs5TWtHh5RsP8FJXlDCNGn0c/tGAq27UyXzW+K0rEUKB7d+kd67tAcLhsEODRDgrcrv4VqUtNOR1YxztIezBIrrpIvjqYNSFU8F9zBv/zvs05O5NX/7+BRb2CQF4YYIYuZ9IT335s2EovZfQCq9808+k4y8ltAJ1+spffSx95qMfwjv3Kk1qj6swd2PH1L5xDLmEVngnhtw3PJr+4MMfSZ/7wpPolLaJfIC+i5OZi+3WrtreA206Q09cI4QgTYWTGPRjfmgohA103CHC7Q0OeUBYC/F5r6SL58/Tl9Bh3bUIuxiisosy9mGQc7FkYw39HnpIRx2o5jiEy7Zy518PGXowJOptqKPMFrszNZJq/9hgHrPGYfEedtbbqwMcei7ydWMZmwZpqiPj4XXchmesxv/oaFYihEDu23auBh6219hSf2Xi+bQyN838nETwf9+e/eng3S9LAxi6nctqvrIfGEJx+vnvp/lL55g3cGAYOrj9JDoWaaQtljJsCjiAOCfjib0EG2bqwpZjuIjDh46ko0fG04iHkPkWvVeY9hT5H40g0JShwxPSN4E76CuXaHMNlPYHw84tMQ/ViWkJ4+wScwh3pq7RZm7Tr5HGEI+N2FnKPJpFBI2AsYNXKyl0t3DnU4YHtJ0MJdmG/ctFBdx4gMe8kXmGVdWBxAPlNICGnkEK+0ZItbix9zp3zLLNfmi99OLtQu8fYv42OIwRFCcmPZnr2AWcD2mMdhEtzKsx9yRnwIJnmI8tYWRnxpL2EG5xFPp1Yf9YJ8TdPDaGZRDbIGSB2AYy5A9hAM3EpqgiWPI7d+RI5u88/jBnJQzd/MRzafniBOMA8xzb1Lc4d+l9nwvWrMjiD6HzeqiDZwT5LsqkRL+ta7Ql+T3gfeE8B6ixS3uT8n1rJ6CXk9p8YEw70hH4j8MLDk/uutzS7uPhbXyHvU6e2CJcLF69YUeiPTT+d2sUZ8GpXSsreMTYqtMUbZPHLHQN2lUDul727hwgkiE2g7601TmMQyPzPsre0ssa7DxQbg5ZqWG+n7njHmyH/dgMqjgudToXh6zrPKvRblsYerdZWEKQ5QP0qEtbb3c6cf/x9F+9+23g2pr+AkPuMge8uZjwA7xxJyYuBKs/gCH34J4hFsGA+wgxctexQKqYVAHcA4CW4anUGIdE4w8SH/e2YKGN5dPMgZfwfEUlwFOs7onhMO5vvv+/S7cz6f7A7/7j9K3T30udMEgX2xe6eon/2b+PSuAVSAfub++nfI0+tqVcQKNvEF7h2jNp8rnvpJPPXk6XZ4nHapgBhJ+GIjtJIzxKEewyAdlcfdk/jhVcQ49UBodwu6fELTrNFkYZ3PKY0LvV246qSCA2pEQmuQcadSA0jaOrBZ1mYyKMkZOOvGon1mjGvSxX0+t2CcMGg4VbdDvYZqzGblmGOK4onOmYer9yE5OA8mT2OkR3BcsTBQ2uvKuEUHBcQQjuZHTZlrL5265gZMbbNDgiPkwH4hqDNLywTbiCgUFvXbcSt3byXAGmIEOg6uHXxUpNN166PXQQBUrEcuS5yoYDYBhFaXM7TydCx9WQeU6anOeAJ7dJDQ9wCiRbLYYHMRF1w6DEAt0ifxtt34ohtwXv5Ra83/RedKVxg20IGlA6h7vTvuP3p4P3viZtLrLFBlf9GVbezp2/GIbBPgzh78KQ+/hDh9Mf4pH7zLn51E0Yj9b502x7vgx+8CCwOqhnG8Jv+iIn9J38HsZLtnZj2HBlbAPhoNBvNNrS8kYl3UeM3P/ld/4BQaAx5P6T/w1D2SmM72xJR6CpSHGSH7SEPnb0aFWlBGIOGK5Ed/SNpV6MaIOH7sIjkhMU4SnrEkqYpLcN4KHwMJDXfMRleypapbncnJMqKBCGeALOTz1HaIVvhdEnMihUMGCpADAiAJ92GtmXRu56KR65R0CJcuRX21oUwVHWMIzENobX9fkraVVDLp6kwrULydkxIFgfEHCoy90krxgNsZ1mLwNpP4pMG56FBpZfY9V2ZXEWQypoUEg2ulESfV/D3jpKwDI8f43VdrcDVzW6gbJ1DENxKCbyjjgC374KZOu2GUhICX5jzNUzt8KWkxa8o9voM3oSGrrAsBgNFi0UlA35h/a1/xl/WiViGyUuJh7WyUUKDF165yrw2xGmLrKEEVdcGJBVQtugk/FKu/r2pEMPvy3tOUx4BXhm8cyX0/L0d+DV3uinh/b2E1rhtWlp7mL6V//m99K5yXMIfxZEMOR29e1HiOIVC9zZmZk0gfFy+dIkoQ0wCDooUob4pAr8vjaHIbcnHXn4sfR+PHLf/tjL0r//mB653zQ7aaKBvOMCT+rqQWdzGHKnn3uKOlIGvGA4mOFD2aO0Q0Mu/Vpl2/qt0SeXLl9KG8Q1UjlrxQBrPGGKC9nCNAmBDk3h7XaMn60D0ID44e1s9aisY9Qn9EiDOFcaJ4zbXGchTrpWkZHdlNWOHIndC3pdI0PcUrSIAqNRsIfBZHR8P9+clMpCzWm8kw230T88GAtG7obQK6GfLXVu3dpcmmYBYwZZyiIWNdab2xN4DQkhjp3CAoZxKInkQLtBc/hl+tJFtoRdjf4aTIZc70Km7UHJ2H/7fbQ18sl+AY8bc0xD7tULk+nq5JmImTQwOorB+bY0zKKjnq0qZy60rnCC7toCMcMYtNtZ7OtiHKpWGcDhxS3kRpUtMVssRK3D4+vETGrAr+GVFIZ0+heNqHerXsAdTCLckSGfVJDlbiMzBEwcPAj/ub1KJTsW1qBJ7isoydCgTmX1hFehcdV8GSPuCifP6rXbjwI6NIzhPVbsO0m7QWyyS8QZc4tcPe3BkDtAHHTHQY3xKsB6QPfjYdLHBKVXbxMVe/hInrM/23/oDrSNTeoELS8MxEMxg45KMWVHTMZJY88OnuV1TAajb5NUnuet2VQN7e8h7Xho/4+tsfKislCAJozLVKYXXFm+P8jEZSoxiDTeBRAL5Qk8oSzMz3LKeJ5fR67sYZb7vYIvjCq8seSczzvveQbvWEo5UY1nvrP+ylpLVA4WOFGpPNyay4d+8L68j/zK5lyVeC5/Wn6GVOThl/Q3q9iYUDw15JrZNtPIIU29ApTJeBYGNh7kugif/8IsK2diYZJLPo3i/crAuPNRgZN5eV7++S4XI9xc/3jmh2mve8wDMfO58LkXXNAf+NJCvtghj+8KHJvh8/iGy7J2AZnHcoUTsRlBSxg73o68jQVL4Vu+iUkbNOd+F77l5t/N8Euc4mW8t9678Mv2D28ba4QMEX7sVKB9YnG07Dcl/KL+8p+43Hg1w7/xXc6wC9/3VslybqR/NKnPgZ/7WJGYZ7eqv6X9MPiZrtfDDyLeBH5gVsAvWikje0P9m3nPqlgh6xRtY/tKt/hNYUEwx0Tvbefc/25W/yilgB/6EX3IsdD+60JWyf+5fMvzunX9M57yLkrNLfjf9vdfxpOyqOsL6N/E/zt0EXRx3Yr+Jfxm/jNL2f6l/GmGH3Qp+C+KNzHwvaz/Lv/Ho/zBc+VPUXLTC54EsN32F6dSPt7If5EfUOql1lM6i5tzG3WUkv4CsBxlnPqG/UfDWzN833k1ww/ceRAoAedm8H3bLH8cwxx/bsn/4ljUqSx/Fw8hSTvrEtj4UcCnXOdSyh/fle8pxHoWWHITBMm0MA0/85flemUa7dC0gJff+Zn7MqXyz4LNzZ9wlHvKHx+V+Qr4prHkSFrUHyJEXSNp/oiyLDlK4GuXFvYd/zJ88cuL1oISE4BG/flmrHaB2LniCgbQaxhoV3W6YE68hqfd5Bn0Lw70GhgaTnv2FXoiOu0i55osktZFBUMq5B1N4hjYhJ6k44TbjklCPfM46LjoafN6p6lXWMkujId9zEVdzJefTLPqQji6UMQzpy7WTX3ZuaNGNA2kHcx921uZI7LFuRUjS8+efTnUAM4bzpm72FV2/333Y8h9Nwalfekr350IQ+7Mxcn01Bc/nb7xJTxymZPc+4rXpkfe+DiG3EeZG0+nrzzxZ+lzf/Ih9FW9YzVOE8Zt3yHmb4eIkbsn/eLbH0/veOzR9JE/+E/pU5/9NI4MhiNjbkI/cLdsNlZt4xWMgZS5s0bEGnNVp4Rd2CQ2NtkSrqcnsIfQqw1XYR+bYWeqIcgM49WlMxnqugeq6cW8Z3QPdcUghN6tQds+Zhi1eXay1iinlec9Ycx1yzbzh170ye7BMFCuETJsnXnBujsO2Q1WLbxZY3cxazGeM9JFDN4+wke0YZDKC1s2pKM+/Q9nHBeBbMgcWmEiXTn3fGzfV2b6yvM/Dt79EFv48cgFT3Uu26xBW8+cI/zg5SnaFLsD+q7jUvBt5IUHqG9FQy54CEfVzB3WXZWNcFI6euQ2nAgPcVYQziXM87MBU8wgaPAW0DQoAw9HXmjJLS/sA4a1cL7jn7GcVwm7tkCM2CWMmivMW1bd2eeO7dDh0b+dn8Lfm+xIdvHAEG7yXOjL1F9dIdtZmEc7R2VtokoICAgLLEIyIBM15ArfeXSl2H2tHig9o2czebffUGzgH3wd76wCunykwpDL/Ej+GBk7ikco59/Qh2pLs8x5JumvLG6QX0paX2rPe8vEIAr+nsHRgm1skPlDN45r7cxtnOfXcRapM0faxD5GTvIVbWEJ9jH+RYNSXugPktkGjv9ib7000CMrJk8ybz4bzni6G5mUSQwZnRlauWzI7R+/K/XQ/3RGjEPMhFLoWxlvioce68TGnb+AUxXnKWnIFaztre7suCA/BdF4bnzhCk5dERqB7xYMsrFQaRLgbxOiZBu7YyYy5ePk0wv/9OIFq7FWHvL8FxeXdKoypCyfzAMx+GKDcCeAi1KttOUmCyLr1YG0vg1fR7WcW2cHpllkYDttOwg992NDG7bOzP062OmswXcdZ8k1ZEK9bzBtAXsbnqrHbk1kILaMu++7J/36+/4W5GrHkPuttIzj4ho8+/zERDo7yaIO5b3k+LG0d3QYmyxz14ePv3l7ZU1vVVy26cjYflJl7EKq72PSPP4StuweoQM6gb4cyFbahiEIzMnktxNjxW+89efTMSb9//x3fzt9+9lv4KLfmbppmE5W6HoJnD2CYWS0ZxiDwCiKl6EJ7GSoYXxvbrICMvdsmmJl5uSzhFiYqRIHYsBQosGEAsQJCsbUSIqBAAHVj9Fg7IBeSnApkXxpyrCS65WqeVXru4FEIuYGzBPzJhrc1UIsSjy3WZh000k9bb21jwk+xkxX/7w0dGqMgOcjZuzsZVYXWaExRkw7BlKZQoVf41TLFlt1MeS6ehkrvIJQYPAhy9rh1xz8EKgNcHEbtMIwGJtvUcqrtNzEU5gnCUOjLlZ+ascPCjVHkcZ7BLiGkJYwbjEoir8Tegap8FqkY8vkDojthl3o7WJltCv14tmoctVme2KI2dB4wb8aq0uzc/N08rwdZhAmG2aFoh+j8SY0wxcfQyCdDaP61irCxrkog6s018vMvtkCLXv3dqXxl9yfDt33mtTA9rV4lXhKGATPXmC78LUlVvy60ztfeST9Fw+Pp7/AI/f75xaJX8oBZ4unOcSKwZG6uUqox7YrfAsY2xYIMm/LKIw0Gq8w6KwSFmMVwbTEKsUD9z+Y/hkxcp87O0WM3A+ka3jkYnlCMFA3yReariVoHFSQSj9JiLCF2bs5cKxn+GjqHbsNb85+ugHv6fAaE0wn/W0ns5k3FAce+Ci3X1aKfFdODmp4Li6cP0lohW8UhlxTIxxtM9oOaQJ/G1oBj7tjDHJ4E0bp8J4yKSY4fKtUtdEZtjbxgGfVdPXSRNrCCFthcHKRYhMEjANjRR2vHMCcCDuIVhn1hhAQezk0aoRVy/a+/tRY5iAzVpMXZjEOMkBpeA0Fmb6o0q/nn6uPS3pSY7RzG7yG3IrGBQaSTf4a5LEvCU4SbfKhN6LeyKxvhWE3CAfu0hvrJV7866wCbqQO4ti0kl7jc4Pt7RX41lg3W2z3d8A0gP8GA2odftyif8Y2Gz0rgB8Kpx65GtT0YCRvG/xvu4TNVDLwr6NnMO2/H4/cQ/elbgbG9YtPczjfJOn34qG+N912cDz94s8eIR7Ws+l3/92H0iThKtyS7wJPG7sP2jg8zQLnCK0wcRKvA3h3uzCeIyhQLqQzRrX1a3jQdqdDD74p/Zcact/4cPq9j30mfYoDz9zmEwM89JFfQjGFHtZrdhJD7smvszCIgRujbAXPymFCewxiiOwaMJYx/UxehdaLeMjPnJ1Maw6+lNNFOIRWwjkELcDCgdotlW0yYhABFQGSugV/y9VekG1BlrRisPQAwa3VmdRG52WZK7XDN1t6kPLXhtep5W6ivC8sEHYD5d0DBNwu1o0ybRiZS+cvEBt3NXU7QLiqD1wXkPoYiEbxLG2s4gHLymkNz99t2qyGjFQxd5uWE+6+vuxdsES/nlfBBMcBDsmYxlA9e2Ua2Y48pU72kS62uIxinN2Hl3zE1VLA8F9DqYsR0+cn0swFVmiB18fWoL0sJA4fZJxy0QM6VRqVtMzJwutLc8j/1TBcVzVuUz/hqCD1EEallXZfYiXbLXcuttlOGggiDAXE1YEnVCz4uwOlshtFx5hwimDDOjQIOaQCWmeV3n5nvFtPL7UcPdCdbHgwnwY7xzDjsC8zuVhGCXexaHiMgwihneOHixOOb04S9MDwAM6x/QcjTprj0Qq0rMkztHMHq8x9GHP7oV8vMmuQsbbcvqiRI5R6aqJHlH1CLxfFifeQJ3glDuu0z8g7PFeB8S5SxY0f0NIn3EpX81t5ZWrOpqyhC1NfHuWyea/K6W/Ahu6W05rHvBQoXPJF4QVUYZGcy8+MbU7K7/wiHmd5lesUuFBOxivnZYSK9hF+lqO2aC4xvgv48hNoBz6lcSKD8TPDt5KgHPDLp74rKBHPlbU7ai9prXOmKffS3fxcscrvN7xne3KDx4b86lsz+b8A5iMuf1l2/u9bn9wcfqZ/pjHAgv5RAi/M4eSFkuJR6Y1m/WO8C8jW6ofBz/i8KPhFMcE3Qedcslsjy/Zvpr/Pcq124UvDoBmPVOb9F2mohJhmIwTPrqP/9fUv4ZOcQiwh1z94qKn9M+VFAvmA3CoNTnrKSP+MWy6jxDSKtH0L+DZ87hdgZ1EkaIZvzUr+uxV8IYlLecWv4lFgX1SgrH8k5X0Jr4RfFnMjfMeQoLX9kElBHteFVvb/Hw5fOjTXv4QfNAK3En6JTwnf9jNnWf+4uQn9b6x/2f7Csf7KZecBkByZibcT8rakfzP/l7QSfm4IsfaezwKRbKzPjyw9t7Evg8gkzbW1Lj6yzFjML1JGKj6a4dPFaPMChnniPd9F/c1j+ub6W3JGK/e/cmHnhfAz6n6a0rL8KOGX/EePzgl5F96NwYimzXIw4IkjyW7V/qX8upH+AZlyrcLN4Ienp5N1q6juyviTDzcqUJKm5mU8bO7/URqPbmx/ku7I3zDaFg/K8SfoWvS/MDtQ1xfQX3jUPbJKeG8K+OpP4uOVqcqNQrFILc122z8/LVPeWP/Mf8Ky/wPP+vDn+BjtxFcz/8diJQ+kZfZas1W95IecKXCOj3gRCJTjX5QNEU0qN0gLZXke/14I3xKUa85d5RV3fMUhvOYBhuXtwKefabRdwAt3cX6BBXkNkoxZ1guYhliYmjiLw4fh8gbSvgMHOVemF2/cZTx358Mxw/lyF7qSIf8sW11I+d+hodX5qjoDZbmbVWOWhq4NJt0aLu3Xreg4OhH0Ec/WBWoPanIebSgFQ3ZlsvCt1Sowx5MNu0P/8J6YZ7J9mJ14l5l/sZ2ZA83iMFp0tVb02g7mRYbk+7VfeW/qGhxLX3rmXOirc5fOp2e++vn0tDFyMbocf9mr0svfoCH3Ec5smU1f++yfp8//5z9AZ70CTOfYzNb3HEF3P5QGxkbTezHkvuuNj6Y/+sP/O338iU9x7s80C/froUvvwdCrXu6ZBtJd+wfVBi9CN6JPVzFY4o6BU4FOF6vQdYjDhgdwQmglrMJMunThAtMPHbPYlUaja2jWoOQ8vYfnziXCIQ0D5DKepe6GBRg2GnBk/tIFnWO3IVvBN3C0m8PJYYVt8I5368QW1sisITecAuAJHQI8fLkbj+W+feyAxvFD3pHDSpaU7+RaHTJqtMvcJQy5eGOuzLLDzlahfn0j+4sYufuy3SGEpIZcDsSjTgsXJ9itO8N8FCcL3olHZmrmLjqLOTfpxrlNOHx2tKM3Ue8RdN/x8XHCemrIHcJuQ3UZ05wHwUHRNhV3wfkMejFcRP/zDKF1eNmQmu5MtX1WwMXzOtawg63hRLQO3ZwHa8j14Cr/GjirbcGD4bzhxMAaOueiEdt1xOjDWQRbC1Od2LW+uUl9mD8b39lxg1YHByaPzHX1oHX3e+hf8L3yzPKCsnZo+zW1DZ0bEFQdUOpvUBsaddDe1nlo7BB9TMcjTklhbreMvaQGzG2MAaGVomRbhrLYebr9a5HQKJvUo2r/x2kmh5nkfnhvah3ag00pG3JV3AXth/1XIRG/+bTN41k8DkiRSAw9S2T+LGFXps+F5+sm88zgE+YlEVaCuvEgdQ3hpHL4bnYlA5dJa9jrhJOlZMA1oXI/e+RqyCW0JIbcfCE8Fc7ix7/YIRxCl9/QGGMO9jDm8sx9w+ArXZ0bGcaD81yYkEF/y8BbnX7WxbzWcIDSUvuE4Rk6obN9yzO3jACg/HJ+ZZvq/V4nzUY7iwgajqGx/KleUsOGMYs3PI/SCPlvhzdGcJzsneHwbWIubxKutr5/OK2O4A2NM88mdoQaCwQ1wps2cNraoJ/dceyO9Pd+/T3g0ZP+7Alj5HYEXz5/7mw6O4UhF1xecvyONDbEvFreePmJt26vM9lUIajCYL0Y7dLgZGrsp7ONP5Dah8ex2bEaQ0BsjqKn4D1UVmV3ne3MnenXEHRH8QT7F//xf08/OHUqdW5j2cbI0dVSS30YDYfJO0AsiR5WgjxhPrwSIXTFxsMvb2H2dDp/6rl0+rsX0uWZdqzOwJIo2LviRDrGD7o2nYEVNia3/RikxjAwuFVVz7iubowSHIik9VtXa71ZNW7VNToycTYOxgYCtK75giwNCFChI7bRcRV+20zOjWgg0VvZ8q1V3tAFHlDkBH2NVTxjj9SxiNfIV8PI4YS6gVfyFqtpMocMQXa+YXFXtXDRjpUFhIinqDvZVwjGahm0dtDKkznobj5I7rfL0Yorpuo85C+sRrKHAsBEsqyd1Gf8DhogEBj4WuiUxrFxC0QFuodBF5pogDVOSzv09kR2VxaMq+uWYANva9R2ULhydQ6Bukz9E15iBFpnENZDewNDHGjRdhreEfDumhK+9FZ5ACex7mAVqnuwO+0/8UA6eN+rMVThMXsNgyCHfU2cPx+nmBpv8x2vOpTe89Ch9JWvz6WpZy6lzmsX07XqTJprJ6A4fa2GkaPGwFNjm8DizHRs01EQuqqpsX2LgUrBO8ff/EZbeohtL//0t38zPU/skN82Ri4xd7ZrrDBipJZeQaegrmJGOitINKDBy3gvdjOQ9w4fIdbR7ew2oVPSNp7+KJ29SiXQnMFA8cY24HcIEtJFwQg0aGKaGsqMW+ivnfomK5XwiG0HzSoKmNAeKR/DTReD3OhdDxNr+qigongHsyjXYiF8G4JmqwoPtSxglDyXWlAoDHFh37A9NmoIT0YxB/EGQkSxKi+1wxsDbEvav3dfGsR42Yai0HCgQrlYIeaqW582Q5BlYakC5eqTxnINdqsYo92a1MPiRSySAM8QF+vwsQETwmAMjnqVBq2oY3jngm/wPjQOXlWA0nc7UZ4HuzD2t8O99IlV+MLV0DoGRxqX7Ql4JCJfRN7Dt+rwXQPvbw2BHtJmGUFyvSL9o/3cwuIplR6O5WAlP1YJzD907FHa82iq4o1ZmX+eUBszyIiR1Nd9V7oH4+B7Ht/HwsWp9G8/8ol0euK71AFlCm/b1g5CULDYpKF6jsP5pk6hrF6YSFsczBgTLBZC6BLUC69OBs52VjUPPfzm9Cts0Xrn6x9Kv/cnGnK/BZ65DW0HWz6vumLMg3dn8NSefu5pZBOGS2iuh4ChFQaI82rgdw2crhzaHosz8+nKaQ5cw/juQVhtyKqK9SX+dxursuFtz33wonwDiVqRzbFgYb/EsKnntyvhEZ8HoyZUJowJxlWUmAaK2hrbQ1yN3UKGyPVxOittrCF3aIhQDWgmbq0zUL7GIOOZ6R2/jhx0+34/htxB+tE2htw1PJcNf2I7qLgbQ82DJF0g6EP+6x26RIznBeSn7TaIZ8T0JTxQZ65kJQmCyWsdhHsZwzC798g94QVr/5cmKuquis9e4FAF2mUVQ20/ccRGDx5Nw3hFaHjRe9VtT6uzeDEzATGESQcTAsNgbCLn6mxB22Js6EBBrMA3Nbwmoh3Ax8MIHNfWkfkRYxwauvyjvI1tbbzvgr9szzqH3W2jfGZ+ZZyh3+vBG4MVOISSZ+uDk4qXC15u3ZpbuMaYQj54bGhkmJVgYoA59iDb3JKqEXceuecYoSFXj5QGdF+lT+bD1kgLb3i6sWF0OqlHPxMTtzD618lEKQy4pAmjgfxn3yj+ZbklV8qd8if/+Ln7q+BanuU8KpWZj3kQz6xr5DCjD7lo8rjMk+UdaZS/pi3exWQcmWmaXCbYcJO3UzqWmBQ+NkWUbZE+BP8oKuf1aZbLOb/3ucR44wfl0g+Ab74oKspmuL6ufB7aT5BN4hG4FHByJjHJ8LmJBELKT3leUsY89j/eSelIwjt/5Xvf85tXUlN9wL5kCIy8tS7DV8YILwwogTTZi+8oRwS5ybVtgs/TEpd4Z3/xScC0RMqkT/vOOPl5Em1JvFFUgWYUXZR8I/yAarVvBf+m7wqU+KLYKLmEn/HP8KX/D4Mf2aVBASPTqPgdtfSFV6aNX9Z355E3kVyouf45TRN83uccvGcSp9FCuiuDvXyXjWLe5XIs0zcxLngPbUrcsmdRvDZRgXvOKf0DD9ObX44BTGlQv7H9cwHktYMV9M/tJy4Zn5xmF7eb1T+SkoRRP+CbOhr/RdA/SgZ8VDlyQycZp4R/wzufl9gEbmbkQUn/kv9eDPwsa8hPGcpEDQ/mLw2FvtiRRwVupg2A1C2uG+CLS8bPG7Divb8zhrn/xc/mD9MUfdx65BrmUgIebWPz7L4jcy60aLv8rpn+Zfur70XTkttmtv81XwEl6hB3TTDyb+H7Oj55lHHL8OIphZb/Sv4zZ8jsov4Z5i72IV+b8bgBvu2fRVOGLM/bNsoc28a+Y2lxRV7uAHqj/CnpnwvL8JvlT87P8yb4Jf/vwOfdLdvGAooGBqvQW+2nmXL0P3nkBvknP8Uk36xBTdIU8HOdXtj+JXzHOK9ogxfwH8+dM5R0MZWTqxAzmRvoWSELduR+AT+qIF47eTOMsonMHXCj+EBWYNE3nPNkB5WcR/3FNtIAl41ITnswXLFgv0rYKM/HWMSgsIzHbegctKVGDbcVi6w7VacmzsWhZv0YQdw55C7QVXZzLeNV5rkxhkJzF5Q7sYQlb9jf9VrswCGiDb0stvCjE+vNKH4eQN7BPM8dUFWMd+3oMtbXuKUughv/NYxppI15J+O2TiR5l6MyG30UL0ONnQ0cCtau4SRE+epgEf4QerShBxqL9p577k6/gSG3e3Bv+uK3TjOvSYS0upSe+etPE1rhcxjGVtLxh1+dXva6t6a7X/IKDGCz6etf+ET60l/8UbrKjikNhMruPg5/79uHRy42ife908POXpE+8uGPpE986olwhnEB3kX2PSN6zuIswT+deNTzqTQGTA4qhr5t6JXbGIb0Ol5n3jM8MorX5QgQCMfFXGwZr0THANvbuLpLlGu+UQ7MdR5v2DadBgyH5xzO8xawebK7FUMuzk+dGoyZ99ewxawyx1nEgWED3VxDm4ZN55JV6BS7iGgrae2B5f14W/eO4ThHe+h8IE9Fr8hfQQM+MJgTcsMYuefwxuRArZDJMO0AzkoHjrPrFM/LNuxLm+jx8ra7bBdwDpm/MIXx/0rgEvrqNvYGjbnKjypzMnBoces5QJzbdGNb6UJXNpzbgf37Ca1wmPlHH/MO5+3q4NC24O1seJPGGlT5Q+9fYx7lQoDzmVUWJNag9Rr1X9PWwwFw+fA8DHXOcXi3iRHXHdkwJ1NQjR9wJDzaij0kDLjMh7Q/tRn/lhkU5vT4y96f2etXr1TPqPEQM0NtKI9cVOUh9JSPlPmOqdzTD5Udebz3PX85IXmYW5HXeMdDtPsAZ2e0u8OVAhrMY2q0qQ4jjbLs7N0VNimHaw25CyzMOO9WDFmeY2or85oqB65XiRetk1RgRDsJOnABvv/iPvAp0eKHv4GfF6+gAHjMT/4gLeKRu4mc0CgaPCPuIKEs8urA9jF06G4MuoQzREZk+SRdsu4aiairetf6Il7+xMhdJnSHh6kFLiFHd+EHHmTyXXx2DmC0wimUeZ2yPGS6tjjCbm6zMzXsCWQy7EkXhtQIV8dcyrlaB3PiThY7tJEVa36kZ3wjPwwcc8xN7Yp4+zaq7OLGw16Z6i7yduyGniUzS3xq7fxjhCs5hn10bJWDES8xT+TMmi12C2wcrKZldrAvs1C1ziJJnQWEOn26zvzYXQ93Hjua/sF/88vMeQfSR594xpgCGHgb6fmz5/DIxfkMHn/gxF1pfGyM84Go9aP3P76t8DAuKCY+Or6rIJNpfRCXe7Zlt7LC1Q4ydHcmxTBO9wGYkUamYp3V4fTrr39TOjrSlf7lJ/8gnbk4zVoIE/blC6kDY1wvNB2m3H46lytzCnB6AETR6MXqFEx0be5yunBmIk2evkKMXN2H9UYFMdsfwsmTDnbgHULA0xdH2U5rf6joYj/EqlMP3UThaAcBU73R6mtUHMOVYSAwObNlvBsmZ6IfHIIwxSKvwWmDgjYqMBlEatukc9LwVQcgDBkak/We1JBkZ6zh5pyNGmwFx0BXx7tMgWQ9IgSEBkBXtbAnqyXZGRXErtIqpBzsSRoGaQWuxunwMOBh3hpBZUnrwUO632cDrsZBVwosFIMM/8LrmF+5g/ANLXQ1N4BMBbwrrAxp9GllQItt6Ag+rBYIGwQOzCmDdmLg7UIIyYAyzjyDnq73xv8YxvNPb7kO8rhSZcdvoy7UDpDiiOGYBnHgtIPY2ToxFhnLdJTt0PvuexUoYfDBYLTKAGJ8H719Pdnv7a88kn7pwYPp+0/OpvkvnU7dU6fS+T0raXIfxjPabwVDywanFNYwOF5jYPVkVF3/xdttzlZljcF5Gs/Ba2vt6aUvfZjDzv4+hlxDK2jIfY4VlwU1E4gCteQfMI977vgZvBXCuIcVzqG9bPs4yorqHQxWGHIZaG0nhZmii4+oo7/ihxzkbfE7vFwCCI0QvR4vvGXCVLC9YO70NzkU6//h7V2gLM2qw7xT99at97v6Wf2anu6Z7ul5MMOMGASygSwkC7EiYClKgAiZGMdeYCuO8HJsISw7kWzZy4llLydR1sqSLCEZIQkiB9u8BhgjCcGINzMw7+l3VVfX+31v1a2qfN8+/191u6geIWclf3fd+9//P+fsc/bZZ5999tl7H6yDaRcvwZO7cPYn9Aa+ekaPpRFCK/QduYOs1M3KCTP/R1nLxOSE38U46JxPa1ghduDSPeQOIMrM5to2GyHsUjPZbMC0G9CzAb6tmxPyAAzqKAJBH8JKFYtTY3w2OIyqTuzYOukNak6lAkdaDapE82C5NQ8CZLe9G3wP4bqjxboKNHfzFqH7NfDTtO9tj8IiHMuYvZJgxMylTIO3Owb4zzvdEjrSwYGuNEq85SrWj2vWAaHR8bTu+EHJvUnc0i2FGWi/yeykYmsTGtIidJs+30RAyQyYQsGjcaM94bHD0yZR8qnoNwD50JlXpp5h3IE2iIm1fDlV12cZB1gHdJ1K93K43Dt//AzCw2z6zd/7w/SdZ/+YOkyyUQFv6yPmEAIVhJ2mUQRefYHJg0O1tkgb1tYw+ApCU1sboTvYrNL698TDP5Le9Y6fSG977YPp1/7vz6bHiJEbCM1EEuNfgUv+4SQXoRU47Mx2hRKHSWzkOIftYVWqm4wbMCrpnbAX2VyZvMhOJFaaW+AJX6eoG1vnKJHhUf4RisRupBOCfowV7mLATYDgP6BK2jVJN6Fg8PJIg0z4PeB+k/Yu9x9IC9Ab2EWRTr9ChNKhB5YNywNCKEZIAd/2rR2qot+DJirwpEE21oaGqBdxhN1ZX0RJ2aFrETCXCSGwgQWsgnwfrmPt0Lgn9HLOHcIDO57AmBy/HgI0k5BNoA89+KEzHTx6Kh05dQ6Fr/OEggdjQUUu/EQXuJmJ60zwC2kIZejocQ48OHgyeJKHQKzRtnXd+xA8Vbx2Ml90DCDwaEWLRewmYVnkYQ40d1bbWTiE9ciAXgfQN0J7g427JrS9QaXczXbYimjpzb7Z3mCiBtdw3JiXQB2vnQfcuANfIpExpTucQgJDGfxwMiwbMVpLqBg2rEIPilx32xU+5XOeiLwwOx1lHMSavg9hzZiQESccPuzolovlmLMKD8S1x5q6G2HAg+j6sdDow1pXuLId+YCCTFYyOftBDdY/38V3wXh8Fe/4EgIfxWKdtlhWKK14kxfaJqc2UZCpoT/5oHdRyRKGz7jAYVhLWVDOJIS4Mm9VxLOcXD/raL38Z5nxM97yxLqY0xtfu4Eq/RfwA3LAI539EIn9Im9RHQuMx7lgC4t/gSvSWBPbXySC1nN7AmBRngQb/B/4TOUC82O3/aSLocnTXBClUo6buMZRthg3jPPi33qaV+R5AQ8+kOE77PbCt37+kU+JEX7pz8hJPay6tQErQXuxsOJhYJiy4gr8FmWYmufyDJuR2+8zQTDHB3zzlXXyhWmBFfBL/EcxZMv1LeELz7kgyg3guWk7cHyz03Zh5ve3ws9l+8y30tze9ofAHg3YhS8M8e4T7wMXUUJRH4HxxvaroArLo3gE/VMn08cCl7xl+/N4uhV+NJAUURb5LcL2Rxu5L+GbIq5oZC5DeVr4grgd/uN91NOk5iOxZbxM/yuSlPAlCvnQzkXeeGcZUe6fBR+YRf/nLODUMoAfMqsV57IZFufNfu2PsW3C/eD7PK7cNmtY0p+bg84FbnpFOCR4X8hqLPBb6b+V/+yF39r+XM0MZ6f9BfTcPhoRrzMG82em/1b8hzUQclfmP7vtFwV74ecydlr4feFfA5By/GUeGqjj4+XxX8KHiOmK76X/ssygobL/i/bnhue2iouS/2Q6NZGIsUy/oCvmdL0OheNGosrWUKyYLFKZo6C3AkbkjXJI4Q8/8kNupW/Hn+M1P86JSCsjIeHe8S9382rt/8AXKa2D5BnlksaUBSjA+MuX/Cfz7vjL7fdF2X7T+S+uffi/cEr4psltJlcUbz6BlPCV1Lgcx5Yar7wvrqLh8cVjqxnlRTrSkCHqvjP+KcNCYjya0jT0DRn9E70eslmG9DGvc5GecFrdLiCfzLEO1C1/iXAKyt3Wy/XwgBvOyF/+VlF7/eqVsMAdYJP84LEjyDgoJFiHeBbKKsqWTuQRQyMYV9IYrtLFpkZB1E950AOGM3z0DuKcuhk+UW+jTuC1o8CzvRo/hBEBMlDwAVYHuV0aq6gUZr1OWpVthhJwc1sxVe+mKIA1TxMZdJ01l1ZzNUKotVO38+fOcSr8f516sUL8/NeeZ92T0vTktfStLz+evvnlPwQfdSxxfxBF7hvT2XtfiSJ1Ln31jz6bvvipj6ZJjA90BZdOBg6eIDTfSawjj6V3/MRfSm993SPpQx/6zfSZx3J4BhWCyq39KN5UnNuDNcIqVHX5Rim0xDkOTdZDNawHtcqVflQgDmOpOMxhuFpMZl2DsXRZ49FXhkH0rAXXDyo02zDa0bjMd5sYw2gk16b1qJ6QGDR1018dbB4jgKc6ymQCTrDmUt4Cv8IDd/JRx60cK9ZcWC7qgTw8hqIUi+tu6qbSL0tptILxiVTAP8kQhSWHnc1ywNUkityV+engx74cNEbu+YdTn4pc+ivLjijtwe/cpcscYnUZ6+dpZF+N2uxZlWXAoW1tKJwrKN09wFr6gUowHjRGbFuEczt29Hg6eUyvNYxRUNJuUg8NHMKwR9qhzeo2XK/E4fasH9c5NGqDzvY8EM/oqAOrgWLXQ7jVK6zzvEFohQ0sJLdY4xiiEQ0efIH6MJnqeVwjzKYhKbN3MxhTiWv4BM5McqXXjmKtppUmMlmEZADXm6yB1U/Zv/xyGHEXX9CR4zbLacFRlQUyZ+CbVKQNL894to283xmHnfWieOxgbGl4FPS/jqGK5cg6GWfSp/lkSPJtY1BrrKcxovMlgyT6nY5HkYtVPeEvahiDxFyq1z15KTrKin6mLtIjJUbdy7rZ/yF/s6TaYAPEsJLL45dQTmIVDo+kApThGs6xS27K7Bo5SjjL8yhyCfuoXjAEaN7JvxKosh8AAEAASURBVIovMoFzNI94Ia9MXk6LNwktyYZBXCQzbSh+i/vI6EvGSaUDS2WUuRX1jdF+EsELthsoUgmLKDyz+U4vAQ3WujWIQbE6MMjhZfAzGy8NGTpPXV1s8FsnKqiJz1Y7PIoIBU3olMEFWIyNoBHpaBYPdEfIYdZmdw+ynl1BAT/OGn6BMVpj0+UY63v0qvPEoV5hHe16wLWonph6D5w9fSL97Pt+GtofSr/3ia+DRvQ9lPfsS4QbvToePPO+c3enM4SZHcSQqu0HH3xTeHaE8LoFQjfZ/diexIWaA6q6CMzby+AYwPqnF6bJCYadR87l1QkV7+w+nP7q696YzhzoSf/qsX+TXppQYYJ78MZsqjFAemjoMBUbIQxBP0qEds2WqYzusVuY9buDoNXZjRsLaWJyJU3Ni4S8wA4qBD0OAAkdfFOvbcyg+9JBDnCS5dRqDRjoJgtXdgwdYMQkCUtdFLbrDUyR2WarcwhXfa2bUyu72XEBYTJ03Lwt0w7fggnKnowL2aa5tcpSFsHGW5RIjG8iAzYeZg+BobUG1GR+HYvCVQhslR3IFczuVzHRr8MEIoi7AwniZllPx9BipRw6uYoFWAg57szYHChJRm+A6joKECc6JSLfxctopSoRlSgWqmWuRC+OnBy1xgMTMdp4RD15TB15piWeVqcoV7VcrGCJa4zNdp6rHHRAatErKxYVJcFq1daHgvMgwbRHIGzjxWgB26AfVci5o6SQFh0C0VqCTNYYNDLqoWN3p0P3vBa4TErigAlFZc0cFo69/V3pra8+mX76wvF0/fNTqfGp59LgpafTxbGl9Ozd1XSVmCHzKGHquH00Zm+mBSzTpqeMuwmDpEnGPzGOq4e2TS0xEbDL8dDDr0z/9INFjNz/8X9OMyhy0QKDc7EIPhS2YgjwMzArk7T+MAGsGrtgJNZ58OjdYZGrBTUc2cQkyUOWwiiqEJJoe35K2fGMhHHLh/QE3W+wAzp/5YU08yKHWnFgFZDAhe/dnaYhDFoVVN2HxtLImYdT/9gdAUu4WYks9MAs9IwleYWdms3xtAaD7Mdl49SxQ+zGDcSEM3Flikldi0DcKyCfVZS7TZS0Wr73EzbkMDGs+voIiI7iOJgEE7STG6pkLHilKWG5UeL4YdxQN2PWbqJsGhw5kI7ccZYxx0YIDHQSZfnM7BQuOdA6FuM5lAlto0khQEoX0ISxb0Ppx3Px7183itxDTLhD0JSWnFtaMzaxaocHeGqp1gBaea4QLqNZgcbZ5arC5NypVIm8gRt7AzpsEqtoOyYiKg5OY3IFl+LTXX4POxs++ygHHJxIHdvEX166lqqNGcphMYSbwt13nEn/7U+8gTbW0699+JPpyW9/HvhT5EOpNno6Dhyzr6anZtLVF4mRi4X3FoIGRAG9jMQhfxXiOqPdxS1kNJ145EfTO3/yrektj96bfuP/eix9+ovGyM20J/3TevowbyC5Izp39Zk0+bQWuXQWSkstRkeJzzw0dgZFLu7+9JOThOSyTMzqSeqgIncTnDMzWRp/tFuL5D5iZtHHWj+EtUTQI0KC9Ots7n9xRA4FDHMPIOQPMMb66vN4XpxIa4PH0gJjapUxtoEFc/ABeJYK1REUg31YMCj8w8l4T5chALjj2GBca/k/yOFnB0ZwYcEKfWbyappg46UbfuOucYNwDhv0qzhQ6BAPHjpnOA3jfVNcmrjM4V5Y5MKYYzwplBq//MCRE2ns7geoB3MGY0r8G2ZBC4uZ8asIjdegh0Xg09+kHUIQcWw1qNsalsANNiK24Fmd0FAXbm9dCLxI6hyAx5xWga7gnR5qGTwX5WwXmx6Dw/BJcNMkpMU6in93XA35oQJBS6KYMhDKPSF1k/AtFWJAS8su/iB7+kyhUAHaeYg+J0Mb49ITUe22ZcbU9BTudiiT5Zkjh3UDhE9Cm+2U4UQ+S2zmpVnolbqPwh96PUQE+A0U2AoUQfPyBvmXf5Qj31UB6BjWSntwYChcEns5EEKFru4+8ibpJr6ceKRRO0ZSDQrxm/pKePk239suu8b5gnxm9XdckdSX8sTike+5lR9kBU+mvyykW9/MR2OMAD+sZqmUuI185M11UFjyCX/xsuS/Fp7Txuv8M/NP7n3putbcVtQy/KfckZ/60obTHuHnD1/FJex8S15v5GnR8ebzHaX528vqFZcl+tS+zPOGhe+Fn7sBsmOIIiAi2OriqivpvvABUOIlKhP4/174ws2zUq6XtdxSUA9E2HrHrWOoqLKdaBr6NCzS8s/8vqX95Uy3t/22NSe2vSVMCrEcLuFnSzPeAcvH4j/61fQF/B36kChzMZE/32bcRaGBBH8jq1A/8R9lFfBMH+E9Aq7lO1apZdF++yP3/2777acSflSwgG97tJb2vTXPCiXgxVwGQGm9BX5JL3vx3wq/bL+Niyrbj3vgZ3klml+g4vtvP5WM/s9WssK4tf/L9tu228EXaLxv6f/cc+QgX9BflJzxHzWNwnKdSytJf+3X/9Hlvow65NHSiv/btV/QJXxlaQ/plVfKX1XoWmf5bIl/+2M/+GX/R1l76C+QUvR/VNGPQIjfuf2l66YYbKX/SBltIl2Bj73493EJP5J8n/Bbx5/wg/75LPlP5qnWQL7isjE3omx/SbNl/5vuzwO/tf8ti7WsXPOW9otvFc1uXkp/Ku2ywsq5Ptf5du2PpYu4MIEkRlletsLbVvjlWN4X/6Qv+9/8wU6K8V+OohIzAaGF/wcvKuBLS17lZ+YpvPR5wUtiBNHeuKKwfBtpIi+0SOV3x39uRxx8xfvom8Cg8499SSGR3nclbMssa17AZy4JsEUiv8xgna1v/l289BnlhsyiXMV/6U+jHWV85TmtHteQKQydMEsYqgWUg3MYaiiHh7yjAot88r8uDH66Ocshh/0yWlojFLnLeKr1sZFvjNx+vo2nq8GOFqRdKFd7kD96UKx2Y+WmrKJyVQ9Pz8VwWg2hCSIwZJX0q/zjnKtsqFu9sD1rhgrRHlpQEJ/r8irI6OC9CkYtRrUcnpu6EfKrtKD1p55rbcBbR3GzYbxS6uK5Lu21/nTPPfekv/7foMjFeOLxrz+DpeZWmkGm/NaXv5C+/dUvhjL1XkIrvPI1KHLve4C4v9PpG1/8j+mLn/k4h+1ej7Yo7/Uhd/YfuYPDdo+nd74tK3I//KHfSZ/53ONpFUMS3byVweLwZpps3To7OC8IS0rlz6mpqxhLEf4LBbPrLQ2vDMc4SGiFQfQNjoN1w0mgL9FwxfXZ4pznnBDWEZ1Kp4YxiA/SUQUDhQptq6FYcr3WWEWOBC/aWOppq+pKmHoWw0ZZIkiNoJeBLf+1D1Rk1rH4NXZuZ88AIcvuTIfvOE08VeRU9CPqSuiMyGflYozyvY5R2xxWmDdeejatzs/wnooz/gcOHSe0wiOpjxANtk26U5+xwbp4CqXv/PXLyOwafGgdagej/7BS6GEqtKMNOqqiF6CwMGxqp816e49irHD85Ol0AotcDwB2HOtZxZIk2rJK6IR5jJZmMIZZREezSru2WFe2VcE7S3w3nTwJyTOMNFTTHX4dha/rwi3PtVDWVm0jx4NW21DIdVCPLozRVCTXwB1aQdYjrGFRxOuM1806LKzQ0bPUMCBZh0aXFgjxgdK9wbpF+dxsWdNK+VlQDTwJRm6ZLxEgs1U3Q7t5LHeHwcZcp1HUKHqwUDjiVSkBGKpibQUDOMatY10jKweMilzXJ/IfrZLdoGl4Bg2yJwiPMkVa7WBW5FYJrQAZwOtRvJLPfjRmcsjt1Irq5DFqRbm3r+IZPxzj0ur8pWfS8o3L4IYwBqx/Yt4CRwAr/hgDI3gKY6jTi8FVlXFpXfko/5Mv06OVMazk4k28YwmD6EHy4mH34j7qlDmrBYivtk6i0jKm2jAOc62kl7VK+fDW5sDqwK/p+OfGUS8bBoZt7UaR2829BmUsPjOOHB/UXZk6+oOyPDytjTG8jafvBkp76wmW+aqEpffcgrGvOVQO/dvdrNFHl/BKHucZ47bJeTZrJ7rSPP24gPJkxfEDnw7dD+3WcOfuO0+k97/vXWFV/JFPEB6SCdiwIC+wXr527bpNTqdPjIXC98gR9BI/+NCbmNa0PoKMUBRub6L5ZZG6to7CZuMGcSBgMr1orYmz2oH1UzsHJ1UwK99Gi943fDq998d+Ip0dO5j+xWO/my7emEOpgIZ9k/iRVK6nOoQiFzcBTorT1hHWSmVYGG/QGBhTHVfc5ZuTWFhNp5s3F4kFgwtpQ6UHDBwtuZVvElvCSucF4BY7W33pEPFmVNh2osg9cAQX8lFcTHvYVYBZt7VDAPRtE4XQuqb0mH8tzlRhxB3cs3iHsVeI1Wm8RV1rJULj1ugSLKyIOcpE4uDQomtDCwAK7EAR0cNk5cE04ksrKgOEN9kFcQfHQ2wW6LxVBku4MVJuaPHJrxWB1C+BtcMEVE6EshUCk7Hr1rABkbmrsoVLwwY401XeARQm5y7KYnQ5qB3cKnT5M5QEWKVU/uDUAuArBDcIypALFa10ndCYwNtRrniyuy4BIQRHsTlvCKqMawdCB3U0Ps9BCNuxFTGKYErZhR+cBEPhlXWijwSrhZiL0r5j59Kh86/BhYWdT7kb7bl5bTyC4PdCQ2959bH07ntOpKnPzqXmx59Pg1efSpcPTKcnL6R0kZ2QWXaG19jRa8zdSPO4Gc8gZDCEYoAoiHSgSFmnv26iDJkl5uuDDzwQMXKfu3QtfeAX/5esyPUkUJlUCGzUgfzRkOI7pi8qbViADpRnw8RqGTx1D0oxzOTtK5mcVEfbM/X5E9zLtWJxHmy1KNOUUSJJZPv05dIcJzc+l2YjtAKMxwvFkbFxDKANwcWk1g3zPHAOi9zDd1hIhsdk1oaJvgxDQTJOXcT6rz5/OdUvPYUibjWduPMIByVhYcsktDDDrhcK4jZiwsxOgZNpDw5jN422DfQNEAx7FKUvsV9RaMVhZ+BmlUlXttq0fGlL4PRVJ7u14YaCYMFMng6gSDpx/jwCRjcbIstp/PkJxulEWmCiX4Y++R9XE1rTIhdiRqmrAA/TAX6mVTDIe2PNHIWm+lG8tSMYyrQ2UeJuo4wz7s1Gkz/o393hBorodQ8shJluMfHCEWNxvclkuKH1MYpmJ6UIkF4w9bAQRwFoHKiBEw8Tu4pNJ3a+ups3CPcC46ZvNpmw7xg7lN77zrdQRiP9H7/xsfT8809Sdw5jwxq7h7g97T1MALRjihi5V597IS3h0rFNLFb7vULoBSRhhMgllKjEEx87kY4/+Ib0X735TenND55Jv/EHn02f/tI3Y/LMqMmUoZJNOlKpOXsNRe4zX2NCYXcQUjDEwIiK3BNnUhcH7xnewk0fcbfCRoaC0crkeLj4EC6dd07QDnJuGdfthYChMrcdF58I0A40d4OtsyQfYxP4XeCqh8mlDzz2uGlE3PImVrkrTKTrCEEhaONJsQlfc1LuZaNDIVtXN0OBKGdppapb1yq7/NsoVg2/4KbPNhbW07hWXbtxA+sMrEPZNW6q8CWtC4eRAeJsgbtmG4pdynJjYQWBaeLyFSzvCSXAP0dRKHJp3ujYyTR25j7oEuGP8SI+3MTZYPExM3E1hO46lu+DKNNHDyNM4xYkT9XtbwlF7BIuLEwCCPpYxBIqRtewdhYrNXBXA88euNeANxnGxTnJQyP7WXjUaFebIRmGjhJyAusFfqscbiJohnDhGIb3NxlH8jZHTw6Az5zg0KYdFcqjB6gr45B+6EXoDAEdRe4kbV1CsFSoG2Js9mFB6yJFfqznxyyK3iU2suRYI6OHYodYIUQBPkKM8BxSBk/OBfAIyqHXgZZfqOBw4dWDANyLJXAPHhrdCKAeFOehGBGfkPTW2zp6mV9yiXJ8JN1QNiTG2OC5iYVZvss/+SwunkvfCkwh1MEn7S8vcWZ949rJv/vAdFGu9CyQIo0KO4XQcKG0AmbxXU7AZ/yIx94KX5r1ytYL+Z4KBHxxJf+2fl47xXGf28/45mkulc8ifQnf/LalhF9UxqKELBiuXL7yR9noTDNCI43IpLEUBV2olGKc88YFlP0S3760HHNQqPDjkR8t8OMZafLlu5yrxJv5vXK9nE/8wZ/Fc1mvnZ/c5E2n3P4S3u3g574lfy6c0jL83Bhlo1x2hsPbTDi3wI93OWd+3tL/tNpMBf19b/tL+PZJvnbhO25uB99+iqoW9d7b/uhH+ki5Ld6Rbqf/GWciUZAlfGHnOuzC3w//L9f+6JgC/1E/ypQfCGgv/oHiW/54l3/Ek6iPZfiPF3ncmC6qzLj0rqQ/732e+yiKKeBbdNTB/toHftS1gC+0/fBfws/QM3zb31rHMp9pWuHv137nnGgrH1qtKEvHoZOM9ZhXoy8ppShM+LDh+Jnbaf78Mo8/n+ZrP/jlGBVoif8ozUoErKItQLgd/etRY9leZinhl3XMb3Id92t/CW8v/Ei7U8j3wpf/7cW/GG7Ff0Z4rkHZ/mhzOf7iVVR6p/02XXzYGGmzlf6DjkiuQUq466MUaMV/CT/wIPAoRsjcFmMqmtQCv4RXtt/fO2l32h8lRDm5UAukivyV8IUScDNDpj0WlPP5lWvBI25i3uZlfsYnQG+Bz+/c3+LAMnLKsrR4RqGCEFz51jzWv2D9vCe/ZUcJfpvJfKQr7q1Q2Y+t9J8BW7L1LCAIOP6TO/qf1wLjcuMjrLl5rlwgR5W3avHl+QUeYDaPUlB3az0hPSslvInoi7w5YikeIMZGN3KE8pfAzH/9KpaUbJb3Yql76AjyF8o0LR3nUOQahqATecv4uXp9diCnSmOGxQulIfOdrsGuv1zTdWGFK40GfNdf1NVzG6Qz18bRfYEb7t0cIE0FZV6VsxC6dIMePRzhFxZmPVsAWY6yO7EG7sUib5v1+crcddY7rAdVqCLr6p144cKF9Nff/VPI3CPpc1/5TpwIP0/s2yf/9I/St7/2JxE+7MJDr04PvPoN6a57LqAMnEvf/JPH05889u/S1DiGFciDGgj1ocAdOHxnGjo8xmFnKHLf8Gj63d/+3fTY459HKY6Sj66oIXspA7setY/a8XquEZZyg836qZvXw1CqhsfaKB5YWip7GK5nUwxgPCYOPIdHYzD7RE+4JfQMa/RXWyey5UEObgfHbXiQtdXpOA5ME9drKHLXMCjS4AwDUeAxKqiL+Jem3GjYRuagp5GvUR75r0G+ZQzfyGNoii4UucMnznLoMMY8eIZ5WK/maUFemcTyOAETDRSzcxOXIkbuKoYIvrZP+1jjHj9PaAUsczXEMOQASEDxuJJuvPjdtIjCTxf8NWTpLdaz1JDKUS8MhVz7csAPNj2qoqFfKt5RMe7vBkru3nSc8Gt3nj6ZRlmDaGSmDkUP4DXk7Hlk7DkPi8aow1BretZtV7Gg1DMVYde5xLBvTdeT/OkZms9lAX7I72wWKhEawgz6V/8VsVIJDVhRP+AZSXwbnsCNRftNJa7nrRhCoc1zScCr8YrnsFJ3o8F4xzEXu1YW74552upoVvXCT/DDhzTuc+71BvSFc2Yb5UlzjqkRYquOsonQPYgSD7zqnbg8PcGGBIpoeLRhDs0ff/IFyt/A0nsBvGisU3NQoRR3He7CpZ1D6TpGMIZx3ElG4Fo+mvva3NKKfEniAZf884lXtEB41FF6W7j8DId0X4z1n/KTPITO5dv+9Q+TpNEcI7c3QivQvypGAWPzvbF0666OaZ215fLMNWJeX+E8pbmg15wwijJDeRO31id1cVAgf1gxxtuQqaCxbQzC9NLXc1Ws6/WsFX8Phj4jWMB3s2bSQ1MrWylABKiPse3CjP7hO6xvOwfQFxxEV0HYPpNo8QseDNkxC92pvxlh/XmavxGiA3RPo8hlbG+iq1zh0PVZ0i5CSqgpWRerr8r9pDHhWej676DIrfQcSP/2c09F+XpNfPfFi2l8UkOfLc5GITrBCIciYhzX9toHf2wb/SUVBtm0X+StsDuxxkmCSyvGgllGQepmFooC/HLbh0jUSQZMkYfYrflb7/6ZdPr0mfQr/+E3Ca0wxYIZ9+S2Fdzy21NfB9ZaIGCUMgdRyrSjnXci2dzicBmsmTZYRK8QFHnu4otp4aUJFHcGncagkrTGbqyj8dbsXQ21C32Vmh4OcwhLpi4UuV2d6+nA0Spu8TBtAgobF1RCD0UYdzarjin9zDUX/5tYQuk2gPsGoSH6R4hdyC6jSrB1CLyOMhbdDgOc7kVZokKK21iMb0KETjrtEgUMWSusHhRTKjo8dI1xQjrjjyymiQmCTrM74mhwkBiywslF2dz4MBt0mEHK46A1FMkygFDsMsglZt0aGu4iqtiF9mU47oRli2k7uxQSnRj4i1i6hl5w2PlNPzKR+VPhR3cSqscg488JhR28LhQtxiWRAdj+LfpK5W9c1Fc86647iAKiH9ftLtyrIxQGCNFCbZVJTGYo4Rln1UOSrBdTVOobO5cO3vtaGB8TDMpBT3mfunY9LeGy040F4Y8/ejy9+9yxdPNxrEz/3fNp6NLX09XBifT0eXYbUGzMraNgWUCoWLiEUhILUIQCSw4FFQzSGCYNcDJFDJJpgkPff++F9E847OyFS8TI/aV/HodJbalkoR1BACIidoUcuJmZSBm21nK1ghxAkTZy5/0Evj8Irp3oXGDT+SQKbEtI/IFZPmQTvBBfDuz8KtLHwgLcGb5g4cqzaea5rzFJECMXPMUhZypzoSs6NZRO3SifDp17JPUevcMSLQ40Coj0/NDCsA0m02Tnu45laPPikww93MmPsHNEOJEIh0AcoYHDh9kxHUzXXiQo/tVZxq9q2nYUuRxEcIQD1cZOhavAOhPcMu7lS3McdkaXBauGKW/B1PNufUfQcV1FFpa/BxHQ7mTnehhLRYPD37i8mKYIOTCLAOehVe6gOyc1mGDiH/da0BsmwfETwjd48l8/O1NHsN40pqknoGr11OBwhCZK4S34AdsutBnFGBPkKuNnkbquQW9NQ73AMD1dMpSYjB0n5nUGq2PFsDAhVIHTmAykkdHzqROlbFc3Gz9dq6mvnXhPjDNDG5wCd3/zXT8ZrmT/+7/+7XR9ks0nJuAKir0Ku6hVduzRqoVF7pUXiE878UK2yKW+bYRfsP8qm0up945D6eA996YxaP3HX/dD6cfuOpp+/aOfSo996Vt2Nx0Z5MMN3Qm/cFyuI3wZ+mPy6a8iYMIj6OcKG2IjJ++K8AqdKFbjBM8i7yobGjOXn0rLWLrWsfhv2zYQPXgAWxmr9KH0xM5eeEygPHV3U6WgtJoXkE6w5OCvBm0RDRdLZb7lZ+Bkm/auI+BWUWQrKK4vTDHZEUu3i3SErDC+bc2wLvCZbV1A4CehyMeDQEXuwCC79ljuVrF6mJ8ZTzewvPdwxU7yNYwvTj8ptB48cAc8z/A0hLugLvLTVdyZxtmAmcXq3r5TSKiyEddF/UfHjqdDd16g7vJRFSuEKaBtm0zG0+PwhfGraQ0r4MGDbMSgyB3UdYt8CnHuws/emGVe3WC+MLQBghhK5I7ga4Modo9DU5wYipC/hldFg7hJdlkHk3eNzjP+lacZb8P7lgjTssbBfx52QIMZc1kYbbKruwk9hYUBPFBlroslebvWz5vwPTcH5a9arZhveWmFjZAbbCoaCJ/4YYY94R0dG/mb8P15LHK1aoGzEnftSCyUnD90A6PQzBt4my2BFTKgIXAk/84KEnefFTRKSxpOfmax1YeAYpw75/Gc1xYDmn+Zi0kv/JIH8SxuIkX+4HE8oqk7V5TAB+CilKxYya+lueIu6C/g5IRksHzfCinDj1nKZwGf11akeFcqDvJCXGB5TosSijyZX1taFBxtiiLid7Qov4kGkiYnK95aUr522w+ueZvbEaVH+/1tzbwswgW3wp2irYnLJramCrySNjZlARB15DvmdOZNN0q1qBd/wo/5zhvL55/p/RWPinrHSz8K+KYQjvBD2IwEkSsn5UWGz8+WxxaXW5qTidnAVgG/TPzngZ9LuvUzW6nxLJBWfBdfrfD3tt/0+7U/cEp7Q8aJRluKbd+//a3wY44t8Li3/cI3PrbKXC9A8AfRC4t3KqvKyzr4XHyLtVb6z2kCa3ErHOvW2v6c71b8B3zSZfoX+/v3f8C2ZOvgF+m8AkbcxS8+yvcl/Zkol2sK3+6H/3Kc3w5+5G1pf8h/UZcMz/exeAJC9FX85oPX9qf/vfzaCx9xItovfvxX/A/DitLqU1zH1YJ/4ZTtz/gRJwUgXtyO/h3DZcZW/Ed5LfB9VxaXgUfVyCq/tc678PP7lgy2pfxZfJu+tf1BD7yLHi+aV+IwspT5S+B+B8xMf63wvc+189tpo6ib9RRqfhxf8h/fe7W239/79X8u27f0HXmdn9zcNPxZWHtGQ31LvRw7cVs2mqfKuICLPiSt/d8K38X7Xvq3nSX+LSm3gjZZb8rgjiTOffGSD5+Vn7m5Viug7cw/xXNLK9pvAZHTNU1Rgt9RLO8CHG+8onweRP+bIu7zuxKypXhFfj8iEzjxu7hKHMdP0kSyorHZyr5oSdS7qF9LXtsVNdypHHhQZhIvgX9Dw6BkQR5ZRbaf52Drufm5sMA13qqyhRBivUFZxuQPeSzqwtyEnGi4q05d9qm6ityJ69dYT2dFrha5Gv6oyJ0hdNQsirxONo8HNdxA7rBuG+TxrJn2iO1v+ATXn+oDkJuom0pCzwGIw8+A04MRCgJd1CMzCOUcVpisz9rcQNcgwPWv1nAYJ7kW8bwDJlNc36krsPu6kWlR0i1iaVtnfa7sWkH+MVTEhfsupPf+lZ9mLTyUPvEn3wiLuIXpqfRdlLjf+tqXI8zgeRS5D776L6Sz5+8l3MR0+iaxc7/0mX/PgbQYdgTNbRAW73QaOHo6DWNx+s63/Wh6y+telX7n3/xu+ux/fJz6sL5RIYas6xk1EHzIvbQ4cK3R0BwHGeuJ2IUid2DkUOBEC9JudAO96Cc8s8d+cR2qonuV/jIW8Sb6k64RPJ7vwvMQXUxaZh1kmD1culdQ4mo1Lb49/Ep5VOtl6SoWBn5AmJbpeFC/skkd1ljjra1oRKaBQj114tk1jI7n6Nm7UHRhpUg6lYzSWxTkWJHxkVpdzvwEh51dwq2eNXvQP68GUDaOYZE7eOAozVfHEaMdpeIKBzl/J61MXWcTCL0P6wlDfGT3ezKy1tA4qaJFLiHkpOV2/owHyjIiDbLmGDtyhMPOjqHQ6gfXzTS/tJpusj51g2IJhZnhyJyXVMip09mo9KUmymENoAzZoUGQSmSNNNCqR5tizQp6Ikwfeo8ahnCGUXA9UwmFzBo6SQ9mwwoXwyFd8jtQDrs20WKdLkV/43oF0PBF6XkRC/U11kHSr8YOIf/yXkT6TB7Kj/htv/irlCdzH4FnHlZZbGPiiMIYi1zW0QcJx9d74FDwwHXiEi8QGmQVBXmMX2VJSwo+4j09Cn61wN9mLLIcx5pbHUJuelvfGCfTHcby2EP3oBjqHjw5+GCua1h78Fv51GuHH0NbikXizhAbC1efQ5F7CfwuQ6e8gG9Fv4ZMlTmi5wMNYTwXFrmMycy44VeiIUq37uCGXxsYfC3PoENiHdwk7OYWtCo9xEUakRM14j4eU5+27mG8wlmvo1jPYKVb9HiMBw1wKITn3KM0NVye54yMop8wfKcbPm1YVXvGjEZ9Ubp0y19uuetnQiVg+FdDz1DfZl0Kb226AUIFlqGpOcawoU8GQfQY/TUIPjvBTTueyE3oZBkdHEa6eMJ65pBtgRZyi0JOufvMsfSz730X+DmWPvUlvHIxpFuErp+8eBkdDGe4QFd6bcrn9dRse/SBN4ETC4L4cDlNm0MMaGJSLE1ghs1pggwy4z4YO7XGQWjtKEe0ON5GSdd/cCT93Z/9ezC6u9I/+41/nr5z5SVcmsfYDatiBTSMVdbhdAhmPQqCB1BAqDzwcv/HT09SX5m5lJaeRoP/1Isoj9eIWQLDoiOWYdAruEIvE7d2DUVmncmFTadwGT2CIrejyq5CO2EbDnBoziGUqsQ3rKGgrVSxduTPQ3508YZ2sQjFxP46pzkuGQORRXoPJs/HcDEexUoLS8UGSpLleXbulmFI66iCWbBvoYwKi14mAuMIaeGo2bmdamdWUciCAnaIVDCo8OiMAXkTl+xZFuIyRC+tBt0pImPUX3YROzESHXjVokqGoBm2Okfddt0pcCgbOsHLw1EauJRrhaiJ/pZMJ/c9dXHISwJMFFrnSnx0UChpUWxoSeeE6CDTktq4uYZaiKDaKogBqruJVrqGYrA8L9O7a+pOngekefJ83l0lXUzADFpoW5alYlUrWa0y+47ehSL3NSggRoJmKsTpcQdzCeGhq6+W3vIDx9NP3Xc8XXqCuEV/8J105DtfTNcGZtJ3z1fTSzD99epprBWxnl66SFD576bJG8/nQevghOt0IlQ06I9p3IBuziyk++85n375A38rPXd5vDjs7AW096VFrkyDThKxDkQssWOkwy1KhlEbHE3Dx+9JI2cfIMzCQcY3A5yRby8X7CHyhPgUozg+5DFFUb6xM8CcXJGxpCJ3nglt+nlCK8CEyjoouGiVC+uMyb0LRe4BFLkDR8/wzH6PrygvFLnSHIxlC6vV9asE5H/pu2lzic2SbhhJJwyI/uwbGkGROxonsU5dJzzJ1Bq7krYPi1x2xI+NEYcX95NODqXaQBm1PMNhSrjzNJjMnNxUCjr8nWBqwDJOZ4OdZK0SFU5OnjuXRo/gjoKV7/T1NRSsiTi5a9D4BHSNMAUipEkt193F24BupKkt28l9jBbS9KO8PYJl5ACHN2kVrjWaiuV1dipVnHs4XYUYo+0yTmNascO7iMLYjQMaSnlYhTJWkdL4o2zqrIWtYRe0+txAyIm+A2Kt/xSWuaPQNa71VeNmbWHZyCEH8IWzxw+kn/npn2CSX0m/+lu/iyJ3Hr4BjvmnIredAxlpFMrF2XT5eWLkEpd4G5zrxtTmYY20rY3NrZEHEHAeeVU6duG16c2PPpzecLg//frvfyI99uVvBW04eTnOK34HHpiCgTlLeIxJYuTq8qQSTkX96PFzsSnWNYT7EZMIAJSX0jqxeZduvMBm1zUUjgjc7LZvEnpmm77NV+YR245vre8R/hRUFT6M9S2NhrIf4SfcUV2I0Nnx3J6xXtCYdGkcKjd9tpl8u6p4UQwTz/ggkyFlLy/ibTDHTj1dsQl/WWYi1R1JV6Z+BK1+eEobsYfqWACsoYw0BrejxFhpm/AsXccHCF2hZ8MGk6gWBDQURe5Gun6F+NnT7LI6sdIsknLgJnGDUc4OH78LEoI+5b8U6Km9nhg6c+Mqu/9XEWrn09CwitwxDlNgNxnWZZy0JRSlU9fw9gBnNZWyvRziqWWu1iG4Ihl/rYPD7eQJ64zPTfmFu9RYf1eZ+I0xXkPY32KTDs4bAp/WAlXablxg3eI9jHEdQd0yxKe4dPPI3VRqTFn0CXOQ/VBjU0wLaQX0SQ7KWCDemh4dIwcPM37BMbyNZgZuPB15kfcKgSMocvuIraYVmouwmKdJq8Lagyl0l5KPeQUtURFeg3vpAr4OfRlD1xjXcQIrwoMukD0ssuwjr5LneBfWui4WfRovbJj/4XD+jvsAwK281ZknC6IuhP2XLYtISkUiix/SOV+5UEsryoxnvPatAMCBylr5aeTICSmLZ0G3fpMmyiu5bn5nJwQuincBwbT82SThq2SPyx9xW5ZBm8BlTH3R/pzMNBmW1fOH9eSd+ePK9dz7zha0JIp8AVIYZhaFlseVTwO3bvw5hncL34GV8+asFl22xxIo6pa67byL4k2c00eV+LCukSbex2sgAoG6uSj788AHdNS2tf0l/OJNCSDoIf/YeWR2a0QZGf/CL7uoeNmCf54EIsjDt3KTTYi4c7bJslxYfg+yeBE0UWTmpzNtCacVPoXyUoUfKSxTfkleYQVwihBXwnDeE2Yr/st3QtqtbK5v4DhyFL/JHDCsyz7tD5wKIGCallvqYhEljn0t/LgK2oy25Qd8Wnaub3zbx9/T//vDjyL2wLcuJfz92l+++7PaH/1h2VHc/vDL9uf+Yd5BtlCpZZ8YRqnsf8dRpC3aX/bNfvjPSoRb+z/jFywW9B/8oigz+qzAf6sSeC/+pZfg/y19sxe+uAnkFZ/iKPha9FGG7xwn/B2louXFe77NbyafFXXiV37ky5b257KDMnfSu7EXP8zUMs5y+be23yReJf0H2AL+Lj3l0lTA2f44jBgYekZZ2bJKu/UlpwVxBY1GlR1Du/3v+CvHZSQsYAatFfdlebnlflJoCYw04ibXLAOL/izg+tykJR7jd/yU6/Eio8EC8lWkNXuMG5+W+SNFMb5a4EfZrYl4FzYv0Wll5igxSvAjcGoZwN87/4kfL+HneTAy5Ge8s30qgoJmvOdZWNlRqusRW6ZsXkdGnkXBNocFru7VWgiqkNUQQhDWyAOMndZzaBnLyS+MBRoePciqXsr7UxPjlMNZC8hSB1GoDQyxvmCtPDMjDBW5GJhgxTmEQja8jWINiwGX45f1cg8KDr3PWDaimFXhhaIXxQTDHFpCVsMalARAQxa2Gsg8yj3b1BshkHa5XubwYWT3deQurSs38Z5CKMOooQclJ/K/ijWM0lYxSquzHt+goA5kuw4sXe+/7970PhS5Kis//cVvY2CwiSHCzfTdr3wxffvrX0YH0kh33f9Ievi1b0jn730Q5fRk+toffSZ98ZMfRxGO/AYxu04fOHInfyhyDx3FIvdHMOp4OH3oN38rPf6FP+ItMnIs5ekF0sfsT5sM96VcaD/NYzjRBAndeLBWkU030H8so/DpRY7vx6o5piT6aIlwC4ZuVJmrh1aFgnsODKXR83eyZsEYDQXu6tVpFLnzpFlFuaO7Nv0LXpXx9ZAWkfIBY6qK6HXw7mFfG+gWTOdh8noBa/AE1aDoI7winoJHzqrIzSG+Qulof1gGPDPkPGi7gWHPPKEVJi8+E6EVSIE8YYxcDztjjYviTvlG61+yI3Pj1TnxIocSjyODc/AZ9TdkG4s/3oIpdRjEB61CB4ZWUBknLlBRhDJ3mPWcntmHMIaQdqcxFJvDMEiPaGlJL2vHjFKC489wgxvI7utb6A+QpTUC0kLcszmiY/ioaOgGbWpBrb5DS/IqehktcLehuU0MP9pYp3Sz3jGMQo3xoHU1R1yBYww8oG03xdwEdpMqvM/B7yJK5TptlGa0qAkeBR6UXfgZVqHSUh5/MiEaRCLpJXhlfGacV+g3QyscwDt+BGtw9Sy2r45Ry/LsdXBI2yI9Y4VFpGOHylAQ9MB6fQH62FpfZYOF8HUnBtnIACerGG9uoQyvjYLcAdbawAZ/8qW8oWafURB1AhRf3HMD+QZ/8V2sI8nnuVGLKnInrrC2J/wHcHlLJnV+8pqct5sYuXpB9xBiwZjROfwoxYocyjcZ/60Ba/ysyF3ksDMV1h78HS/jfdSMu5YLGq/0co4Wytw2vIyjLNZTgYz4QcXpI9dY/nVhsNRPvNphPEu7HJfqcbQIpxx6M2jIuoQhGXzCQ/c6WL/2EAqlB0vztS3CWsJf1lnfqZTNilzWhjRlgHXkAdeejJUKPKqd7yZ4WoMeG9TBmMaQQtBAVR2ra3HeG1rhb77n7cSWPpY++8SL6TJRC2bQyUwSUnQV/eK6h1HqWQ19GRGg7dH7f3Tbg7dkmJUKgaUrIwxuD67BHR5FgjE3FCDREcSiuAOlgICoQuof6ks/94GfS/fcezb943/2D9I3nnkSpT7xCInf0WWMF5RkByH6Q1g/DeOWXIPoWeKKkfjnyW+Npetp+bnn0uo3nkP/xqKaDteNtI6FHCHT0zRVW8RaeAV0NmD8nuJ95CBWfexItWPF19uHFehQBzsj7AoYX5GjGts7aQuDzBiODbSN0xPsPt5AibVI5xCWgM26dOjkFq4MWI6B6Do7eauLmOQvooAiJANdxQSjiwPMfQGlEla8myqm2CGy5jGpuysYu11acgkfFwDaugAzCZcVdj4Y0WF14wE4zonuNDsINv2GUcWJfnS2p51XDAkBgVTlWBIP+OY/QiuTMcoU9AMwKNwBYFTGImo6CUPQxvaNSR6uafkejNaGwmFbgkDpWWFHtKLiFtyplAGI/0MJthXKAYF48iJp6GSJyTjAFBLMWiWU1kKe6K7LblcxqbuzankqimUk6pY3uOk+jHXruUdRFhO8nbKquK1PExx+CcWrh539+KuOpbc/cDJ94xuY+T/+Ujr+1BPpRu9keoEQGTewjt3uvJM29MEEJtLU9SfZ+X0OdFBvuLixjdFRBU1OMZnenF5M96HI9bCz5y+Pc9jZv0hzxKZFywKTAWGBS9pHn/GDv4xbf0nTMt4argmDKHIP3PUg1vgHwDMTJRxqVzDKzCvnLylXZm15/vE+cMWtSjHyrqPIneXkxtnnvoqyUkUulwpANgfCIldlD/2jRe7BC0xyx85SFGXKufmWedCZNJk+QOnZjmtBO4enLV8k/hBu1xsdCDco22r0VxcCgHFSqyjblzi1atnNCGJEqxEbhtCPouQaPoliEwVOE2aziiJ3icmz7qQTKicrh3JIxQ95Il6zCjh2fvs4ufHwqdMcKIWLEgxvcYbYSc0OLLIZF2zy6HaiUnYNi+EGsUXXmSA2KGeTdm4qRErE0iRXnxa5xPXtp0w3AsSxoR7WwXeDtkrD9lfeIGHRpnUiTNswEHQUZdEmFG3bWOm3QVvswFC25dCr8KimVroIck5A1e5j1A2XdUK4JOLZVglG34V7jjzsntNH0//w1/5Lxk49/eqHfiddZ5PBkCDioIZFbI2JUXIxRu6lZwmtcO0iYQOmeA1NEDfVOayyvZJGHj6fTrz2L6Rj978+vemhB9Lrhqvp137vE+mzX/p25He8K3jYj87WTmgKAjO4ndx85ishRDASUeTWsMi9m53vs/BNFblOPPQv2TYMPYPrUX1uPGJKeXJls07/svtsnLHt8KJAuEaYjTAxzj/gNngGjVVoc4x2MkmpTK3AI8qFb0zQ/ka5qkWESkcoLrVDm/0929BNXzp2HHcoJrbZuZU0TvzzWSYRxzheIoF3Xdh66ddBgv875jbAt/2h1ZqK+jWU8QqI4rcfgcwRXGc3G2KFP7PzSb9OXL+OhcMM9WIKBLkuGgYQLnRVGzx6Z/RLKL3sft7Zz7O4o02Pa6W8mIaYTEewHB/AglamqUJ/Ddqdu0kcMXboG/BIFXhd8C8VmJ3s7scBGbrOQFNbCDdIMqnKYqcCf6tqQcKGHWblIZA1ceNS4G5DCOxE0NaqeRNaX1q4QdksTMQx/Sz9GoNaIUP+Wh7O2MHc5+EECngLs4vpxuQNvmdCkaslixbq8gQ5iVYCnvi7iJWGVhIqentV5BYLHRdYWv1qXS5PdshExhDc8g8FqlA8QUD0bvA5lQxaFHRgjWCYhX7i8hp2wdh1KuOlVQvzH1XPRfLtTchVluMLrvyVU9mf8YSf+Un+HffFM9+YN974sXP53EQ8BIh5vI9nZbnWiTTxjmfWjpFkwuKZ5XKfE/Dc/A4673zj5WcGDKm3PM3PhGnKGKo7qTOMQLA82GKijF348ShetELJ+XySBfBcTyHEJTK5SuHYt7FJHPTFL2BFPOMCVvQJjYsFAPminKIo34Vir6idJfsqZAG+Q8lfvONnPDdB8FkfcAWuxL/3/JVF5zue3IL/SLbzkVviT+7y/538vivbv5PBm10AxWMzOumVeCoeR8Li2U7/R7KdMgInZi/6O+pKkv3an2mqhCLvEqbXrfApLJ5mazbKMh19IizLEN+5ViTbB/9lfku5Xftb8b8X/i566Gl/7MW/1bXOXiaIW54UOMoySX5cwi/bHlkY6CX8wJO4exn87wd/pw/3tD/SAmSnLiQs65phUdmigabJ9bBB8tY8xnKT49OSAv+lxaV9VtY9u4lHEsHGJSqK2+ivkm/5ssxngvK+hO/8txd+aQVr4bv8h4JagfgugNuGW1+ZTPw7/5bwrMdOBeOHH2a8Pf1/D/ydfNyUDS+AC7Nsfwm/xL/Zgg5KXIH/fO3Cl8bL/LmkjH/pfyd1C/07NsBAKExifch8BJAo1s+S/gpAxfP8vsSJeFcKFQ8l/Eyv1oS0L4P/jHrLy+m8sz4M0qhv4D/u8vOAWfBfksZlnpL/5/xRWi5nD/ygCdqXN+AK+s0F7BZW0IOPS/jWKWPKvL6JTDmPn8F/y2dFu62Bt7e035JMV6QpeBijJ9Ce35jP387p0BX5dcVfQU5aYG2tAlJXbxW4WlHHOidkFyvCnIEMJFz5nzKB6yOrrEymB2dHrAuRP8l/Y5yQAJTb4xrh6BieRf1hNaYi1430LizchnB5H+znEGHWgcq0WtLlWO3oE5BHlVWkfq3/yjCG1kOvMmNVahylPEvFmM9Y5yqDI+ujWwtZ1oOMXOvK9/SuqmPwoqK3XaMk4EsLTZSfnj+jLNikPd2EZjTe64MP3Jf+xnv+Ml6YI+nTTzwZVrHzxNh9GovcJ7/2p3gG19MZFLivfA2K3PteiQJsMn31C4+lL33qD1BUs7aPviAG7JEzIacOHjyU3v62H05v/YuPpA//FjFyP/84xiIqrnPcaPUMQYPIwl149nUif4qThWXCilH/HgzfNmlrnTX+MlaVneDc+MJtpHHdb8g5rRv1GPVQLSzSUudQbxq842R4uq3btxN4l+nlSJoIHwAN2Kcxf1HjUDQy3PRK1hvIs2YMKdDkdxm+IfMjdBvI452crTJ8itAKZ86DM6ybKRfgdhHp4xMsOIfobUhozPGX0tRL6HKIkRvjH34xUChy+8NjznNazA9dsfbbWpjEA3ASeXc+Td9krYNczaqH8lhgsIY0lF2bIRoJM+Elh9Kbuou1gN7QA8jGXcjq4m+ROLQquqNasdIgQ9CyCmuM4FgXNgkbuoH+J9rPsyBy+L/rXg8Na2ctG2EwXNdS96pKZbxENSzagr7UDXQxDgYGRqB7Dv9jzeSZIbHJGDjPeAmDAeooj1TRFgZJKNdjm97n9Klabm7pG+CzHtJjdxOYMFT6BqMoxx5/9IwjnMbzm/RVxqYGKaOEVhjCg7gDC1rH/jqhSldZL9bRd7F6jPVG5vmZP5AEBT+H2hN2bouwGYP97enoHSOEzOjGIAb8beAB34ZijNCEhmWINQ8Aham8mvvbcZef5drYFsqn3uoE5RUbbEIsXn0+LU5cCgtV172xcSAug3Yy/XSNoJfQIvfAEdZ1GGfRLnlsngeK0jPwbJE7fRXL+kuhwITASevL3UsclE9iU7UXHSHGXG2eMQRccWqaIFcryi+fq3PQ43wAHcoQ4To0MjL+bQ2+WWVcbMC7DLG3zXitVvAMRpHfZihGcNI9PBoHxGG6xFoUPQY0aCgMFbmGVrA7+6DdoR74p9BZG4pL6aUBPVphup01Outu1nWuk1XkqgO949RY+hvv/knWyf3pY5/5Zhpn7b2OlXADvaixnNcYY4uzN9M8nqfLhFpoe/TCG7eXV0EyVwfWSDXiQ2ierRJ3mSDD7uo4WIHFH6TIALLHZFAeuPSBD74/nbv7dPqHH/yF9K1vPcEzLN/YEesc7Ia5txNnFUUuJsuH0Cx3ELMiXKQlaXbT7IxmnVAELxBv50k63pPGGTDbDEgPo8GZOE3ADG+uV9I8hx/VUQR3HxhJRw5h0ozCoYJ7cjvMvabylgVpJ5XsNAYtoR9qhBBoQ0GqxcvS3CrMgtAJayzUwRzVQZG7jcUhyjQ0g81td7DYP8OtP7aRQOg6GvOF2W3iPnoSp5pzFEcqh0QEBKdFq27g7ui48ynuOrG8arKjpeus7iXGjZJZ+CwmRXqO8Rs7Hlq2abvlAV7hhg7BgFV4mLtEtB+G1gYuOgmM7KRonMoqOHFgy5i00Gq4S8ckFfEbAUXJVo0UDC4nXSwZa0ymNeIw8gOqoQ2828Z1InasIKgt4uK4Sxo7KjTNHXWtAuOgNHDlYUwq3rKwCzFCnd6rlB3o4+R5FDlB/Locg4duDsPrP/MqFLIokCFILXKn2b1dhln34Kr8lkdOpLc8dCp95qkmMUhn0lEssheWXkjTm9ABiobtKgofTNWbuK/PMnBvXr0MjnRpZ4eruUBdGDDuCDOZzrCLd+895yK0wvOXJtLPEVph7spFJvPSIler6Mw4bHdgBmtHFee6QRgOo9bHYWBYRB448wp2WA4z4JkM3DU0uZhk4MWPnL0shnc8ANnyk6ywzLhTLm0ssSvNoVYzKOzcocqZ6Hj6WuURe2Pco1giTszhex8lrvBdAcu+U4gyvTKxC5YqE0cnbj0DKIaXLoEnDghbZUwxo6UO6rm1CvOT8UO/6xvQBxsQuq1XGYNavx4hpvUAbi1V+qPJeFknIPoaDN+A9xsAsTa2wXGhMrgOPa9hoa7beid9OoSiu6ub3XHSbLDDptPNhhM31ezGmrADS99F3LSW525ifTwPTTNR0k7dmJzgY/ELHC1yDyNA9TkBMlFKs7EZwQS4RgWsA//5pgQ3Irif44ABYz21Qa9VGKgMdlslMa7624SUcLMgDkWQ9hxnKOS2sEau9B4HBxxWtTgJ/nXbZzcUnMi47z4zln7xv/8p0q2kX/nV/zNNXLsK83S3H+Hx8JnUMXTEUUiM3Kl07bkXOH3zBaygUVo7g7Wh4OMtkW3S6CP3p5M/9IZ0/BX/WfpLD92f/iJD7Nd//z+kz335SVvBP9pvFheKTIx2qNbHc4TcmHrmT6krwhhwFEaHTp7hUIGz0MNR0jJOHY/ws1DkTl7i7L4bHNqAwpF2GqTfAwlWOcRxi5g4zU2FWYRE3snv7NGgS+ECvx3+1iH/YLxqAZHJuBgT4MPJxoQVeIuiBewzDfZW09Ejfenk2GEUf71pbnmL2LcLaXoGty2EeE96VR5TkduD0Kwit0qM482mgqtNzYrcFSw/1uFhNfpsmLi00sIiBxEuIzy6AdCPUvXmtWschkj75Oe03RjkHrY4dARF7tid1Et+pacFMMBjg/JmJ6/DG64zcebDzkaOHCdUDopccBant8IXG/BFT/L1oMZV4vU0UX4r4PfAs3r5i0NZYqOJvodPGzOqMgAMLEhqzFObqwi7xDrabEOAplE1BMbuAeYd5qMmVhTzHIC3jkCt0BRWDi5+GDsukKQR+al190TUQWJ/0wDomQMD4YXzs9AT6Q4fP54OsABQcBKfxlBempsixhxhIcDHCG5TxmzSakbh3PlSPujCynLDKo26+VxhNt5TH8DSN7leppc/7Sh36RsVuMa00/XRuF6mIbP/ufiQ+fmfgsC+T7h4YAK+4hfvFEIDJmXmS6rP/CT4J+lDmIw8OWO+5TkpLTnPeiWEXHfpPytQhJfTRvn8DGsAcltuCI9R6aJSlGeN/dcK39LLFGU9TZnHsvV1xJOGeT+3P37EfRZiM7xAREtB4tn275ZetKvEU3y3ZCClVwWZhSYGKD+kr1hUg8fYSJUrmy3y77Y/ZIid4hjpoD3KsdC4xCcWN9JEmb98VaaI+jr+xb+fYqFsQWQCLt/+96dMJArjvuXWBMJ3wbF7ZfjipIQfc2ORIOPKcqWbDCP3v6V5ZWoLhYcVK9q/F37Qpbi6TfsdgyX8oD9LpjHlvQsp4avsCHr1neAL+IEQyo7FDN/SauQNhOWUPt0LX3yJ/7L9kT+QGIXvfJTt36V/S/PKddrb/hgr4qLAf24HT8VjkTPj9vb4L3Hv98vBjxJF3j743xlXRV2Ff0v3U5vW9tt/Jc4jS/FRwr8d/m1/jPOi/7eQc6JPASavCkUu/a+8vB98wezt/+gTy+Mq4Zf431XWZvyX/X87+otCgL4ffBdjAcsO/T7b3zr+dvBPfkkHDBeNsbzGAowxAABAAElEQVTdW2nl+8W/fVCOw9b+pwj6y1bwHXSax5996P9Y6NLH0p9X2f+W55ohx+0kqfMLMpRFZGVlUc8/o/0l/vdt/z70d2v7qSXw7H/blC/or8C/bcv9502+N1X8KvkPBeZe9NsrgJLPW55E/aml9CiMnQIicbQ35l1zWwBpgv7hv+VvyylLL6Dzlcu0wIx/C/bKtbBRrfNfJmZekyys9khndfb2v3W0Bc5jWuG6Dp3HgEb3fRW42fpWrKvg4xOZhaqgOMjzj31qe4TvxrNypAlcK3VqgaiMiVyhIvgGG/CrKN56MRA5MnactV1vHNQ6hyJXN+AerXGH8RZE2dbBmLVlQV2UGQcvsV4BAnSjMYbKSesFXVFv3Zt7yGvZnayrje25uoZVI/K9Bgk1lBlIirGZ7Sa4cm0d45NF1iBaWSo7bcWagM1x4BiqTa8y6WzkMIY7HM77ilegyP0rfxnX5YPpU088xZlAHI7F+Q7Pfv2J9OTXvxIHOp+978EcWuHCgyinZ9M3//hzhFb4txE+QvTYnv7Dd0RohQG8F9+BIve/eP2j6SMf/lj61GOP4QI9kVaR+Y0vfBjDBHFpqIUuDoH3EOstFJYN1qosxUgzyLqpE29KDREIbQeeO2jrtsYB6CIqyNDtGrKw8dMgrJeHn1UQ1rswsnFt08SbeQMPtE3c5kIJSH7Hr/0svxPHWmuuY73nn3jxmVIAqC/6GmUXsYdRCtDPKJdZ+42cuCsdOnU3su9IViIHPwpSLPoTOqQPNOaZw8J26iXO9MAiW/q17H6sRsc0VtIil76OOgmXObobhSKBXTnsfjyNX7uOx5pGT8rPVEhjDxS5FcO2oWMIHoQcXEWf0E2c3Bo8RyvtkNxYN9SQh7XYdl3tfOEZQ2HljWxv2AWtnjET4b2h6YoRSXJxrAJXeVo9BmiDaKAf4HgOxjZrmm3KkEu6ZujFQHEYa9KOXmR6Lj1HN1x3moff8r9sLU7d6GvDGSyzlt5CcV2jTaCKtQF9hE5IOU1+UcHTMzxBDfsAzA37N+pAiRCatBbMxvHIOqWbdcwBQtoNYpChF22Md9ZFq+RdxwBFK89oo5MgvCDEc/Bh+ArXHtubKxhzcG7JoV50VrUIKbpRO5SaPYchRGnMOSz3gzxdZazfdos0bDu9zyzaG+5UbPF/k5AZcxx2ZmiFJmMyjBfBXoRWoN8hriirAxwOn7qAJyVnm4R1uu+8KM//Vh2g1r2Bh+Li5GWsfC+iKGYTJdpH/1s30uYraiUksoPTfixyOe9Gg6E4SwedmTJF0BFlmjHC4vFtmJcBNqI0fDP0XI112ODUeOrCArbOWmkOb4Nm/xH0IYcZWyj1m3pU1jkYnbNP8KLdaMPDGBrb8GwhcOf6dp61rzXxrBh1H9hphs6Dz+h3z+JqZ4x1uYkgTL6tm/zB+OXHjh1O7/9r72BDqZn+t9/+bKoTXrL/6HHCIGJRDu3U0dGusPE0he705vMXUeSee/32Uh0kgJROrYfQAK+gfFKJsrSC9Z+Dh45y0eQpkFoaiRAJUUXuz//9v53Onb0jffDv/U/p61/9Kq6gWH+BmC4UkN3dlTTc3ZaGWSCPjg7wzhPWVRZzkjiny9dQzq4To3D1ufG0+vQUREz8DhhX2waYpj5rKJHHIc5JgppPE9+kDqH3jaDIJbSCdrNtKKaq1KXduLNmoRkKFDI4F7JsqYQAuMZOoDjewN1AZejgSCWN3UGw4FHiVnRICUSONEg4i2UtHfWH2MAKdH66PU1excp2DsthQjxg+hgdFdTDhNNmrBQIXiEoTo6nbQBlIkMJyYAxPorjwUEecyIdKztxh0KL2Q3qsuWOYvHbtsRBHWTyYCcPEHLiNNB2J8TQwc6B5vhavLnwdwHqbl3sOqLY9bCozLCoJkodlbEVlaMwIGrIQ9oJocm5Y6eT+00IZRMiNBSDp3CSKP7bjlDCMUlqoeufij4Vz1o6K7x1oJBTOdLFzqFWZ8ZROkBcy2OvfD07PViAwqwXZ5fTZeJ6LHP4UD+W0ypy33Tf6fSxZ7fT09dgKPXJVJl6BmUZsXLob2OsOrHpnjB3czxNXZmA4LO7+xbxNSsoVtax8puiPN0p7ruARa6hFa5gkfuLv4Lr+iU2AggEb1xjdtPywRMU6CWBUK4Dt5vJwdNBte7s54C20XMPRYzc6CvSxEIzWJZCSMEtRE1wGMrykcyAt9KeaKNjgnnrEj+vIheL3CZuFZEbXEdYBfqdzmVSYHwQXPzAhUc5NOvO3B/WeUcIhCUppMCIahye1oECcIW/xQqu3ndyKBaK2ggojQt5FSFFl5g646QOI9+UHmFAgyPDuJ+gDEI5JbN3MaTydBPF6DoTAvIBE6NCOd/0vy757tJ6cN8S8Z5pTA6nEbNPsKBI62y0DfPqRhmk64tMxYOn6riaqxw2DIlIkcbbjIsNXaucO0p9VAw7YerGs+5GhBaUjBPmmYxnKhMuVDC1WcbRCmncfa6qzIV5etCB40SFLvETsNBlInNnHmEzdvSA3XfoLHjrQ7mM1cDMFBM5u6kwzi2UoWdOHUy/9LffnerECv6lX/6nafz6jbAmqDG2e8fOcprmWNRlFnf/m1dw/Zm8SLiBIsA6gpRuYJW0lIZfeW86/prXcdjZD6c3P4xF7sBW+rXf/1T6LKEVdi+nFZEscTDBogScu/xsuqFFLnVRMWMcHi1yRxSWhg/F7xBmmMHWmbSWEXLW58eRGJgYGG8y+xj3aNINbwD6ICe5oeMbvDNuneEU3hgsfCsoYG0Mzjug+XDfpm/sIunXZLFIQQBy7cIWDruIiQPMOqGdIcY1O7WEc5hmI2wJU9x1GM8qSvA6k51Nk46RCciHVSu7rsJD9IcvNWInuokyVCvjA8QS0iV2AQv1OVzydGEyWPvk9WtY19I+CEB+46TWTyztoSNY2Y6difaCrBhDzk96JMwwqc+ME/cM/AwiiI/i1tbHwWDSnFbZDYSJJq5MzlFNxsSKCl12NMPViPppzWoM8E74aSd0Y8xerdurhH5xXuoyvAZxuuMgSxAUrobQcoebELjcQTxpBUtvQ4tsGsZEWpfu2YTQnSqEOnk+/7rYdHDOcnNsGXqeZLEwx9wgrsaOn+SwTjZZqINeKKvgZY4YusvGgQIfQweIBc/Y1arCjRpABH5jMQM/Fvfi29AMXsFnAqphIEzMf/ipZKGwH0pxyYJ7FeY9HGwwyGZPLy584RprHmiSZR2lSTtwPvidcKUVy6OhuVxu9SCR/4V7u6/4Kz93kmpFIpFZXqTwTXRVkTRS7rzPqTJ8Ewi/VNhaH4uQTqwOaOenOfJVwg8B0Eemh79Fvxepcpr8Sro3t0J6lEvyHSVSpM/wLSagiObdqlG8PZzhl+VGneMZT8joYZLCt4Sdi3zRZUUmeX7rwWcV+7VIrxBtO61f4NFi7Se/eexCxhEnrFiEF0DENU+Dlbj4L6HbZp/bppzARPHEm+I2/zaNh6IELymTtHzbL/Jt4fvYv/ISvkD0AijhB755ZrqAb+LIFE/yj6Cv3d+3wC/wb/vdPLGMsv3miKL8ljhC4CrwTz6bG/TDd8ZTkTq+/CgQ0gJfPis/LfEfoUeKrrR/9sLfbZSlFXh2fm3BPwW+bPsDJOnL+tj+oHNX27ajGH8WIv7L9meFkqXnay/+Y8Dw6pb+N6mgco3yd0v7bZ/wg+hJ19p+s+xtfxRlcVwlfOn/du3P/ZTLMUfUo4BvF/q7hK9RhPQPNuCXzoMZ/3vpr+zj/eBH21vpP+pZwC3gl/hvhb9D/wUqyqpavxL/Vte/l4PP67hyOtLbp7tPuOP3Hvx7WOYO/Fur+n3h3/FnF2ZFbQGOjrPv4ooqwB9KhgT8PJ2UwMC19Gi6FvrTSyTGB3NJO3QYcyBJok/53g//Ac80vt8Df2//l7/3G/8Z/7kN4l8rWYell+VmngwU2wn+5L+5P3OaXfjcie9co/i+Hf+PvtrT/+JF+HEJV5CUVX5HZaR/N9UjXWAlJ4/05fOoUcC3Prk1uV7l/Ctepa1oh3mDD8lj5P+Zp1mKXkFaWXrI0wzWd2vI8h5Mm+OxZ54UG33IKbE5QqYIWcJ3nEVAua69QrEKEOG77g8vINZ91kEFmYrcZdY2HgB+DDmmD6XG7NQU5xNM8nwZL1msOZFfhrCsbUe22kKRsoEyS0WFXp7iXKW7646AFw3jHXJOB0q1fja4DTvVgYy/yknvK7RH13C9qcKDjnQ9/bzHSEnl7wpekItsgls3vVwMu6Z1a30Fi1zhIqd1YUh06CjnEhBT9d57z6X3/VVi5LI5/8kvE1oBW7YFZK9nvvKl9J1vPhEu+mfvfzAOO1Ohu8oa7KkvfyE98cmPEx6LQ+BpD5hI/YRWGMIqdwAZ9O1v/eH0tte/Mn3kdz6aPvUZFLkolpc5x8WzeI6NnQjZW29aeVjeWMljSPmvxjq0zoJsTY9b1gYd5OnE4EBFdxt6iy088RzIYYyD/KkS3XOGPOzY1b1WfsqioRSnL91kjLGADGzIinXW+OGhxuHvypKu5vJVEJNWsKyXK3igudGsYqkPb7ehY3gLsj7tYJ2XN0AlPOhIvuQdzELeojX0LEYvN158OqwFpRN5ysDB4+nIvQ8T/1fvPgyNUKiqyO9g7AwRHnOLEGXj1y6ny5cu4808X9SJBqhn4LC6Chbf7REjl/ZAs+0oVlGbhYu680GEhgR/hvJgkRMxSl0XqVgLA4iGRni2DXmBdSILZ+Rm4ySr/FWG1lMZOpTpYSyE9pblhsoiFXbI944PmuwBZt2E5BiAXgaHUephKQzjwUN2Noy1tox9GiNRNum6DpC0s4GRpCHg2mh3L4pFw8P5bh39jnoMmW0FGq+gyK9grNeYv4lnOkYqrtMBHOM/Yzr6Uwvtbvp8dJjD8Yip3EUIAWMwN7CIXmSdWFehGGMJVDK+Mj9zTYJSmbX03PQsY4zDrntYa6GbU47S0rvKGSZV1miVLowVRQWbIfazraGZcV/yH3mOINoK+V862DFWgg5c466MX2K8o6gv9DkoKCi0LBN9McZlQyhy+/BKbqdfYi4JfmNh/kk/1oA1HTrCxfGLxMilTNZ8+Sroj8QmjyqWswDtrvShIySGbTu4df2khy+jhHSuj2PxSyY6lg7u4vCxfiz1R1DkarzWhS7jMPXvYp27hAJ1ivAJDQy8auihIi4ta79t+tuzfto4LHyzLR92Ju+1c9foWz0gHIO9rFl70I2p19N4zTkj1p/SnhWnVsY03uBPA8UVjOg0pD1z+lj6h+9/D/TcnX71o19IUxvoZzDqWeWcFUPNqufTw9eQi2voKtpee/4Ht5c2DXmgWytEXhlid4udPIhpCbN/wx9kax6slViQG5dTVYaTgAHOVeTejSL37/+df5y++rVvEIuTnRFWxgYD1lq2j1P++npR+g6w4MfSqxsFb5woSd4uCHcTV4AGhyhtXluFwdDxNK62iXsrvbi2tZyur82mCfp/ug1FLu6tfZzSdojFr/asbewcMS6AB2nBWODgQTix0ENIcnHkzgz8jYbL7CRLzJ2py2Fi5A4O4Z7QTWs4zdAdrzYYY6Vd6z1M4qHm+alODnjqYFczK3K3iR8SBCvVgBcHu8TZhq9HO7sttXDX7YqA8rOzU1nZIRfwT8KHGWhxJ4G66Idl4sHLH8Sl8it2sSRg0qrI3UIh6KRbxZquhhKmhqK0xkmVHcF4aAsKIvvNNLbPQb9NIOFNlATu9m1SkDtvCl2eHmjcUgeGSj1PVeQDODJ26sd9DFRShGAkBysYQih5w/WASRQFTI7jSRZ3WlHqyfS17JLBHD57Xzr9A6/joJ6RIM6pqaV07fKNtMKBQQMcmvVWYuT+6P13pg8/l9JT49BWfSp1Tj2duhavwN2YcFXagB93FRc4hXHq2jgkkS2Jt1Dm1VC86y49gxLXoM/3XTiXfvmDP5Oev0iM3F/6lyhyr8CoUP7BlN1NyxwHpR8MkFL524CJdYfyYg03gG0Gat/x82nk7lcQWoFBiUW07ReXhbQU/VWgIjNoiVQh3CSkC2tNvp2cXVCtY/E6jwv99LNY5OouQrpgiCocSdPmmIJhdKM0HLnwKhTJZ2LC1hpVBpoVLpaL0gnBZRvlV/MaAa9feoo4NtDn3SexsmTMrqDcvDiVeuYJPMIYWSCkwiL9vQ6hqwDuR5l+AGGqEwEGgoAurIh9DRagM2mH2oQwGgH5gdVgElxhR3iOw+TEhQcIKqjTWmK7wAOgNa03VZx6uqMbBU1w7SaCp7A2gWGsVRKxw6yIgZYPQbYfF4OjHEw1gkV9N7us8o816r1KH6yQVwEkcOwkD01JfrPUwziqChDu6LVDGxUPRgN/2TrXRYoLDf6w8JcW3c0f4fA63YJWmABWOM1zDW0n8hFC7VI6NdaX/tHPvidOwPz5n/9gugJ99bLb3MGhBz2E2Ohg59iJaoXQKItT11Jj+iJWz0x+gTsscqmkdRhiM2LsVa9Jxx/6kfRjjz6Y3jhcy4edIRQ6vm2LOBPjbShmFMSN5zt3+bvp5tNfYVyqyHUMY6168nwaPXUX9ECweRS7UFGMgQ0m3lXCDjTm3eRCGGCTqQpvskyFGAUVD0pgjmIMy5O12AfflGAlnJBNa5+HJRP8o4NNjDhgEVypCMhj3iz+ZpeQtMxrxKmtEMZGVyNiQGHlvYYydx23JGOjr6IoNY6yLFchvaO9mToZczXoxQMo3Cl34b2AYlLhvabSFjcgd+QNlbGAhWwVd5V+NiNuopCdvjHBWGVswgstbxBF7iA7+cPE51IYNCatCO1Ewep8NHX9cpqduBz9OYiwaXyyfhS6jhcVvXWsNxpYoMj3Ik4aWGiohIZvlJtrCsieQtvJhBoxzrVcNuwCPL5PNxrqzhm+qQke1nSxcdcDi4mahAnemxXGJLuD21g5tBFLV/zFfAO9brqYUJFLFj01tCwJqxFwMRWhFWbB0xa7rmzk8OfmpnX18JDJ8StY5WLRQHtHDmZFrmWFYKXwTJ9Zd+OXhxWU9z4DTzE3BX+HsOx1YJCDqrl0sP4K3bygbGlcIU6XSEMtuLgxdE4c5kR25xRh3XLRoBDehBXUHaXke4kdNNho6d9LKEGB/HZOyy/M4y2Ji9fFVzyXrhnNIcRajvTJZ/4vQnlvCcLPtJvvy7JoVaQlE49IE3l2fsVTSzSR/3Il/GUt8q8cd5UfudK5PHBm2Qpi3pX5eJzvCzhRptXkKaPYjwIvuZUlbrJyhNTg2DkjFtXg3PZHfOUCVpRUgBNWzDUZ0QGjqBzVKYBmMPymTDM4T0W/FPWW6ZAz8Fqm5Ul5mSp6N97tSXDLs4z/28HP7eeteVrgZzz7lmtP8fnRPvCL9pteshGmvCtf+aV9Y93z/9xD0VLzuJEGLnwqfNESVyQvfxTPSGr7s4UYY0BaF5bl8M8GBe1aWkmbvtyDf1JG179c+0M5ZMKWa1/8m8Zq+tcCP2crXv4Z8N0sKNtvS+KK8vJt+fn9wM/5zez1/cFvxf+fBV+cRR8F8qLHYj6x/cq88r+MjNvDV4Yq+7+kP2XKvf2/l8cFlRTwkaxz+/bgf6fNgv//oP3fM/5KFIfMKd7LCu3C3+F7xWtTWHvLkv5zjkz/mX55WRbFbaZlH8F/ofnAf7BScpbgIj0p+M7yGmnpCz1zpH/z+q7kcXvxH+9Ikwu8FT6/4rKMW9sflch1jQJMYYW8/C4qB3zh3gqflI4Lqwf976QlT+RqqYqleTlKWuFHSss1f8DI8Mta5LpQkHCCcDOUsqzAC/wj1hSBGHMI3UJv+aLulprhOydEeyyItAGvgBEwbWi8isaF/KBycQ2rOw96WkDundfDlfWAcqCIkXxUmGihZvkqd5URMq8DAm0MpS4JYz6ygqTzUFw3ftuVTSnL9dfNCYyvsMLUSOTU6dPIEAO4x0/yfDIMwbRcHDqA0ovQChr8qIBUwdukjm4kKw+pUFMmzPCR1VgnbCPPqsjtHT2YetlkVsmzaogsrNSsu+tgGovhD2EdBg6gyB0ILy03wVdQmDWQvzRuWide7ypyfw5rCE5Bd+9ADx5QnN2D8vfcuXPpve/56dSBMcon/uSbyHesnVBEP/WVP0rPfPMryLj1pCL3FYRWuPsVD4fF6Xe+/IfpK5/5eLp2/TqKUYxK6O+Bw6fwHDtNLNhj6R1v+REOO3s4feQjH0mffuzxNE0YPM/96ULmPkiYLMMQqmjWuEj+tDPmxCsKpzryXUMlBWvAnoMc1nZAuREDFbzD1jnIrMF6bx3lmCHs6horGHMTnMUYR2oyxrwhFeRbwjBkhQofY8LWjaVJfj3WMuGV9GMfi3u0EKz1qng3e0i568GeIfqPw876D59G94DCnDWaaSVDrzznAl2awOp0ltAKN15AkbuIx1koyzzs7AQHQqPIJbRCyOLKxdCUIvOBGroJLHKvXr6YLl28yCG/Kumk+zwKVG5WUdZXMTQgi9pPbOyWUgfrjHZ0HAHYtR/0WWUdz+KGtS/qdfBi+Lk4KJ6M1k9868JfJT5xJ+kMFeK6xDWjA8ODr/QG38SzkIVa0Jgt3ELntM16VyO4PpTFg9BLP8pcD4x3vKxykNkGxoZb9CurVKqPjA0u5bHCdz3ioV81yhgCF32MB9nlEsZX9okaCXqJNTM6iiphPhdvoD9AdwR9qfCWecWwp472cwW9jnL6wdFhznm6A4ty8Mo6ew2v3XmsYNdYYzYd02QKPsGn9KBxSZ3+X+Csom3qynIHihE676G/DtZaNeqnMtk51nVWQSFAtV3+4o66R9nUxy72sZDclDGZFsrzV4iRi+J1nXUYK8RML7GGy/B4iPcpB1QTWqGP0BtVjQ3Vz1CYYzyUz5QZ6xn6rcE4Whh/EYvcy1j8ui4rLwmRP7/iofjip2tbFKwVwitUPftFvQp4caMq3kfFqbX4pQ/d4OnHyHSIjaNuxlA/fPPItRdSJwe+L+KdefPwibTq+hWldNbRUBbe+G3G9u08kJpayoNNe9I1WYMF+QLxcqVzFbmD6ES1INfIJ8KngkT5Hgnw6kTfwhqyrgESPMvDJ9UT3EWM3H/ygfdiqDac/teP/XG6uqSOBB0GoffqrGWhZniGBpbgl3LbXn/vI9sN4uK6v1TZxuJs+yAKSKyC1gh3sDoFAWDmD6K2t9lJIJODZpPFugzCAOe/8AvvT3edPZ0++Hf/UfrTr36dXTIVKqRz4NCwGkTRBWNQgdtDrMpuDhxS8drZ0+RkRhSg7DRV5kmrDpeBxPI0dW5D7HQupJ7GcY2+AWOeTjA6BoM7fYdxF3dHp719nZO/c0fAJWMAGgxapctGwz9iwKDgYvyzm6eCUwGFHT/gwx+I2wjDJB5kB4eztfMX8XWpr/EwjWM7P1VJEy95SA2INrQC7un0AIo4+kzCRNkauzjUpc1dS9yzqyiUVumQOdxj17HAi4DKLNJV4Faxdu7sIjg3ILa2NJ+HsUKAHhrmfsEuLaJ4RSm2hfbd3cYqu3MVFAIRwxEtixNeVaUW5aACBg/ARlGmG64ni+rOHH+UX8etpCEzAYYxghRUwiqXdmyj+BNXNsWd/wp5w1KX5jlAVa6EgiVGSmbYzKzBkN3NqkKkFa20pQv6XKuuIZSSh+7BypSQDjKENdw4FgmB4MTqgXQqct/88On0ey9tp29dpf1YRnZPfTd1Ll8Dr1QEuCoR3KWdvzmBVeQl6kvloQxmJ3YzPMCuGYrc6bllFLl3c9jZf8dhZ9fTz/8SMXKvX6M9MmIG2waMROpHERwL59h19NTHTpgyykQmxDZOC+0eIxzEnShyBznsDAbm7mYwEZAQoIuJJXqIargbGRXlM0/GMktqqJQDc2ggRM1deTrNPPsEilzdRUwH3cCsY4JT+U87VOQeIrTCADueofwEnpODuJdjKiAb43QThrh8lfH4wrep20KqHsXFm7inNQinb7aehth1bqfON6nXDH22Rmc7afZi8Tg8Msr8lhXIFBg9CRmEkl84IVAATvcYT1atk3cRJZiuAU6INcexAhYM2SDdsiutPCQ+cRQ7eqTxtMb4R71zLGg3J6SZDHOAyXjsgEo3lVPdpGenkpAnIaTRX+tWRsYqPVsGNZ1ZYscJa0o7AerkjwkDa3kV4RVou8rGi8zT3S4SAYtxQRvcQVaxJ9N0V9NdcOYwTp6dTUdGu9I/eN+7CMx/KX3gAx9IF1+6CN1igQnD7jl+gZ3Ck9GOJgJTfZ4YTuwCbq9x2Jl9XiPEh/2IZfDgmcPp4CtemU488sPpP3/to+mNHAj3rz/2qfS5Lz0Zdac60Z6YhGmPk+EGytu5y0+nyaefCMHWQemYG8Uad4g/Q3sYckZBjtUU/c6mxQw79AhJG3orJP6wSjc0Cm+jns6Sth4WybhgZw8+10QozQeiZbxkvFIHlKSh1IMOPfDQ8epudEWGxnc7z1ViwUljI66GtOVvkM4YZLJlwjemrzHSpA3L62JMI1ekTeNiqfwk3IN0ZI+toezdVNikjF5cdqyplrp15g8Pjuwg/81rhEmYnAglqPWMcA1sCI0cO5EOghPx5uSpGNOBgrVJv09d47AzYwezCTA4yuYAB2z2sjutgKTgrjtbnVAuniJqvLUqm1ZunHiQhIK0wv469TDOsB4a7sh2EseoGyHG2GWdbHh1MiPWOkBqF+pc2lRvKKhQbzY7QQZl46LESb3OAR1Y8m5C5/LZOhYwWr1DKFiysNkBfGOoC99wONNTN3F5NH7SVho7ymGHRw4jVNLnzA/GWLp+9RIuisy7oH2ExUwPfL1J+zcY1zIGWYyHYMZiyLHFb9utYOCiusMxB+1oyeRmIW+iD4MCSZiV924VMDYkGsrsok8HRnGjQ5DRssZhKOUoiPheGLGRITMMurZXvPJnTg0E50GySDL5Kn74Zdr8P8oGAeCR9CSWLmyvBwOaJhL47U/TAN92eKnolObjNXn5tZPFjPKzSLfzlLS2IwqLV/m9ZfuY54yWgB+L/nhSfJiggJ8tw4rn1jMg8xll85Nrt91RO54UvNy0RdvK+tmcbJEP3ijD9itsO/eEB5RzasCnXPmvPNdyxFu0Pyov2Lj8VeLSKuVq7cIP1moF44bE0Im3Psr4t+/44S8z82Jf+BZRwM9zX4APbJibt/zlcmx/vrdCPLPMeJ9/2v6yzrb/5eAr6Vi2ijfhi4ZbriibFDQqt90EGb5tbIVv+6xOKFJ5ldsvhYnjXLCtyBuIwAL0Lf1POvP8v22/ipTvt/07/R/Vy/Cp4s5VYp2a8sxE/u3iv+z//1T8t8Iv+38HODcl1N27W+G34t98Jf73a7/yX9BKQf+oleD70SMxX8UcHBB3a7AXflZW7rZfgKYp6R8qiaruBz/og6Ql/St//P/Z/tuNv1h4gtb98B/4CnRIl/JiaXmX/pWfcppMt+JfFOzX/ijGAcZ/lkK38B9lPNd+4lF5t/zLuPXTFBbu3y7+Y2z7KA/Ol+3/W9sPz2jlf5Rh+4WTYfC1c2XI+8HfqUqR9nb0Fy0oipZvlPOP6yNbZrNK+Nbi1ovxTJJW+HFf8NNASYGbaELB/8yRf+fSAkUW7t/O/JOhlfPfTtvp1rA+NSwTG8Eqw1ZxCTb8ljKaVyhoKScraV1b5ftsVQ1s+jKkSfpV3MuXWIFGOg/fdq3nhrRrBBmvxkHTeBatsS7pY5P69Nm7QkE1ce0KG9HX2JBewS2f+LisPQZxAe9EHmkiG62w8W04O+mwqocYcqKGDOEJyxjz4HBlXw8o6kSJ2IHiTMOADRQbhghox4OqHSvVTeS7xvQkSkws4lCmGG6rjmxdj3YbhoG2s/C3//TuqyH3aMjQgfZqgLiyHXginb/nfHqvh52hWPvkH3+dczo41JdwiCpyn/raE2GEdebeV6SHUOTe89APxLkLz/wpitzP/3s8TDl8GEWvY2do7FQaOn5H6kcGffuPvzG97YceSr/z4Y+mz3zuC2kR+VBeZui2HtY/VCLW8/a1cpwbJm7SG791HSMBDQXyCxSgHMrcd4g1NPS0zjp35foc4e7weFRuRRZUjlXZTrMoBwmGuki2/w9vbwJkaXbVd96X+XLf18qsfeuu3rW0dgRIAiSE0AiwhAbjGQ8RZjxBxDCOmQgBEp4YBwiBBOEAe8JjDxKLATtgWGZsC5nWwiKptSGk3qRWd1fXXlmVa+X6lnzvze937vdlZZdKrZZm+aryve99313PPffcc//33HPtl75XD46DkNhx2wDQDv+2tG2Mj8FY6pOgPsynNA7pRtfvL4wa5LTASbCmHps7hh/go2x+LA87gzPoC3khVR0h5+vuuFXAr+tY5HqOi/qshR+dPZwO3Q2Qi+Wl+FHwHGJBV2bT4EFtgNxLF86ms8+ex6I0A7lo8cRlXjLAYWcY2FRpI88DaTOf6DTWUhdgnq72AvNxcEZfT4C+ArltLUABtuRh5/7qws5h+jA2U892Luz8RPqHSyuJpsWm6bHIQMR4zkADTXXxx7yHTq38H8ZqUD+qw+6OJj0XIOpgCAK2bcYnxxT/OTdT/or9aMjSBgcaBFCcP30Gy2T8ehJv5do6u145cwScowYNahgxujPbXYC79GWNseyncUWDQHPa1rSHKIeHnc0ePQnYr8u67rTNLr/VK+foA7jYoN6e3eGCjSnYlpZVPrjBTmbdj/SByfXRBu5GdG7fgYertFUX8zLjiL/ERRliHHT84EXIqaJYOUAhiWwH6LSroQ4+cgVya86PNP5RX4LXmH3xnSN70Pv4sXvxkXuQ9hBTtG6+k9Z8QQvxBeWpu2dXNWRjJ+ZuDUwnCiFReB+FkOq0dxa+wQ9dI1jkDrETkvrYpnEelPNqE4/+Qhxkigseg8w3h8aGmP/gc5l6DIHdzbMTtw9D0ZX+qbSEodAOhmH2LfuMwGkXabWYC+72TQHk4qcZelvHfoy2NBhaXcPVIHw1SFvN4FJyEL6zfJazBha2jpGWCyzO69ydrKx2N4IW654Dc+bOY+l9P/tTYJ5D6Vd+/+Pp+jqYB2k3WcBpYlVvdTWqdIctpEqV19/3ik6jaxogRcZ3ey0AVwcfmhV89VVg0orbmVkB2SYhTFs7WGe1ADXrmPuPsur2c//0XVjknkrv+ZlfTJ///N/FwUuuPMnONpqk7nKlB4nTQx7dFdJhgunJ6P2AulAh9fkH03XTKaoI9GGYXvcL+GBOizDGEv1rA98mDYilCfQcln3wIRPQ3TTBIVnD41gBU6keTPVZ+4u22mW7MXN+wAS296+zcrLJtnN87TpRkgr9CJFe/rTw1LdtL0Czp9v3DMDWuIToYhVxbbkrXbvAAVLrCE/cL+gImlrJauRBg5oBndgJqM6KdTMgDOJq3hpb07V2FYjVQlbT/N7eaQaOkwwkHgSmGwTMotmOXgNw2OJbi1N4DFpRQsFYmQEBUXEVUhCFVUxPpa8gSNpO9KhHF2AWeAjWsEPQBmsyrMr0/+mpkK7ICV7YSXQyL+O4muo2Xh2ca9K9a4b62sRXbgUfxBW2J7iioeJFlMy7ezd2MFo0jx60K+ABA6WHEFUQolUG5xG2Q0/d+TL8+iKAeafS58qhVr9VGu1trzyc3v4dp9N/XqqkxxcBnpaxdrzwBCbXZ2OAjtWFGNDbaRWAZwFgQ/BGBcKBTyfw+gi+jtBfXtnIFrk/99PpyXOX0s+/7zdYFVygPgDour3wj/rHoBKdEH5jcaAfYGUUq1B9lFR18XHgrjRw6C5WZ6cQ4q5EybdcRM1yR3GhAIj/fGQeyALFZ8aAM6QLEepsw1l99om0gi/UBlsNIjEGAuzUuXcCDfBKGQZZxZ2+6xX5sDN7I2VUkfLWywmLnbXByreHbm0+9Sgr0ctsAQecgl/7eT+MJeaofYd6LjPArtKuNdpLXhnB2m4McKaKH5yY/KA0QURLam3IgPIiXCqsYkpbgb0dBNQGlrAb8J4r/D2xnR8e4XJYqFAP/gNckUqUWS7knXxh3SLNnL4H+snQslhY5KLcjTOQaWXsQFEDpHXVvAaPe5hBzoE+6CgLLZZYtdxB6Hk5EYmS8yqAZeqoHAEexT8r/EG76WdVP95j88fS8ETeciLxY0Cg/7naNTfVl376H/wICwRn03v+2S+kZ565yOA1HkrDwPRhDjtzAQKFg8F3Z/VaquOXp711PdOpl3BYCFRZEBg8OZdm738gHXrJd6e3vuaV6Y0HR9Jv/dlDuFZ4JHhBPsjjCqWWL2hTD3dbgdcXHvsMCokrhIShr02xMjkBaDlUrFoHgGD4HRS9VWi9pYB3Kz/gYVs3EVh9sloooIwjV5KOllEa8A5hT3t6QGODft0S1EUqBktZINqC1oYNBSVzG6oIaOmgktPNwkxsW5a+tqXMaztTB8FIAUR5tKMS4AA4i0sKfCvUl66n+nX8xrr4RBnsQfrQ06rbxSZ9BVUKOVRly5Q+Z1Virpw/Tz/H4thJB+8rlMmFlplD+I+FLipEytBYUYdvWiiyywuX0vJVDjtjNXx0YopDKw/hawmLB8oZijFyz8HUVXJdLLhSJe90aDuZsQN9WjwLeYisVunLADKuhRh49SHbD98jYpkJuGoqGVQsWVkV9Kev1bA6aGEB0kFOdyOA7Q8qqU1X9pGr3MCfdnfoTDx3szRRqvW97GEgKlLzB+fD6la/9G47a1LWy5dVaNkqQ11GxicpA1byWLPo806esiVjwcjyEMamia2t8JFtE07z7T+EI0I8U5kVpJIGLq6Vk3xpVWdS5LYrwebJyYkAlodwIeHkI7ZByqMkVVquRc/mgRKvlH+Wg1Dkl3ONMObNM3WukKe0I8UngPH4MtHislz5KvKKdxE4Hkde3Bk1yl6kmWMZmxCkX6ZipJCjPomy2YCG83eRf9wb8mbu4dYoEvFZVoIN4bVXJMMTJpcpAvPEX6ZNQIvtFWX1i4cyAkWw/iHa/I5y5SgSya7WoY1tZ2kTYC5tUCSVI0eaOX+TDXoSoMw2g5zmTXkiD7LlW9DemwAg0K8iv6hQJB+/DRXpSB/uyjQjRFSY577ichL33PoXr/ZFKvO3/k6Eguwyw17+Oa34jOdFmFvylxa5RGWpnpu/7/eyLW4CjKC+FJNIEFYRZvGL/BEzuQ1LAu7LP8JGYyA77cdeRR7mFPlFuvEiv+YzSLNXEPOyjX3+rdU/2sp8yjSLb/klZ1KUfY8q/C7D7t288PyllfwggYJGt9CfpG/mFJX8/zf/vKjP9AeZLlU0Gngh/CdVdC8j/aVp2f60aq6vb6RpVPC59Q+24KOobv4OOuXguSl8m+P7GWH3bvjNg2+n/QOoI919SUXa/s5Pb0//YOgiUq4Xsp7f1l+eDllc8L+jQVn1qBHPZfmy/QWFiqTyN3WJ3yFDrKm0yWOL8X1X5h+08zdXxImMgjqIGNsj0//W/KPfGazgPwmYY+U29DNS3PsqbuKpYcktMuSBF6/Nw+fh2sauHFEIy3cpfw3qXCfLKEpnMmWZpVdRoVwaMzCCSVF/38fPnH+EMQ+ukg7SUtmaBTy3mchFHrlIIaSNZAEjST+isJFO3BEvLzzRNqRp1n5nNwq4mVvCRSF6uyBe9BnnbFwCOAHT8u3cN9wY+O1z5Fvocr7zHn3NOlh29XHFn2Oill8CV+qJvcwPNQbQPZQu1fT/evjIMYyIRtLVyxfDUncDa7QB5n8TU1PMQTzkFj0w5p3qreoxHnaGHo3OYR3agq7oYz3UsUI+3QMcKoseXuVMGnlY35OG62HXp24b9Um6zY7XNnPKFg2248I94Jdu2pou+BDWczgGmDs5pxGIqqNb2cbDnEw/wDz+vnvvxSL3H6Y+5swf/uSX0fG62AF6LT0GWPuVL/0tdK2lk3drkfu6dOZFLyP+ZvraFz6dvvSXfx7GHxsYEVi2icMnOaj4FKDrwfROgNy3veYBDjv7w/TQJ/6SNLBOg1bZYMJD2WwPgRvLqExj/ov+qPu5ChalWos6P+s4v5hhhxRlJVCqMc/d4rDhBpZ7goPyiIfQC9Drt5iH6IjQmAwEcAPEJawuF1vMAcKSVh4Eh2CyF6xlf+8G++jFDaW7pwWJxFQEhngDA4CP0AYjWBwP499X8Ft3XwQJzoz+Qn+Wr11o0TpbIPfaM0+kHdwNhL5MHsO4Vjh4Lz5y2UqvLqxVouVGE0/TffDdBmeRnHs2Pcs8wEPPNNogc9oMTRcgt8qcvFs3BnIxbdiWplpluuvWOaNzBmnAnAJwJea98YwYfYwVgve6TauieJm/K1OqIJA/MBF3unmfAW7Kh5EERKANmCfA78537Ru0Cjv1OIQZfh/m/CUtlu1D4Q4Sng6/xPBdzOkIG31UfQ7d3TmCFuuHz9ydxrEIb7Goce3ZhTjgTctbD4qrsxABWhRplvqLbGJfMW9uKAtzCn4JPE5NjaepuaP0Mw0DmY+we3tj5Sp9gT5A/ey7NrlgcIU6W646Rn03VlbR93EJAl0mmeey35dFBDCrucMcHDWPq0msS1VSKTs9n0QybfKIED+D/6y7dPNHAL1BN6KxuONu5HWssxuArmEsKN3p3/KybeulRe74ifswwMHlhgA87eA7k5R2wWe6haMIO+xIvXGJw94XLoAR4WKQl1oFy6c5ZI4XxRWc0NBlGGM3Di7vwmVJANkY17Q1XLHxiWXflZ/FmwRbRzR6Y5FHwH8AQ7YZDtTWjeMa/LfBzoAGYewTYpqC6TG3reIKo3ciNTmPR6yjl77ropVtvrq6FoY7PcifEQzX7KcuvMTuZeZdTfE3eDdcRlG2XbA5wWZ3c7Zpw7vvOJZ++Rf+x7RdHUvv++2H0nVkgLtY3Q0tccQKW+6KZX5d0YXoa+95dWe3OhEE5HX4Hmn3UYjhRtoZx5yeIwIrOqVmoNCsrYNlUgsQt4m12BB+U372Z9+VTp68I/3PP/O/pC9+7ktsT2XlicmnZv6OCFlRhP0EM+ykMgAE6lEIwWAynBPRAYRXFwBkDw0+PAIoy0pbEwG3ssOWUxrHFSsMSHk3lA5gVk7XpZM20tR8JY1NM/HmpHNwVOSgjaXyxmoKQr3GRH3lWhMrp4T1H+XG9YCM0NPl9nZWo+AUty+oHMrwPb1sTh4B1AX82t7sZmDCJB2/iJrYc1IO30S2w1kXzKu7mLhXdt3q6rZuAGyEsz4ZV2/gwwYhGoIJZtFaqq93EktKToAcn49Dd1o0wA6HT20gzLa3LpMmh7fhh6Ub62BPdaxfXwgwGDNeGEdghJwhQlt/NQyccUga9dV3jKuODpqjtFkPCH9HPy+Wj/plpYX1EBimBqNooagT7hod2u2XsSIIUM/5fdCBvEgrBClME33VdoSWfMVfXqGBDLy1owkydzPAekL70NyJNH76QQYBfCMxkDq5jAMIDEbPfysWue/8ToDcxVZ6chUaAtalq0+n9vXzCDQEtSuN1MfViTV85F658CwdABpbD2nsqgSgzyJWvoucAn8/Frm/9O5/kr527kL6p+/9F7T1Qgh5hae+YALI1caQDuyJg3AE7YBPFPhoEN7u1Sn2zB2pb/4M2zgmoRkdirZVYFp5u611tO7xiG9ZW2ETW/UMVjwTSHFwruNjZe3C42npic9ki1x5hkQE+QNwQCDrL3QQk/3pMy/HtcJpXtu+5EUjq3pJ1gAgUXgaAEYbF8+ldYDcXXy+CsaEf2JoMQhgC/dindrCRQELHkhxoU/9Iw+z6DHOapArXq4wdgGsxzcC0DE4+qg1pE8IHFgmQf51tjFt6SMX/lCwZQtZ1DHaT/GuD14XAKSNRNFlQyj/1oEnMJHjD6/IzwEZgo2wIj1PWcZGx0MZ1I9Vnbbehid3COygBYfRRhnw9zCoFVb2t9l+IjEEoqLjkq4DcvAU5dFnMlKQfsjOAZRFxcw42/I9jTYPNMoXXbowWCDID82OpZ/80TenhauX0nt//V+lp88D0vayLYetTbEYgeyiM6MwcOAbhxXsXD2LC4trVIayDZAmVgC9rGKP3Il/0xc9kA4+8J3pLa96WXrTfH/60B8/FIedxQBI5pLAy74kmNNi+8SyFrmPf5auyQBPj5OvJ0/cy99drE7iLxWBH5NW+YstVfUV+DZwaldvsXplcHOVsw2A22ywCMIhgTAtckx5mmlte3jKbY2Ft4YuF1h8szQOWpIR9uLPNuNG5lU2Ibd7XWlmMUYw1X+xXcaBUdKTdheanpMek5CXerCOGJrlFOARfFOhWDcWllCwsYRFuZa/IHgA4rrF0E9QKIrkNYjvoi6U1i0GvMvnz6Xl6yjlKJ320SqWAeEDCiVl+sQZ6INSFcoWICbyRBm2woC+iu/g7fW1sPyfAMgdn5kzOrICBZbM2/C/ykYdX++7WDK05RGA3G5BUyx07dMuCG0xaNfwS6Qi53a/AcDiPhbD+pG5+qCV5wyrL7Ietub1siujQh+rLTKRwS+b7RAKFwqyChdroUHnDu4jnLwYuU8/X6TrNqvFpaXwoa4cm50/EBbzWgro7iIOcbx8kVOL15HnbPdBgbD+21qyCEzbitRJgCKUUvuCfEYeIWdpGcex8BNPH1TuO+mK34QJMMjn9k/qqxKq36w6ioNWBYMcijeP0j7FQql+c21paWhHKvOI8TwYKDgk3uXObl/M6ZItlxyXL2WldAxe23sapMmPzMnXfFu/nJ9xoSg/jcL/qKO/pfPeJ2UToIssDBUBDBGpxXMCR3jfKaeCDvHIuPldpGk6/I5JSsQvkrNwOVhOvsg/16sIU+QX9LEwXLnKuaxRB/PnxvzD2sJgPJOSphUWU8g9XdSEqxsmIvE2qsUd5bC8Zf3lLcfiXAelju8NkEOQOLxo/nFH3XL+uQ0JFkTP5fNZ3Pkh28c/ujC/rYeXIUw+k8M8LHd+5ttb8494psdlXmX++YkP+TPBuDEF7vjI9LcEN/MvaW3YyFle894IETLnH+AET+JppM9bC+L/ov68LugUN7kIPiRcJFfU3wmnY7x9Kl5bB2meU9/LP6rAr+er/6355wT5fIH1L8Mb/P+r/GPSdwv99/Ofdfh/O39pHI0jKby7Jf9YTEJW2a5ZlmnAECG/jv7q8vv5P9rNoF42IWkU3SEexTMqZJt6RVACECp+RBQelvz/zeofZQ8CFSUkAbk1riJ/6Vle+/ufz6JWfNyO/32/v/9b5pL/iyyD/wxngU1rf/3L/qfM2LssipHLMhX8r0/jUkaW8sM49v+YwJuz6URajEomwTPpn+UaCef/vuBNFCk6cw4bj3O2Zf5lmQkcPpX5tnhO2KP/GoUHZV75bX4WGVgm/pXtH8EjfOTOW94TOYfyLWmZQZm/t/HQ54YyB9KDHwwXQamywYvW3RchRyzzz+Ctz7iMGFe+2Z+/zB7ja06dUKRA+ubvZXp5/I2fkVaZv2OehharuGFaWlzGqAV3TJTVg1A1RLCm9q0M1sr35MXYYno+K0Fd4/CfsFoicmMc/xHevHzvFnQXetX53Jbu/Qbbj7dwG+fCygwg5gDu6pauXeMw16ucjbAJwDSGbjMZ86wOuldY1QrmoAtXAco8s0GXDRJdAwd3UcpzcdA2rg8GsLD0fAbr0gBEFYB2N7C80AL00k2ah9nqS1Tr2Dp/+sGV5z3Ydwg8QFrYVh7Opg5lC4yyU7SfufM9d9+VfeRiyPPnn3k0jElWmG8//tm/Tk8+ApDLovup+16Kj9zvSmde/FJ2f21wENpn0pc+8RHcADyTNgFymQXhxu00LsDY0amP3Ld8b/rBV92Tfve3fz999BMfp31wK0YZBKq0Mpa8GlQ1mX87h3UhHcU0tn/3sw28i3M9AtwFb6lafnaJ2YYNdibWV9lyjaJpGnFYKjfyutam7jDbRo91B3IAuQLc6IsB+gbr2OdtTEBjMQ9o5DlCPbjJHMBXrMZR6m5aPdverOsHH/ZBm+EDR7HIncdoIwO5JhNjPje5b/IbfbLGeT6r55/BR+7j4KxYnzBXVzyMYqx0EPeBo/gZVWYEX1GnPnh8GiB5d/06rhXOpwvnzmHFqAUnNNFykzle96CHnWG0hzsD66IRh3wiNuJOOH3YinE4p+5CL+/GLZp85TxF/cmdZgO4TwvDIPkmFjlIh7ln5m9lFz0SnhSI242D0DyzyHkro7nvGHsEAiEM2+Q5u4O5QRiBBfhI+ZnTOSfx3Bn7tu0TstHFe9rXXdk0UOx0O3wnfIKxRAud+/Izz6ZF5jAuQjTscwZ3KHTogTa5xWwP5+ak6SvLQsABLNOnOORueBQfubq8oJy7jRvgDmvgO4KFxXyasMZTfYEjcK2xzWFn0BieG2M+M+u8j/x26MOb6P2703PBi075qFDQgKSjvXP+WW91zmGJ/MwFtoDwFM+agNL5sLOz3GNBTWJwKa9Jj/4f9CaWRlPjJ7HInWDOi7W/xm3UNqdKZpEFbehVw23EOosEG1rkkj5ZRZqQw2L4g4t5sniV98iXLgDYHhcB4IuQgwCeHfsEkZSrRnKBQ3yonx3voyOD7B4AE0LGVJk7D7KoIJ9vMy+uMz/TLal5iO+5MKWc3GX3ZgMjsBa+c5VTWvPSgVlQgs7IR128wJnITyaFXPZ3/eTmQloC5DG/dzFWa7sQg8xh0h6LFXedOZU+8P6fSVv4QH7/v32IRbJl+Brcg77ajXGRu3Jr+Jdu4waXSTaHnd39egyVAPDCR6zeWiH+CJPyOQ6sOXwv1n8HolF31y7Q4iDsDZhEE3+Q/QEK/z/91LvSicN3pF98z3vSF7745ehMrrfIinuDBJ1CgQPpQlAxUwnm0gpKwUz3jkm+wJsuA6y3h2sBTQTwugsztABZPdF5WL+fmJVXKXxPb41ViUqaZFuzB6n1ECcaGUZ2QJDxWwjFpSv8XW6y7QShh6Wufn5HRwCpBp3UgpRjqlznwLcmA0F0YASArhYa9XZY43rqYRuAR38bbXqF/CPjEZHyApZiUdyNoHa7iHXexKfPCozQwpQrWJFCiQn0AF5U+44A5PLHVmAf6lNkSyfVm0+n1iB1P3gk9WBNWCHdBr5GWmwXabvlwgbG2q0BWtd0UBDMRdC5GiUYq7Dx8KnR2SmEJKBLE39E+GrtRtBJe8sRk36+ZWWagD8GlGC8HfwXaRXMO6yto1+QhsI0mA6lIbZqK8/sA7SYoLfEtlVt67ASQ3h7WNTw3N1suWaFEeHfBzDdw2qUq5I0SXrrg0c58OxQ+vePrqQnrm2nEcbyMfwgj+AD1C02derr1qAd6LII2LZw/qkQwCqiAnIeyOXAtciKx5JA7r0AuT/3T9JT5y+l97wPH7ls+ekgXBn96RwW2PJSe4WxiBhguYC7HXeQ795RTPDnTqe+OYHccdovd9IcUYlhAtSSWwW79wGwkrDClwg8UoRxUX/boQHAdANfqAJ2u24v4H3Eo78oZBiRouMPAeTOcNiZrhVUcELIBK1NE6FmnVGa6rg5uHHxbFr/2iNYMC9FXwVfjf4gXSN3BK/uDayywJKH7w2iEE2MMcABIikio9zwi4CVg4XFj7JTB0E7BY6HWXnY2TruIXoQMpMM0gOku4sSt8Uqt2f+RT7wvNCVNMC+mPSgEWHtG/KFioH+n0MJp96jDByHpscRllilA6pqOVADMNYH7g4002YyyEtZYuClHVZZ2de1guXMcsIb+RL+pk07ANoOmvJgF5b+HbZCaKU7wUmYo1j/OnDY7gEyIxMclI8fnk3/+J1vDvDqf/vDP09Pc1hczT7LYo2LPgpiNEYELm4dlq6kOr55Olrk0haVPoB+AF96XBq/+2iae/Bl6fBLX5++/+UvTt8z0ZU++Kd/kT762UdJQ5lmXwpSUGTKTBndNrN87itp4fHPBJAr79hvJo7jo/k4gxrKoK4htECVZRr416ov3cCPlAoMZWMRorsHwLILy3H7bvMa1bvIHKU3RAAAQABJREFUb+QMfpligLFVrCuh5QUtDWqgi+gSxFH+8lBCuzBEqOBbF9GkKbymM34tprsBXpXPsRDkAEU5g4uhQ9SPb313D3CAYd8AzIhbhRbgf32dBRTkte5QPJHXRQhB1F4GoT767iDK+SALJhXouAWYfeUybhLwrbbLIFZhgOplccWtQ+NzR/AdfJp6ISDsk7SjkwZdInjQ2erCRZTXjXDvMwFwL5DrpYLcRLh1EDYqRi3kiNbVaPPBRyps+YADB2YXhWwXlGoGXUHgmMxQX/1QeXij8sZ8q3z3MOALQuMSGL7ARy+W901A/eB5UoM1Gafoh/BRh22OTdsXa9wBTrjtRWZrWXsdAHgby3Atfqenpzk4AcsT6K5FrgcgXLuCcke/GGJiNDrB1iD66zaKX424sS1NuUC5dVdhv9DNjr9tPzU+28g2c2HG/h5KO/yn7HT8RPDYPWE9d0qoaDLO8KfSYRxPmZ6dO8gkjIPusIAxE9nFONHTlBv+jtxNS0W34CPiO8arwwablOEsS47E+yIs77glPh8+je+4jTwjEX56GcP35mn8iFoWqnhmvQkUvwzgpDDnRRzj5kjxLN75O0fhc69U8SwnbQCfe5WfOf+9J/vKFCBBkX+Ul0C5/+c4kb+EkVaG82UkZGg5iG8rQbsE/0JXAXgnJBGeQuXa5bJQNMJn2kX5TI6fxZe3eXziiYq++edDf8yPy4BelIWQ0abx0w+5yLJ6leG4vTX/mwndzNjgpiiNS/kXz/wgzT1eKdMt8o9YRIxyOtjuy7/kDat7s0UMzH/+4qbIOJK1Afkr8zdQSX/zj8p+g/yDx4v8nXTstVPUiZzsZ15Ffns3xe/yscUq849nfnyb9Tc7r2+F/t9O/sGplDNoVNC/4BaefT3/PV/7v9D8JYv8F21IpFvbX2Aj/HWSv7JM3SWuIKp3xQ1f9ofysflbYvkjnvEh/9O9bhbb6PJGMIeZ85tGs/6xyGkaNmJxvRD6R18j/O3yt/335x98HQx8s/77+S+yJfuS/6N2ISR44/Pb9P+oT5F/yX8+M91vxn+mJynC2ondanGpTJYX41lOk7SK/NVZo7bF7+KXWUY3i6jFD+m8v/5772gXChfJ7LV/PONxZB/SnRoEh8ajUt6Wz8rfOUTm2lzW/MSCZxcNtkyZLt+30N/EYbUojsEscOZ8H5EW4eM16eVxJb/fnz8vMkkIGKAXcUrXEsGTJBt5RAam5l9RrvKd9MuNsffuZh7oHxi9rHCY2VXOF9CdguO5ulsfekuuPXp66Hva+VFW79GhwhqUzNUl8tZyac97n9k48c097epcRv7vwc3hIHqMwFgfi/3uErqBr8Z1dhYZb/rAgfCzr7XfAmDuKueXDLIbcBz9ZZTFYfWaOhabHlYm4DHEbqxR5qouYHumhi4a9J2ra6+sy3jmyhBnCwC6Yjy1w3xuhy3FulCQnpZd60J3vu64DR0AUxmi9WU/8x71Nv28hgsCdBsNRigmabEtHnBZ/fbMyeMAuf8wDrj+yMOPxDkIKxgOPf6FT6avfBEgF91IIPclr/7udOaBlwJar6cnP/c36Yuf+HCAjjuAYvanqSOn0jhArkDlj76Vg49feVf60L/5zfSxj388dMlwq4XxQPi6pX+5IN9Eb9W61GbvZm7czbbtKm4XMTfO8yKBawxUnC4GGKtVrUBP2GzKh875aE9qre66BdC7zqFqLehgeNss+oWV9sqKBXMHDMVwK9mPjq2RlfqFBgVu+7aNRX/027rDXMi278UAQR+3o4B8Pczjs1GUvGKiOX/nX4LnHna9fNHDzh5nK7yHtOfFhNHZQ+nQfcxxY7dh3qErz/TTjtOUZXcD1wrnn0kedrYGPwnkmjeFS12DulXADzLz8hb80aGuYjrROZn/uIOpjXW2ixDuCu6jfW3jfsA4D5SSRrojkP8dR8IanbDmL+3FQTqAt23me22JHUAgvdw87I6EM34YwFCmYUDhCQyRPGB5kB29UnkLwK7BrnHdNGovKyeKsyia5T/nHi3msH3MR6aPnCTeGG22Ba3OcfYSuxjlZbNyDk1+MfbSDzXMsQ2VfOrllsf5G//p471Yj+JGEzDZd4ob232XeVKdtjeMD20vZsnMk/nj4Y4AI0CuhpRjyIlR9UsSbsiXzKEq8LCYjfI/W0abcBSO/KmtZPMRH5YtX6TNrwxeg6+Bd6yd/QoW5GeRUfpLtQbQVtcVYQ2e4w0K5GKRG4ed0R/jkHnrTPombT5W2n81XHVsXs4Hj4uXRfWY4+aU/CwiRV7cY3TZLYjrXA2g2xAd5s8d5nda4eYMbFdSIp0BjDaHOXNoHCBXGVdxbqzsk3NMThekkYW8ww3xxBlapM0p28yDMU5DJoovrHMwo3874nbkZd+IRQNxBbhDFye6wtGoTBDXfu3O/g5YoW0Udcfg5+57Tqb3v/9daWdkNn3gD/4qXb14lXDstMcFhy4cNI7qgBFWwiKXMj545+s72c8CQBsZ9XTRMSavpOZhULfjr4Agx6Ky7Z2LZGoHHwQFBm2GuP1Min/6nf9tOoVvx19633vS3/7d3yHksRRtYqIe9t0OJkojlF+JDA1jVYTKCBIIQmkV6Mna9t0224V1FWAnCBQfNnN2HAMajaxF5ujESJqZzpaT3V01JpxYtM1hGYZVWBywRlzdInRjUu024d3melq6xMFYV7DMxXit2eBUuqEKADAdcwyBBkC1izXqFn5wdb/QbgFkCrYxqLiVYYtJdQ1BCsrhSMA7Ozzlo+NU2vhgFGDxNczjdhFusbAFOGaFVH8X1q0bwKnKn+4VuqFPP+D4ACcEWkZPV6yDrG9vPgmADhh7+kzqP3QUIBs2WrxI5wXEEchextKNlVf9r8YArYVyFTAX/xy7pKtflKoDFae3DzIZl44tDmkCJaaMOkUnf10JWFbuLacAMNP5ADE2cZK/hRuKOtZ0AnWMYxk/MQzCQYY3kmCdk5nouLRHqIi+gsFt4p4hVokmT7KiiOUbQEAPgIQDgif86cLiR15zMr3tFcfShx6+kh65uMEq124ax5ftKAfb6QBdwSPYpG+ZxUvn0sWzTwDeZBDG3qSTclc0F1EaFjmQ634OO/vld/8PWOQK5P5zAB7ALbcLK+ABafJeKfjIVRRowmoEglBz92E6LZatoxx0NXdn6pm/MxyrawmqAPSfIijamvqFECt+h2Kt0PV1fOQX4ZsSPg7XCgC5i1jk7uI7KMKHwHWhAZoBMLpQMYhPmhlXKw/dQdUoI22oRZpJ8oN2oo+w+lZj4L9xHmfwX3sUIBeLXHiNcQowTN7SQoWqETd8A9FOcdIxxPQgI7dLuzJtm9qOAv/2OxKXaY1JfP7JoyRqv93wwARA1EEGzmn63agKBBbXNwB3qkP4BqL/rq0BwCJ8FPoqY/61SSOGDpVdecI6k4Mg0+hQfzrMIsMk/Fn6yK2vwXNYQ24gwGoEVMa6lct+DBOQB0AuSlxeoTRB/mCyfKo79CJ9FxtiEQEwMw4rJMzY/En8A2MRXkfR1M1GAIEMJ9TvnpNH00/8yBsAkHfT7/xff5nOXcEdAHTR8nfbvg6w7ODaRFGscQJvbeEp/DjhrsPhYwB/RKweVlnZnrr3ZJp/1avSsZd/X3rTSx9I38WhiR/6M3zkfubxKKcTQekqdfNgi+U7fLnyLBa5TzzMAM/AYntT16nj9wDm3pOGHEhRqAJsJd4uyuMWVgINXAjEKjQ80tPPqmnPNDyqixEEWudK9peMn9duFKMO5W4ziGRrdMBUit1EfjSwum6wCBer+spa+YwuoeCNCRaDkGVRSRf4D1cL8Em3QCbfGYwu+n3wpvyHzOuDR9nFwOoVWx5QWsIqAh7hX30bv15YxHZQZhD3yEcORERpHcYdQhcKg7sCrlxCgbu2jBzE6p5DI/sYVF3xHkcBdIHDfqIipXIlAKuPsJWrF/gDyAU81g/b5NxhFEVcK5Bnk/bTGtn1XWWWFv5dxudf+Hjn261Fgp3K9A5KnJcHlbniL5irWwoyRGYD3gJoOzmKQ+JQePtVumHUXYBkt/i1AWBZU6UfQEfK6IRExc22a9MHe7D+GMOSWx7dRBYsLkITFJx+lMIp/PuO4kMu/PhCIFf2F/Gh686EAeSlzve15N3it76v4tRTJihRdnmLfmZX8bfSSiVIiex3gLgCu/yIsVZFlTJ001+c0MqZjiNaDDSgvXRTfvRTx6nZWRZLZ+MwU310S7s8OTBhY9qrSYN8eWKO8SSeSUxfq/gZFjpmICIeWsp4ZzBjFoH37i179HOfEDeEsFF8bBLUwTr7AxaO5/zipuhttivPlRk+ya8igiWOd/J7fk7YXNictiEiCDFJXKqGyIlC5aD5t/dSQfrnXHKKRZ5F/pYuqmCauQhldmafL/sd/+impGVE5CDt4KRaLM1dEiHfDB3pljd8F3mbz14RzTDC5bKEzDdv/uKed97HZMakohY5f1vRshjEP/P/xvXPYUw6EowY8SNehMymLfbnb9GC9DkSZfamKGekcvv8TTXCFuVRfzE7/gf9zd+kyjrJq8qfqAuBIny8z/ln/jVV0+WDMNLfmue+lNOWB1CvDRaX6bmzrIzjG6Pnz5vhjFLyX9TZvP3H87L+Zd/wjemW+UeZSdHUSvpHDlFB0yWNosyGeaH5G3B//qaZr5y/uuA3av8ypIV6ofnvp3+U95b8c9tbppv8f7v8BZRuArnoO/SHsv4laCoV4llR0KAhhI5vaS6R+NvP/3t1ug39Y+JlFNo/+m0Z+JvUv+S/TKec/17Zbql/mSQUiHLm/h+hjc4NsmUvPyvAtff7Zrj8xs+IRTQz4v9z6g8l6DO5/XlZJBdpElg6PYf/CmJGqkYqLpoi+oP9KedoXr73lylYbJ/l/H3u6+iuOUK8i+AR2o+ineI398Q3xZgE+zbKYmR/8OdtpGWPyuUoky7TMpz1L/M3xWhHHhnDmDevW+ufU4nYfJhOpg335Q0ZBqga6RXFiQQjlgmwTl7UyzAWMPLlJn4bzkv65EQzma2/QXwO3QhhP/LKMcxYy0J2mC4vc+jWFea06K/oDQKGWsW6+JrbiZiM77nvCAAV1rjMSUM6xnxBHYAFdBJX93Ynojysy71Mf6hFIQQ+h5y/oe/1eV4Lc4iVJX39A7xxzXBmzRBzjRv4lry+gD9LdmX1A+BOopsNo8u5kF8DgHH3j/PmQQDcMUBe54W6stCCzbL2CExRGOcAVfQyF/2r+OzfIY5hdgCDtUJ20d0zVzyYWcAl79BDzylASRd8dGeovuTBQeo1XewW7WfONwwoqAy588TR9FP4yO3HsOTDn3o0baID3Vi8DIj7WVwrfCHcNJy698Xpxd/5hnCt4KFWX/38JwFy/xyfrhdisd22mz5+Jk0exdJy+kD60be8If3gK+5OH/zf/0166GMPhX7lvLjKnKGXuXkX9PMwt9bqIgv9bBG3nTVAAHQSTKywY0zZ40FmWtQKREbj0Dbym7IwxiPbS8tLaNHAH7DAa40dYB0n7TYk/0na//CvejO0YW7QHe4kgTFwy6flqrvA+gCuBgGauzA0UO3ViMddagJrfQO4apzHbdncIcoP7kMZ5C17kAwqJGAd1DV3POyM7e/6yK3hWiHcEsA7I+jxhzkHZsQdc8xfbGfp5hb0acCIJha5l86fTefOXwiXYk5KAsgVK8FQrTo+zfxmjPoC4kKT6PUypXWDtt20c491ZC6sZbGAtHq781ldEQSAC/8IAGuJHrRhDPcAM3X/NnOANveCsNZJSWgwK8p0JPpjPmiYneLQanIiA7keYOzcd5NzVxro+lrmtgqBHf2de4FX3aXtYriB1pqGxmegO64vAd+2cBewTZ9oqOupJ4ET2caenaGsCt/UFMO5cB9hrOsW9dJVZhiicTixh95bRzupTU5Ppr6CybmuFsc5iRbczv81itJHLsRMQ9CqDzpY55Y6zdzR1MPBY2JIpuccP9qZsgQ72eSShcpJfeVEPPfT9og/yoCl+sqzj6Ubl5/GWMm5uxq/5cOoKggrcdncjsuNiRMPhDvBcK0gME/Jg2fjkyT9Juk6Ft41fNbuXLsQFr/SQJedDM8WiIDcUM/87fwGy32MhXo480jjy5jfOi+zfxBPqRrlNwHK5A7QEYDciVEWwgSV4Qd33hvGXdwEjzHMdg2DJ0oqwN/S2hce7VQF9cERwUd1S7nDHDy7wqNY1CsWIcB8AsSl/weIyxy1o/wSm6A+YgF5jgWteHfXXSfSr/3Ku9IW9Xj/H3wkXTkH/iqWwWF/niXlPM+59wDtOESbVV586nWdXWkBxXpp+b4qVl8z11LrEAx+/EFWi44jXPFNuHsNAhG9MkXGnj65hdn6UPrJ731rOoFl1q9+8L3pka88wcnygJ1YkIHA0AIUFCC3jfVeRQJCt13dMlBQgYEqPlnbpKkfx5aWvpwGz2ZYiEVlglFYlZFHpDcMqwAew2/MDAMEzQizNzj5HGExgdUTvm27EQK6RugD1BhAOOpPB4gIQJAJ9OXtdOOGwC4WX0OtNHukhUsGLa9gH4REbRM/ulu91AvGw6WDLhg2NyuASbzDvUNLABffPTaYHYS+Edu5O4DPWnEpPHpd3SHYBhaUS0srMTF3YmBddUiewVx9tiBEYYBufOa22Sa92+AwsJ1zCHRWB+68J42cPol/D6yhKFdMOqFFgwGy6SQf8/kWA3cT0LXFIVctDiFqcmqeFrYKpW62Q4zMzsXA0dLvLm4bKqzwOSgIr7h1HVtrfgs8wJBV2wVGAvTcBvXZhqkaCJUGTOb2EgdNGdBBMZRu6i541gFI9lsFUSvT+KauVYHcsaOky0IAbaelWRedw98DbPV/5/fdl97+XXelf/XXF9IXnlpCCOOzli3iQwC5WsgOs6VkCKWkj2SXrl5IF556HEWFbTOUSwbyRG9dQ1xj1XeJv3CtgEXu0wwE737vb2Ddt4CPEVY7AcoU/HklHDAogFzXvgBJ4IshVtb0j+yppQO4VugN1wpacUIP/mfBQCG8pI+92J+890uRn98q0AQXZAoGKn41WKVbO/94uv74pwHTPWURQhheHgrAlo7IoDAwcyTN3vPyNHrkDt5DS/IJpcP0ERTRR1g9beBiYPX8OYDcx1ITP04e0IQUh7bki/ISfmsJr6/LQjaFfBvC6nh+fo4VavoZg0H2n0U5BOCJT4FioLJ4tBx8KW1VDARyAdah8xS8Mi6/jMFjR+ZZoR2mv+ymy+dW0/YawBf51uAXrQ+1CW2TtqlJrxjYglic2Amwf3RuFn+m0/ildxWUQQ4gd4MDz/TruxVWnAhPBt1+Oz19eeUG297xwyW470p+rExCR5uH7kkuJB51gMdcdaQJ3F0wdvRFHLaA1efGldTNgY0gaxF3DOXy/jtOph/9/lenNZSV3/0Pf5UuXOE9lxbnTfIOhU5w+cZm2mTL/86lr6J0XSEz+svIHPmwTap5I03eezwdfs1r0onXvCW98cUPpO/sr6ffxLXCx78AkMuKnv022pC6hGsF+lsT64GVc1hqP/Zp+pMrhHAR/WcKa9zJ43cD5B5E4aTfFLxeB6jcvIrLEQZ9FdJu5GWV7VddXbiCqAwik9neVeXk4NmJNDiHYszW/10OzGqi3O96QBpySCVaRWEXwaQEqCPfmoD1DoTuGJDeob6gdIR1Je2mou42Ok8P7qGvxGF5LgAApOpChuRYQFI14cZVVqz+K/U1rF7tX8g55KDdpVbDYhVH/h3K0YcM6WIrSgfFrH8cawwsLezTCxcFcgmjAENzqrLVawp/RWNs1xuZPxXtG4sUNK7lae0Chl+5wC6Li6E8jk5ygN7cEWQ5IDvt7yEQodjS/x2446AL5LnWxv2suMpau2yTc9DVv5oLGwK8VJqyqwgh82gnrbM9DE2wsl/fuFp58K3ViwcLtvFVrbLVgT44q2EMYMBHfjbgV91mkDgnmjK+MBEZG5gKubu+voyvI/oNirrK2MzMbAC58ra0FUR2giaQq086QWq3H+r3ahMadlBGVModq9sqXzEeK1foIfQ/hDJ87lv++FbUZKtq2ozaqYS48KNrFuWV4E2dCVKcrMtERkVXn+djuHTQv52HrQ0gO+x3oQSTBpkEnWMBNlJV/lkmiM//GAdQrmz/eOO3z/nwnf9CwMbzIp7JQmffGOc5dz70uWlwb+83lopWfsWLeGJ/Mxli50c5LfJUGOb4RVgj+lglkFDlZ/4m/2BwpUwEi+8iSe5vho8XkUuuh5QvEttX/5w3wXjnB2GUYJFZkXPk5zsu5KKpxYIA/cP2s80Mb2ivbO2aw2c6SzHb31bgOf8zICL/mj9/jmskIB1y/v4wRevpt3/GzvSPdKKsRsjpGsIrh8z3Oc7N/HP7E8Z8basi/9wAZWzLQir78o+F4ReYv/WP+FGEXGL52S5g4UIh3pd/0DwYIOcfE8Vb8o+I5G/8qE0kJt8jl3zoc+JYH24NWVwlxcjc+hQvb61/Sf8cALrAp5HFt0j/bzf/29H/28nfSr+Q+hvuW2n/MtWSmn7bEtLfCbG/w/+340+kbQ5eZYxM/2/Gf7fj/8x7OVUn/GX7l/LBspmLIbyeL//y5f72L/kvyhYBvp7/TTVYknzMP4JxZ/0s363538r/Zf+PeLIxid2kv+l4lVx7+/wzLbP8y0Ao8ZQbJPoc0Nx0lFlxFSVDX5P/n4/+0d2j/9CeUdmCklGskqo5P1N1PMuX78rrG8vfsv/l/p9rE3Qwff+QEaGLMZe0LPvb92YOpp/bW0kctbMoEV9K2D4mx108zPX3edCJhPaPP+ZvZuaVFxDNibA+DoLsqw/pRb19WaRnqmYTqTOWqZ9sAQJewYXBpYvoQOgSWrL2oYf0Y2ikfpLDM74T1vaj+6BrCQYVYG7c85zxJdzYwfOWRRlFbwv5GYnEnJV5LfM3XZM5P9DNguPjEjsDN9l15Pg0fWCOw7wGAlS+du16gEUaE41NjqVx5nzyah3jEHcWNvhW/xidngkgVz1CYyWNUwawcHNnmYYuit2Kc0j+3CpeY85bw3JXFwoemIY6GSzYx/yoH71SousPVv3OOS6znZAd6h2eiaCrOcHIQfzjCvjeeepkALl9nPPzHz/1ZeAK/GGyA++rf/vp9FV85O6gP54AyH3Ja96Q7nzglbH762tffDg98lcfAcg9zw4+5piUc+rEnWny2D3UZza9482vwyL37vTbH/pgeuijD7EAzw5a5lNdWNqOYDDk7lSsL1KHs19ALWllAFAAziZuKJQ6Ar7iC87vBQ+j7amLc1j1L/lNgFf8xAOTdC0Rh56BkXk+SFjMEgkVIsaXbub2FQ6Up/mYLqI/o9t5WHgP9fc8mz6snj0TolfXe8xZPDPCQ67dAaZruSq0GprDSGL+EPo6YFWUBRrLj/CAGExeMMKSF1xi5Tw+cjkbRiA3YwRtDks7gmuFV4WhhRbAsSuQdHoBUKZx4da8cS1dvIBF7vkr4SOXjGEXKgCmoFuF3jEOvcNHrosVbifXqtL+FLvk4PtedGzrpX9S5yMhf6L+tDv87kKGO5yMEyKLdMVyxErEMHgcrJ5BXiJSJ7OPvg3fyT9MoiKtEQC/CQCnCco0wCKEfXWDutbR+T0HCGqQJuUgntMJ+1wT3X2HubRtGlgIZbVPNpmbhFU8fBoywhUNuz3t1OW8nmBV0hmAX0aZT2gtvcLBx1qKe37FEDtOe3WBpyxz7kxFDEPJeUbLyC+UOxZGoIvgrhbs6xyc59ynR3qFbgxtaP++w8dTPy7qBHLdnauxi+mSXNAkpKKyTP3U9rewIeikAmNyFJ/2hBarZx/lsLOnqTsWuVQkuwMUyEUexdUJt5Ljxx/A8BDDJOZmYY1Kev4LzCbuzB/5gNuO5jLz4NUrsdtZWRBGZBS9TI+ZH7cWwrJwMKPWuLhX1CVI0Id5ofSI+a7yz9YyPnQaGOTMJNuVXf3uHNVw0mrL3wK2pEo16DO0nTvk4iwNeYv5+A4g7s4u7i8DL0MuRR45tue+SEd9VWtQ1LZfY+jUwaVd6IORsszGf1nPaN6Ad9115lj6wK+8O+0w533fh/6Is1Mw2GIa4CGBmh71MicYwThOF6Hj8GPlJXe8kTm0wxAMgoVrDwec9U6upNZBwNvjL07ViRO0s8Sgc9JgXZVJ8vJAm21O+R5P/+h1b04nJgbSr/2HD6anL1yGiUdSex0Lts1VDi/DPJ/Voh5WK7qw1kLuMWlEeOHKoOXp6vibbEA086fOQQQZUAtWBUXMRClZdCq2TlvTcQTvDIBHhcPSNJdm3k85XImxIwsCs7LnCeT4b+wfA9ik1mvL22l5kZPitviBP9uR4XaaOwiQOynwS6Fo2Lq+f0GHOlhtOgFuYvF240Yf2/tddQE4BTyr4EzblTObuaLfVoSdLhYUwgpDXTu4tfYGKzRL15cRIEJblkshwh9Mot2z8zKVUlAL6gnIKGoPmNk9xoB86q40cuaO1I8fYILljkjjtrB4c8uu7Bpb2wVssGRrAh4ENMt3bQcBAWAzCH0GxsYym+BTxIPPYhJCWbthNA+v69IkW/CBFa0uGwYBYT128bjaZkAxD4Wg229rALoeiuPA0aJNc3tQn1hFBMSl3l0OBrRZz8gBLHJPcS/Ii1CC+SsCvb6jnf7+m1+c3v69D6Tf+E9fTV94ciGA9/72Gtv362yJIBz5uiqlz1dPK9y6fi46Tp7LIuBIdxueugrgsbS8zmFnd6b3vfun01NY5L67dK1AR+gg/LRKpLDkj6BQ0YQ/KgwUAwirkUmAvhEGFICWofHjqW9Wi1wWCLS+tkP5oaDzW2mfpZfJRf3Dqk1BpwSTH6KNEZiUuwGItgZgJ5C7y5aTCBOSjvopbKG5wM3QXOFaAWf52TIQ8QLApsIXf66kYrlXx5XJOkDu2lceS43FxaBpF0CQ1nIqJZZAaxOByNgazhMFxQDg6QG2PU1Ojcd2DFfa3TrjAWO2lf5WFE6WH7ggFDbdVmxh0bl+Yx3sssX2C/oXYF3fGNaIc1Np+iArUBDh0rMraffajVQlrXUUqS3KURMEo30U7KbZJA9TVvEbQ4k5NDPF6v00rkWw1IZ0HkS1Dpi7hLuQGygSLUcvtM5eaQWfrqEo7iI3+mkHt8y4FYtOw4IDQBuAnmlTEariAB63AHYDaezEg2lwAgvN2lKq4LakilW+Bx94gu59p46mH/oeDi9AEfrTj38hPXvZlVGAW/qWIJgA0Q0s9JeWV7Hkx+rzwldT5wbyTF4eRe6w4tupraTxO2bTwZe9Kp38rh9Kb8a1wncPttJv/tlH08c+93i0B4XLbMMv5ZkDYAOeXGbFeuGxT4ItA/ZxOUBMAeJOnLgHf1SH6TYqVfZElF+B3CvnU20Z1wPIOt0uuG2EQlBf+pWykkcDBybS0OEDDI4ToejrjmXX7R1XseZlZ4AgsHTqsOpOd6ZvIzMYxOosoIHfxeAiOM+QSZlVQmgHWZvvOMxQ2QYfapnRy2RBUNNyx0QEfq/s6gdK62d3J6ggIGfhYX2EtdkR0IvsmlKBxcJia/JAamHlClECSNQVyiaTghZKJA2AstOTJjjMbxwgdwz/YwhA5FAe7LQ6cUFp5ep5gFxcG6AMC+ROzQPkTs1D8sIilj60ycqovC5b6OvWMlexDulDGepGRtfZ/lXDwsMTmPWd64QhQF36NJQNBblOe9UZu+zbAWKTRj+TAbftdepYIKvswDMdtzlweWiHfX8XZcYFlS6UZLcGDkMze4T96jq7KjZ538+oPHNgNvzgSm8nY67irkKLBuG0lBhDRrngs43c3YQXtOKuooSWIG0Xco2IeSyxzWg7xVT8KUPoFy6KKsYEcZXBsVVfJY7yKGO0AtZ/ncB1LCIhl0axrhlmIjY6Po6iwA4S+h1JI1MYi3NTkKC93P6t7MuXVAilNJ74ht9xr0wzTB4LA2DIgffiRzhpSfoG5S54McczrheR4K/Iw0oSKued7yMID/LTXLJIKxIpyqMsl7dDpkeKOa9Il98k5VgZizCRVpm231xFvCCy91z5s0grfvhxM/8IFL9vlq1Mx7pEXU3LRnG84p8HGrrwZtEzAO9L3/PWBqX+0sor09yoRR3zY6l1s2z2+Ug7MrF48dKvaMXI/yb9lVc5dpmK31yG4//++sfz8iPqk3+UMctf+fft84/K72v/58s/dKlIxoLkSxqU9ZeGXmX+mT6ZNlF+3xQv/dpf/6CvkYv67wG5RMhtRcbPU/8yT5N4zj30z79z/YtWj2f78y/5v8z/ZirGNutvL3/T2Z+/P3zis28l/2/W/jkP0r6FF2+Xv3T8ZvlLf3UbQyrL3FHwzegfQH/EyEG5jV/Px/9BBcsj28s/tH9mo70aRSovtP7Bj8QoOdR+HHV1cuFdkWw840eMpfZr+7c5kX8GmOW7zDM+fqH5R1BSKvPPv7Nseb78g/8srPwfheabMtmeUZui/+ci5dTzOwlnkJt5FjHyc+poiL267HsZYJvpRv+3jJYwQhdxb19/Zfi+ZOLemGW7lbXNiRS8TsHzoidxycj48n/8IJub/S9GKd7k+hsySkEkyRLyz1fe5gwiif2lfm7+ZVjLzBszL/KPJ/Gb3Eggp0fKZGTYYH8fUjEPCHaxdwH/mosYGgjKCGrp8qAf3aaXHYvmGxaILoDwJ9/nw8u4dwEfnW3vORnGjqeoS66NerCXPOwis0BuuAjgsQvLPltevg6ItR762vQMxhnkvYzuch3XCuvo7W4hH2cxeFTXbuhfDfT4TYybGurZzAMnJjU2whgBgrcB53pxtTWC9VkdsDb8iqoHo4tIfw2K1MV0SeWis3yigcEgdRVcdqHTRfc6u4t2+dMvbT8Ah4fbdpiv7qJPNRlP1a2H2SHVi1XxPWfuxrXCj3PY2UT68MOPcVYHZ3LgWuGRT/9l+hoWuZ4VcseLHkwvfs3r0+l7HyTvjfT03z6cHv3rh9KFC+fQ4dD/wAAmscidBsgdw/L07T/wuvT9r7gz/dZv/dv0kb/4CMYwHnjkLifAFvRUd7lV0F8956TDrl3baRsr4RZtpzVuFXxB3V6gxNFCa1qBwDgICTlom9V3PLMHv6yk08b4KuSsDIKuoH4WfEoSnjXRh87e2+PuZxbBkJ3Sqp+27HeXGXM2rXBbGDlo0Rq7YOGFdRYJtrUiFXjE7cMw4N7oHIed4Rs2drjKp+ZiX5FF+Se77KCfLl98isPOHmPejmsF53KEGcV94MF72XUKYCf+YR1cPJBLpzlcvskc//y5Z/CTexkdF7eeGIVAWMIWQC4Geb3wUtTX+QVzUoFbD0T2PAvnVpZIHre/CFR7rotgtViSgLuWqPQIjOwwIMKfqWcLWQH7VlQHujnHUB+OdIKO/CZNQdEsE/CRy5x7cmgYQ5NhfLtiTEMdt+D1Hcpdox86dwJ7JW1p4lyc+tFebrVvgJ84dJUuRsMSSRlPfTy8O+SicyoAre5RGpA26mJH+MDiehpl/tSi/VbZwb0Nn9ufRlgkEW8K8UR5BUsFc6UdBcjzQOYToE3MQTifA4DNc5s2AXIb9Dd3aGv8pEGi/Wzg8PE0OH8Y1wocGGc94C+tmuOSBqQdVYs8pDV/MgF5EZwqZxyiiZXxKha5G5efYm4hPoaRSURkfofcIXjEGcSIbfzk/QC5+F+mHcWazEB+NrjhpGeUhZ2Mu2sX6TeX0ja7ADZZIKlrhOShWSGVxXast5e4E7zNwkkVsLtK31NfdAEsgFzmud7LR9F3yGiQRQ3P3tINpefMKA+VS/JQL/OvKvMsxzs4SFgiFpJqjU3mzxjZdOO/mZ2msWseTK3FPFdrdg/5dm6lX97YYcuz4C1J4JxZOlhf2s4zrtwB4fxb4BcT5HTX3UfSr77/F1INWfa+f/0HaQm3hWPIihH64Ri4jgfe9cFQUUYs6isvOfWmTrOD0MNytae6loYHAGzxpVIDCK3NYJrMFghR+gqHg1UH2a48MEcJQJYBxgb7p9JPvv5N6djUSPr1j/27dI6TFbu7AHq2rgByYtEHWDsEiDiEQ94hJ74wYW1rl5U8iACT1rCO3a7hlbeuD0dMx5kI29jdmMkL/tlIbhMXXG0DwKnQ6ftyfv4g70TXAXJZcfIwJyeVrua4TuQp4j1sH+gbgLkQZlscGrS5gY8QwFrYl0lqVwZyxwCZqxCaTuDzXdLvruqHh5WUNn6AlvvSwiW2lK/Uw9ckpmQwl2A2RGdbLQgnjQF4hQWah9Pob2aXSf0G7g9WsDKzUdE+5cgAJAJ8gfj0Vzq0ayRED8YR3sMZOysC/cePpdG77gGUOYCwA4Hnr9uOREfUsq5JevqJbDCwNDjwS/nloXCNddoMf5q1dSz3hidx3YAvUoSO1sYeshSHssmFDBIydIXnFUy1BaTbgGLd+pQlL5AaLMlYOaRzh4IFXVzR0ieT4JcuD8JZOx0hCw7ahzp1aaFLxXpH51L/xEkEMYOTtBKxE3iCBFqT/dgPvCS9AyD3V//0y+lzX7oQQC62z/hbbkBDxI7kor6uhOyuXgXEusQ2GyzF4QkVCsEJgdyFpVUc/ONa4T595ArkXk4/L5DLaqc+cjuAEx0FiZ0Gi/IO9PZ0P3lkALoMs324MsGgwBaF/iFO5py6AyE2FXnHxEHBFRIlPiBM7nnRGbn3nzzjIBYCh9chMCh3g/ZfPfd4WnzsUxx2JpCLwCEcwwwfRqCugFJDOJKfvfdVaejgaYQqgpjOTONEWAWnA3AX/NsAtBfIXf8q1sls9+cFjKFlHUKGATsGVfqWYJyl9LItPWF2GOvHSQChYaxzIw8UuYaDvnQmDDVAfMD3lEuwSjBJ1wo3cGugL51BytnLym4/fakf/hyf8hAkVgev03cYZAYRqtdQhraQF7ts33HBdLcOdchD2SzPUuAQPrpWmJmZxPWHYBjvUOrW8QO7gGX5Oos59l55riq94NFNFAJdBYxThlEWNgbwjy0db6yx6ofCoWN3egaVgBbRWKxAYkE4duJlaXD6UOpG5nRuXEw9OIIfxkXFGML6zPGD6W1veBnlbKX/+FdfTFeowzYg4rarqhRYJfcG25UWFtfSwtMcanDhybwwRUN3jx+ClVFB6supbwpn8Xfdn05/z99Lb33da9P3zQykD/7ZQ+kTWOR6aF15Wf0MNAOaUd/ls4+lK1/+dOZR6qpFwzgWudMn78JCm5VvBhX5r+pCCKdS1pcX0jrWFzssCLSpp23mCqODLOzBQIXSOou7gkPz8BG+tSGsWzZaAPI7lxbSNpb8DZQNlTUVHNu3Yd8ljwBykcEeiObg46qiCo8yJXiWmwBNKKNWFPKsfqicNDj45gO34DkPHcAfLlp6MJX1jS2JThKQk3204SzlqWBxsY5cqiMTtChVeVpT8V/FRYSrlebBuxGUtHEUwMljd1AMFRS4WZoAKO7Sp1evXgRkP8v2pFUAXCxHDx7DR+4RwiiTHENMDhcZKHAq5A6WcSqvC35YjjgJ2EXhqOuQ3sU4+FOQvEN/UjnqRpZ5KTsFcuUViWI/l95Vyt5BZlYYdLs4PEIXJ8K/EJA0mVwxcXBLTxXFSyted2Doy1Zl7ioWK5soZgNMQmbn5thiyGoqg7U+vVRWVxcXwgrdOJPTrCozSMfCyiqLdvBP6McwlQqO4K+AuvLARZ0AbeW3eJ/D2F/s4wHgFryYwV3lEJMcJkaefK2Vi8qLMnYIy/V+VrIHaWetc4dYhFF5hADQ0h4nf6vomodTrZwHDyRbcRGKnw59ftilPeU7S05T8EV0Z5tLvL5Ih+D8ziG8K8JF2pFY1C/kr+nyPJfHkNyFHMhp5Cg8JZmwPiA13+RUy3SNleOWuZlGxIk3RVpFqEiiSCXXIeefUyMF4uZ7bq1v+SPyyGntj6HcyvQr6Eg/lZoqmSqATkYsj3IigyBmYZnJKxLP7VGWJTK3Ilx79Jcy9iF5mOf78zecz8jRFo1v6XmT/obwMtTNyuQ04Ali5bC+4y4GRG659ucf73j2jfLP7f/C8o82JjtD35q/RcwT2m8t/7L+lmN//UPZlxl8WvQ7fvDLULfPn1dxPV/9yzAGVKcwfydD8U3KiCw+i4QIQ5P76Udc/0/zl1+sm5efZf3L/K3drfkXwYs4L6z+oSBFuQ2f81Ke3+wl+dnt2p+GDP7PfcA+jJxVn450nj//4BGImPtfztlPaZ1pd5OWEresf0zco+Y365/pJJVuxnk++hvT/G9t/9BRir5rmPLaT//9/GdX8oq6RCvtj5Prr37rXU6PlAxiglxZ/vggP7Q9y39l/qZd5q/6Ge0fzwyRU7bdMw14xjuvmzSkjXhfPs0KcQT5uvrnUuTYOfUcTwmilVMpf/z2TS5ZLkWuVM4lp1DWOscr87cuyjmvbyR/TcvUlbRehmb6vpe/b83fOvq2TNM4XiETeOpvQ2Vu5h0NnnP2G3ntD2nJd0E2Yxdhclq+jGDFc5/6O6eZ35RzDhf2PGRreckDzrB8xTeuQK5zSC0rda2gG6gAlKQn4e07ziu4i7FbK10BJusQ72g80496oI/JoxoZBW0ce5iH96MHDKDHyI/uitVv/3UOld4g/yrzkyl2gA6iL6yyW3CB+Zcu0dzxOAV4OYwrRI0B1Ik2mbPp6z921grQAZLIO2hsAIxsa0Y/rLODscb8toLuJC2yfuK8k0OhmOMoE7Rs7McazflNFSVYQFOjqSbnWmiX2I++MgCQ40FRAsc1QMYa+auXDmPg1Acgcu+996Sf+om/H/Pkj3zuybRD2otXL6RHPvkX6Ykvfj7mLvc8+Or0ole/IZ285wEAu7X0DG4XHvmbDOSuY6xF4dIMevskgNT49MH0ju//Ts7LuDP95m//TvrPH/0EOjtzasbwXnS4EejRjbGZB3Q1AP5azKUD6ENva0GH0BExjNOXLponf+7KweiG83Zc2Fef1eJWa9w4swe9VtSQISP3P6J40Ls+cKvsNPUcoH7m2z0aA8Efgtu9zF0E5N3e34ueK6MJqsptMANt08EX8CZzIQ/wwmUBRk4jc0fTyAHANkD3GFfhFcumfu8uxuBrGkqXjysXAHIB8XZwN6BFrvwyjEWvFrnDuI1zwSFALvJyr/QU2Et99Xp6Fovcq8xVBHI9G0iZhgUDQDI8wvZ4gdzYoRTAYDONsGgwBNDZq95r/Z1vURBBXXnK3WwuRrjL7wbg/ybzDyvbYudyu3fMgYSf8r91l34SQkM2XqF/WUOKCMiZAbcYf3g7wvxhht2CM5xrMTg5GmBzDYMRd8vZTs4fjR3zDUFa+t8O+vUaO2rrYYShfLWPIR1oE/uc2I57JXstD0ry7ijzv0nm2MxVE+eNVC8tpwHm2NZxE/C9Bg/YtiPuaqQNM+iI1MaAzz5t+a2b7cMUG0wFWtD/NGxZWeSgZdrWOW5YmEKzGPdol6HDJ5hHHk596P4hPyi78quUcCQVNI5xgOdKrdCHvLOjqhvxfJcFjhXmuOu6VqDPZutW6c38L8YqqZw4DwYgV4tcd6Ey54i5G0R3nuQVMjj4G4ptswt9BVd2y5c54HolbVCHGgskTBgJSdpRZ9tSPpCu4ERacrMrtxteEYcS82LSxlxOYFWQQnmY47iwEYedQfMB+oc8bT1jBz2yznrGmTTOncH09Pld07CRQ8Qb3Rw250Hp/NNw0PSde7fF1bgPC+AgkPWScISjzck8/1Fnre8rAr3MJ8WoOrsb6Z57TmOR+14A/eH0v/7OH6Y1MJlJ+M7d5B4c76JMpE1h2ywAVR48/n2QmJP0yGRoYBEH5ZeRT11pnUPBNgZYIRkCvcfCVRPlnvH51Dt1UtCb8nQDiM6lf/Q9P5BOcILerz/0e+nZK/hj7T2A1SffpNfbGU6jbP+dbq2nKQrYTceqsc1/fQ0nzwrs7WZihyorBfjc2ehOazRQg9KUKLjDaziMpqJaVLpVVifp84AWwk+4aQaUQ1BCfOySIBy1gDB2DooXhNOfRh0rSzHVXSxuXU0cxMxwZr6JmwZ8C4WPBC39FAo0cJfWiq6mUJ6lHoDcbnz/IHCEVYsVsy4atMLKX6VFB6OebSyL43RKhCWeI9hyDpB3/TqNSqYKFBpPnqNkCFsn3ebFM8Jqhm8Td+FioBsfHT3HjqaJM3cBNLJiyZseeofKXVa4EOQw4c4qk32Eh8KuwyqmK001rFO3sS6sXQP8SpSHrR6DpBGCCdC3EgfVwWS8lXKMjFEHnTbHQUrUB/ZLTRjElUv9+Srss68ZOguxtM7Vl6I+a3di8s9KKeC7Qkah7XaI7mG24+IjV/+/rvjZuWL7P5UQIPmxH3xpevvr700f+MPPp4e/8HQIbhArhDCrRww0PSgkffrdpB1rS5fT+pWnKCuDM0JU/41aZNRh+DW23Ssgw7UCFrm6VnjPe/9lWnbbigIEoQ/yAbPTBtA9hDcgNogTfYMVtQM4qZ6lSeGn3sHjCMY7GOBwJIBmoZW1HdOy2zohVPxJ544nSqy4D7XXxglFlArHoKBV3uq5xwByH2ZrOSd4mpbSASBXoYK9HwMu2yMAcmfufnUaOXZnPDdNB/d8KSgpOUK7QVtvXrqQNgByda2goDWvCm2lP+i2AxOC19VnuNHcMPvnPbTSynCQju+f26SHWNFx5V7hFwOPgs3mJU2BoRrpbDL4aZHr6cH6j+kDxBFM76JvUhzSxQ1BYyAN45dpAPBuCaC4dgALcNwv7G4giFYF0hmQITcLZ8Fvbl3QtcIsdB+kDMFPAG2bpLGIHFihb2JvSPkRL+ZBG28C1HWxIj0L8D57dIZVb9wKULvlaxvp6sJm2oBnde4e/qWM6QAF2Dd+6uUxUHTjezmtX8RFBAcz0jdHUUbvPDaXfuj7Xhng1f/5ic+lGyx89Kr8Itg3EM6rCMw1FLArV5fTlWcEch9PbVaNQS7pn7ORfqeO72l81YwcOpLueOM70zve+ub0ltMz6UP43P3Y55+gHNLT9rPv03/tHPxuYCG6cvbxdAWLXP3Y2t4O6FrjTp7EIpdV/S5W9xzwtPockHJsK1k6fwkrDCw1Uexi2Ke9He8EcvWT0z+DRe4h+vvBQwWoyOBAIXauo2C4oMShGB5lMAivKD9q9F23fYhP6nKBZQW94IRVg9b3sYIofxeDarCvQBL10Gm//KM/sx4U/HBpweJIRdDcFUjrKwFoQ8ngYNlD4iMorl0s7jRQaJuCgowhcurSpcvh9L+N4mgcLcQt5yRA7hRKshapsbDCYKq1rtbFK1fOpaULZ1mdXQbgB8g9dCLcKyhQwwUP6bqlyPFgkzZ1Rd7FL9ugCtCt31kn7DGoUy5L6iKUCyOeTurA7UAprEIkaMV4wF+jLtgPQ6sAMFB3MV5EVRhTXK9S0VY22xf7x5GDbJlz0tJC4e1AS7dgXbtyNW1gCexpwXOHDofP6Cr0rCJzBakXObxkE2VFv9Yzc/gm451WEus4eK8DPntRPOStfRIiBp85pihnATpQylzYzP6Ao/jQwgj2HGpEGwqGQCmUExYsC9o4tvquFxmhJX/4T4PnR1joGsKKxQNEwhJYRYQ8s7KapaM08i6UFHie1+TnKJPf+1uZJfDLIy4DZDlXWibF43jjne+N7UVe5GkVvA/w2Hv50/61FzYykTCRf2Tlo4hDeJ5bPqIUMXLMaOPyWZGEYQwUdfIm4vlLjvUfj/blT0mgLOH4tlZSN1jHRxE/XkU6EdnHEd4vwpogVy5iRMoPuLVdYmGHdi3b3bzL+guKmf9NAIjkTNO+G0nlb29jIhZ5+ZHpvz//nGmOVhQpHpldpnWuf/mwpH9Zf78l8O3y30d4ouf8jf/t5G88U7hd/lHlaIRc76iNDyOvIusif359Xf45zVzCeE3lpX+U1b7mv0grP5OLfJo1gcwxL6T+MVkt8s+c6I98RXHLH3xLf/tsyX/Bezz/RvX/VvMPcuzPz7T3/y7yDz/g5RsK9ULyl1TBh/vob33281+A//vz4z6iBe3h7yJ/O7agxH7+/0b0V/8Pfjdz8yvyz7Q29efyf7QpT007gnNfXmX7l/S/tf3tmGX7m883on9wbRBWHjIXLvpq2f57ZeBxXpgu2pigmdZf3//K/l/mH2Xf6/+RWVF/8+Iv8r1Zfzn3ZpPmMhm9vKyLKmmZv+NOhC/6RECEhBGgsB9kOU8Ce/KHlCJfnsW3KZf5E4O4kV9misg2lyJuc1gDBCPZZkHFaKdcppxo0fMYa02TYDFGmAY/chC+TcdnXkU7F/n72D+DlhFyNCfaxjPfnL8MGX2QZ3vcEpGhApmbf7ge8pt/8Tve2+778yArkrRYZZ8O3T5KQdpRACiMXmEfEQzawKpuXddtq6ssCLMYrZ5NOOfMulZwkV262BrqcfrAZVLB//w7QFzfqf/QsHtjgmVFb7GAulKKE9aJq9wZAkjTp23sbBIApLwLly8BJLPrFj1l7uARLF0H0xKL8pd5vsZ5LoP4EvU8jJGxEfQR5vHoNlvMKZpYVUoK9XHnG84ZO4xtZEST6ULBBWX0NN0YUnTdTLlrKsZz5yHMadTN1BOtZysMkRgjmS9Y9gGs6gbxX1oBrGwyt9h2sR43arpKcO4/NqWLg1GAkjvSf/ff/JcYusynh750Nm0yUVm69Gz68t/8RXr8bz/FuNtJ973idenFr/2edPwugFxcBzz9+U+FRe6z58/jPtFDo2pp5jRGGKdehGuvmfT33vja9KaXnU6/87u/mz7215+m3Oh+tIE10z1ZWGkSZ4c5tL5+BQhtG4iIAQYurPo428Zdd+jqgjRaH2/gPlBXd1r3eeaOzBLaPe0pm9j2AtQCuH3M6Xqwcu3DmEzS2o6Cmn3sInQ3YxWcQBrYW7s4TE3MoYqBnpBfE+vC2k4lrQNIetB4i3YSQB2ZPxpnufQwB7NMyhkbMMtJhKxKCw/qGyu4VngmLQDieThV7G6D8YfYZXgQH7mj02A2tjV8J4BKjmmMeUNt5Wo6f/Fsun59BfcVWCnHrj7nAmIJGKOhR/eCcQjkeli0O3XH2Fk3xJxNS1YvD1YTgBPYzDtlLZ96UwujJOiNjivEutuFNW7veMSB8NEHYLboKyW4pm4bhFW+QW4JHG0IJjQGBjHH7ta5AzMc0oVREXOhOkY/m2ARGpVskZcuEyqk2S2uRP47GithRRoLGAxKvUzanDP0cD5PV+wiZxEDo8ZeD6qDjhsAxXV2uFdYqGgD5FbAc7rhRZu7YVnpCD1Y2I7A4wLXLbCxNrs0Q447qaI5wp0Ct+5CtXUazKFXkReLLKRASGruvJMYlCNISF8cOHKCOfPhsMKmkWkH6mFs6JHlf5Z58l+44OOd/VX51mZMiF2nlK2B4drKM4+C2wDk0ndjxOI5yBWJSlD/KsFTEyd1rYDBFZhP+HdWl6WetkFwlYM4Ny3SbK1cwoiN3an4y3WeXmcHOpY3pJvDZJCYSsfF3A15pVsODbvCVYRpw78CusoK3dRpHW6GLlSNDGO0grHbEDiJWFPMD6m4u5zrgIf213wotDKVWhO3jRV9U68CgnvIyvDjbB5hKY8sJX7I9VDsyYp4fPKMfNkN79xYf7f+7oCpUTCqi9DD0O9FL7o7/dIv/rM46+ff/cmHqbM7ybGKVxDyX3lONqkJuN8eYafwg8e/o1Pv4LiZbbZDI2v4n+WgMw4EW230AeTi37N/h2k+W/JlTgRBBQudzImsMs2dTj/1wz+RThw+nP75X/xeOnuVbbSDh2CnDf5wxJs4uRKfpDMUbJpJZxWi7WIFWncbLn4rd3CsvcYWkYWLq+nq1Xa6tsFkmUFTvzeeVm59tR50wMlmx6zwsD1av584MQBwrLO1th4nfFe1opILeE7iTOIZPDhByS0TO7gccEeGlZdBejllfXQMkAo8q2fA1Xt1yIEAAEAASURBVCqtzRCCPfjjpAM6IW5hRbq2VE0L5zt0REAPYdVwrUDNyKfLbcMtwBiIzzJPTLwDdGAwsVOvYTlJO6VdVo3MN3Imc5qchoAWMIE9KQZxAlYBBbrHYaKjx7AoPJYGsUDspyyuYrlK5+qAg64rk7Wrz6TG0iUscanqgZOpMzbPYIUD7cvX0s5F8qWs1cm5NHoYIGAYAErLYZxctxiMWghDQRstctuAGzp/MJ0WzNakrAL0DhWuGvXQABXK0G19lWoyr7SlCnY8Qc+wzoWjmgIdMHGFFa9efYmyShEWe6SpoNUaVIu+H3/rK9OPvO4l6QP//m/Spz77JCll5s1gLwIBYawlqpaZ9bWrAFHPklcj6ObApIWePpNcid4CGHvJ/Xdl1wqAXe9537/Awu8qRrccusQqXEUgN6Rx7uzRUTpsvWHFdgTrxd6DrFoysPf0HkNZOc1gyNZ0KieQ66WiIMMEkCDjSG8/EFyWT8VBnoMM3FJmJhn+rgHECNgt4Qu1yWqSIi8raA6ixnHA9bCzI2n6/tekscOnIy7dOWhc5mNyWuR6yukWQO7mk0+wvQBQkTYiVxQgOzX38JM8XxEMgx9blEUfQJZHISvgL11d8HBLSl8IK31q6fA8Lyx0KfQZ9Lfok6703wA8arOA43b9PvpLBR7qXGMrFUCa+bcY+HsgFtAa1risSs1Dxxm2GbiKeB3gdI0VSvhsi3zrHJg1gWJ39NAcFrmsiA+x6ggvuWK9tYUDdl0ZoPRs2srQPwZoBOMWK7vddNw50j98ii30cyho8OPS9TYr/wDIbNdyxbOpQLadoauHhY3fgWsFBogqQG5n8yoWuWsM/PR5VrPOHDmQ/os3vCJOu/3jjz2MZS+H39G/eqQhYJhCexH/uGcvXEvPPP4VgNzHOOwMFw0oWN2coFrRYp2FqTbuFvrwYXrHG34k/djbfyi99SUn02/9p0+mj3/+seCNmNDAMs4Byu0/DSzJXa288sjDqcMqa1iL04ZTJ/CRywmeQ3OuWqPQQQS3TIxgCV1lZ8O1s+fSIhYQ2yiA4QeJssp/DqNasPZzCN3QESxyD89Rf/oaNJKHtgFyt7DS77Dg4Smx/YCVWt/varkAn9h3G9BOsL0Jmt9EGNVZwAv/ufRnLQLkM/8H0Gn/4y8WXGhXLWRdkOjGt20Xi1pdDEoO2Q70WuvbZeBK8gIg5F1F4BFad4yL8mC/uX71IrJyIWSbtNLCYpA6TM4fS7N33BvWquWkSasF3QAsX342LZ17CgVqCQUavjh8CiD3KGVzlRJ5ojwl7y7qts1ChavR+iuzXJbJsjkhdRKpruCkIA50o/2dzOgXXAvdOCGd+rrSYTxPFy19Ie0gS5so5Z4uq6WzbmGqyINWjcUDAg+ghA4z8HajVHuqshKlRvzrlz1lmsNAWBE5dPg4rkqOhNsQwWUP9Lh2Ef9r1MuFwbkjx0lnJLYw3mA82cbqATWEelA3PqSnAJ7As0BuvIAv3GpYhVaxuIhSoiWG7aZCGsoDlY7JGvWssWNGlx+mIQ10o9DP1sMYd5ANwy56ocS7iKYfeDKOtPJBQOQpc9DqMpy/ovLFvb/VO/iZ6edrfuyXp/kFcQnD//gOkMNKGpr62Fa+uxnAtkP+SYP8MF5ahyIWT3lnmuRfPjUJEynzJ+miYPIsMU2vLITxlSnGgDHVxfbyN8Ui/wjgK36bf74cJYhT5B9p+4LfllcuzCH9ZSBCy2dcARZQiCg/v20zt8Oq3GpdIUAf5Va5iDiRQqRh7NvVPz8jiB2Ocpp/bPHjZ0QgQW/j4ibT3/LwfI9IxXu+rGdYM0R9c9xoh29A/zJ/M7m1/t8s/5zrXgrk7T1/0tsB0jLGE7997i9ozJftbvtHDOPFq1z/qF2OmONEuhH16+ofC0nmIX/sy58CRIScTM7fvMwo2o8XZf7FY0sU9Fd+75HWm33526eiLn6W+UUC5Yd1USh/+/kbM+plgW/J3/a/Xf6ZFyzDc/O37NYr6uzr8v556r+f/kGzffU3f9sv0imIVNK+pMft+K/M36TinjQCWCMl4+3n/zL/sqZRhxyR0DfpbynKfl3WP8sZ2yzTf3/9MwBb0OIF1N+QJf2jbiZb9v8gTJTAj33XTfrHJJA335z+QZRIO0tsYpCXTVnmL9X8H/kzNvpDWRmB8k/uiwt908Ezl9UQuc0MFkJUWUBGApoR3+emXcgfJXrQM9KNTA1xM/9cMB6YsnTOqQS9biN/I6Jho1Kkxz1kjP4Xkf0wGz5K+fv19S/CFPSPCXdEjloR1yQyTbL8z+OSucVL84zwhrqZfzyLQL6UTrzLiWVOsyDyp8nEByBrEd6v4Fve6v5onbmAlouCoptaagJQOr90l5BnYTh+K3NMMs42cb6GHpR3d1gqeJv8LWEcmo2+VPpr1LBD/ceyaawj0OhhsxOAIjNYZXoQkLtlze/yubNpBbddGkEcOsbhwoBr169e4VAe3F4tLWWLXHb0DqP395GG25nVl3ZdUCfdPsrV8WwctV31UvJ0R5Ku3WzDbqwno99RGC1w3WUrIOOuIeum3hMWxehUni3gwwrzm2EWnqt867qxiVFGA/1G/6T6rnS324S+eQdH05k7T6d//F+9IywCP/7ohbSFNeoClqFf+sSH0+Of/+sAcO595evTS7/7Ten0/S/HcGotfe2zf5P+7uMfTmefPQuQi8EUuvTsHfezm+5FnB0yB5D7HekHX346/dEf/V762F99lgV73EgCADknE8yOLfTcbzIB342dsZSZPhLWmbqvLLdoA2Y2AB+bGBnUaF9B3HCJQZcL/ouRDcawzWlr1DZ0PPAD3goEiZX0seNrAF7Q2MI5RQV8JHbIBl9ivNK9SJnWoK3uyMbR+ydxqcDeWIDcOjuo3Rrex8FwQ/PH2Cl4OObM8pFtRxIWpJjTyrT6yF1Jy+c97CwDuSjuoZ4MzR/msDOMlbDIVee0zSxlN23WS5ytpQvp8pULzMPIF7DKeZEGeh443zU0lfomOOMF6+oW9NI4y53MY+wKdIdllTmr/mJ1t+i8kALx53doyVHWLWgXO4l53MKfaeoB64oq0CeiLJTHetEvomLwkRIiyz2eKa/oE+r5k8wf59hReuAQZ8VMcYgf9dlmN6ku3HYEjOU3+qRnoVRI07nINjjRDgsuu7RnD+F7KH/sOuRcp97hXO72NXzJ3tCMDiCXOu3QqO5O1JipCn6l9aylE+OOXePw9wgLJ+q/tkk3vGM/zAaCWTdznqLRS40dkVqj6z6wxjxb7MoOruqorFF+6/Ji8OipNMBcpJcFFKVYGPOQp4Gy/IEUtrmth2yPHRTOBUp57pzUPhxALoedcfCdLv7aIf/VxJx7wJv2X5LViG2CfjPELlTdtZRtEfIP+RJDKx+G9byX1sqF1Lx+gX64gqEyc34Wd8L3LlhXvugcMevji7p1jeBDGCC3C9d29q889itzMuCqnLNdvQRu3bE8DC6hmwUXxTQg1R2FMtF7ZaWGP+7wDLnJMzHCcEWqZToltQ7RUMFDkE7+sq9Yi2Al8hM3lA7KXcfQaA+xVeZfzOF6oZfz6QfuvSv9/M+9i7L1pv/jj/8kLenGBvyxSZ4tMI4W8+h632RKE4fZWX4EIPfEyzu1Ni/anl64jePcZUyF8S3CitbOFCtEMFVXk84FAd1K4IpHlUmE/iwFS376v35XOo6fmF/7k3+dvnplAf+XRxAQTbZKYP1XnUjYiwLittI4yDWijNpZeIQ5z3drWK4ufCVdefrZ9OwzWNmtdKedDqAohIXlCUOXFt3WQpIVJAdAt3rOc0KkHbfau5WmZxuAu24p0fchDAoQoILqIWvgFXQ0TNtvAPptMhCy5duLsYg8AIyxztJfTy8gbnevriUAoRgwegB9CJA2Virp2gW2G2BluAsB2wwACqEYcmkMXTvo84bdtbHiZVq2i5aEawxmLqA5ULlqErFsVDg1LKK6OaFTBhPcgCZdOHmvsg2l/8RpAFj8zAKe9TXXAPwQxGwvUGApiF2VkqHrS5iaO0jNnuAAocP4IEJoABLUzl0lT4QEPiZHjx5ixZFt7K5aLgFuruK/EZ+5Mqjm4ToQ38LtQBOgr+UEUZAlOqkMR5kA4PWaq9WuKx4QltpQXzpjXpVRYyAETF7nT1CowmFM1eFZBmZWI2V2nglcC+o6kP74D782veP1D6Zf/v2Ppoc/91XeKYhpLyRLKMgKGKisol7noLba4iWkA241YoUtCwHFgtshNHd/8IH70i//3H+fvnb+cnr3L//LdOPa5fAJ3Ba8Jl4IaejuRDmb17PSSIcdOjSeBg9j/cuBPn19xxFgx2l/gNxyMLDnQYsQLME1lElJRftSRMobjUlnzWWlgiJ2/MbqnEF+5ZnCtQKAjzUKkCli0p8cbBFew1gdztz/HWn8yKmov1nGYJl7PwKWJOHHXbbxCORuPPWVtLu4yKCCYCc7/+j+JE+h4GkHICeIrmibp+ntEsgtG54iGi4wGPUFdPvYTjBER3CLtwKs1wGflTFXZFdZBd7CKjeN9wMQcnjdCH1xA1D8PAAtoKA1Xwfo8jAzbWibKGqVcXxhTbAFG+vaAVx+jDIwN+gzG6wYNTnAbmJ6Ih2Zn8XScjQWalSsdjYA2bCI3WKQW2TRZYM+Sy+IRQukJ/58lgPInWV18tBxLC/nR1nw4ABCFhavreDTinh1FE55WWc/KosqLKMnXhTWrZUG2584FbWHfjQyhLCmrmeOzKUfft1Lqc5O+pOHPs2heVsoNcgBBstBVwYh+hJ1fOrs5fTkozhtx0VGByAXwYDrk1nkBQsw+Nzd3VhgIB5Jp177tvQPfvSH0ttec1/60J9/Mv0lQK5CIPjZFqHbQPrgcRWKZfhi4ZFPhluJCjwtz0xhjTtx8j4OKUTZgV5ao/fiMmNEtzEoNtfOncOScwFlk5V8eCMWSKC9ba2FQj/K68BBlOZjLHDRrm7hku+3rrJKDJjbYeDrY4Xb1fm2MotFNAcStFxkAQMbfbsBH8srNSx0BeAbrO4ot/Q9Zj+W3a2TvKYfIRdm9IudXREgI/Bh7i4JsrZ30g4ZrGqhoWeZCdNw2Q+ddIQrA9j0+pUruK5h8Yn85WABySGBXKxsZ848AHny9iHT1N+RrhBWULiv449rc+U6rj5m0jT9ZwIw1wUjV5Lb8IPbleyLTVDqdWi4jVJh/V2JdpuaYLV83MUz/cq5CEexGNx556ofKQiaSWsVxQDjXUxjhtXAQmLt/2bvzaMsT676zsj38uW+Vm6VWfvaVb13q1ctgAAhkNRIQmDwwB/Dds4ww5nBA8bM4jFmsD1wBAwzYwwYLLBBWEaAkQ1aGomWulutltQ73V37XpWVW2Xlvr3MnM/nxvtlZVVXSy18ZsHiVb187/1+8Yvlxo0bN773xg1CKCywu0SlUVAsTswVEEbhkzZuE2zDCGOIGBcongw7R5mjFy+xC+VKzDO79u7j0M29xJNz8QGQi8fuhbMnmHfGI79te/bjXdIZIUamxwnJwAJuhfjmwVRWnkHvHCJ4YP3gOvo1856eF4bDqGecetK0h5XQWlIgQ5UP8ig8oMdALK6QESowjcz7LgJUflQujCnXziJNj1yBM0WgCnlmCGc1XubHF/uZO34JPglxWXyPZCTKD5iAf1Hj2qePxM2NJNkyXyvD/GsZwvp831yespoLvCOHqE98i6rJswEGR10seXO5RT1sUlYcfbIAGeT7oj3Bx+QRcwJ/rI/hIphYIolf4x6PFHWJqjhsotRaVjnD6+pBC3jEwjJfQmy+F7qMxmzGGPwYJzLX2k+CyNfyLc/mBW1q7Y+qR5upK595i26t62o1yn0WMwdXivrlnL0ahCZnczd+uIXABZn+/IxwGUX58Zskm8p3XEdTIgfztc5RqZwnfzNX5r7Ld3KqTIJcq9crH+6nvNx+e8H2h0JNXX3S0modFqXmK2+sfJ8zaz17LF/5J49s8F+0lztfof2S4sbyI1NyjDbx98b2R2dx3efyiLqe/v+p5Vtu0IV6y203ln8d3WBqu91nmMqi/28sPy7Kf0GP6/v/Zu0vyvezKL+IsZe3eVtQbn+NtCFu8gGH1JfqW1bub3K5Cf2dZ0hSI2Vub7HbaXP5AmaIyVwP22DRudJBfwsq2l/wv+VbIeuwmf/yb+tDAh66sfzIO/KHqbhraUX747NWvs8V7Y9CSBdprQiZFO23PIGgm7X/teXby7VscwE5T6vKZe9l+eMPfkXmmf9Nca18xxjXrQrvm47/qGTWnQMQIV3OwaxzWyiFa2+M/4qnC/orY50boo1Rkevl783ov1F+lButjTZZm9wPRSl+5hetpKDit2220fz2Mn/ss+Kg4YIfvBf0M23tax7Hrlm4ELQw5zzu5D/Lz7f8ZhHkbWKziPZlXWwRvcRt3At4Ls6hK3h4UfbUZH2MzqGjTBMG3HievxoBXX9FTZFbenTqiCO/uM6I7eouUpFvcqR6nsCFNfAsAsdiPaBBL4Ds0LbtsVtHfclT18+cOs7hZmMRG3cHeoqhAy5dAJQ7dSJi97aw07Gnvy+uGxbP0ViFOKts/2cRC6bgJ7suAXM9+FiARL1sEecCe6QBULMBXURP1gBBmfs8t8UQUFQu+iLWc9RdUCYcBsIQrUMXbYv8uQ7gI9BrdxgeoHuA82PYXbxn3970X/3Ad7FO2JEe56yWGfTcyyePpS/9xZ+ml59+LByTDhNW4f63P5IO3/MQRvSr6dUvfDY98+ifgFWcAFDXuxEgl7VG7/47U9fgtvT+d745feeb9qY//qM/SH/xuc+nias4o6DzKzldvzehH1qPeYBcDykT1zD8g7raKnoae5jR79AXWbu6e69KmsL7TyCK6HMxftQ3DVnYAF3xeUPnVPfOnn00lnxweAsDPOG93PaNDstIhZ+krTKLnciVEQB2nIzQ6VaqvdSpG8CTAI84x1RZH+is18gZCW099DsesZ4NIogo77jmNaM8dvhCfTzsbBwgdwwgdwFHBCqIDkk9+nembbfjkcvaRh6N50m/Tj+ujpxLU8Onia1M+DicHdxBt4aurkdiYAYB5A4SUg+PXPrQXYSGiOtCl21nzdoI3lIJhz/WKKwcw+FPOlk/5LO0XgQcdgdiFa9JD4WPXdXyDLwknyDN8iffJVy+7ojhpXC1zejJmhy64MUhdj8Obt+WWgl/YKkLs+AUxnAGpxJP0YN8CeA2jAfgD4v8XiRcBQsqnGnga55yCdmylTVbF5gSa735Ycb0FRylGHoL9EcVAc8IjLWQQF5LmwYMsN4pz5diZztriTZ0ch1NPKfI3ZGuX2xKFeDXeiwC3M4R5mDBuNLgdjSZ5sI3pHEmiDUDNPCf5+00sYZqHdwJYM82fWSO68caFSCE1EB+SVDTa3WxjnZ9jWZ6YDt/VNlBOnHc0Aonwd9maR8FMsG61s3AZVAWB7GdqWffnZznhJGAtU8Rt9v5gifyi/zC6DTPeTzjp/HIvcC5KOxEcN1v/ehT961Gn9EXKppRH/q+RLhHQyuUAD91EiRRpFNmRJhS+kNnRPNvBO9rZOexWEiFMeWu+bwupgzL4Vl3MIhzxe4A8tBpcRXsK/AXuINBHPQo5kNpE7wjfklfulaPOL2s32Ldz23EAf0hgMt62LUXsjV2VlLW4QMH0s/8/Z8IWvzeh/9tGueQ7HIzXuB47a81EjK1hZ2trVtT/cD+2Clcd8+eh/DIxUOOhWulbgFvKPziejkgZ4jTJnfejRfatrw4nj0DIEC8T4QmAWM4TGcytVL5//ZH/6e0h8N6PvjP/3F64cwRTlAf4pAxgmQTdqG9bTD1wmxbqGwnJ8np9eZAlkEU1qtVJqQrL6eLJ46nU69MpvPjgA+rehLRQQAy64DLVYi15uFcpXzaZSfeZwPdALkQp76esA0Dy6m7v4Pt2sQjBMR18bqOYKwDEJb7FxGKY5fn0sQoVpN5vE6xvBmHQ77X68iFmvYOBaUTSqWRe+GpWwHMWifuDwDpLBMfAgNEi7xlM9I7UYAUl5hUKJGYPgAobBkvMZBccI/jEi+pwntXIJo0q3hnMW5ZELj4po1uH0C4uQi3TnV9Xalp70HiymwBigV4GD9BnBqA0W23IpAFwh1GMBNCcIVBujI/lVbaCIsBsy4YWuHk2bR85hJAfCcnEO4AyB1MW/rZUu9T0Bb/bMDzOcAaYqAiYK7CzERzZAgwABg0sZU6Vk/5N53FddoK05YA3+sQTMawqaN8JyGqTL0EDORIIT23thD4vndHWoD2s3h3ZqBA+oqNN6Xvf+/b0nd/y/3pF37vk+nzX36VMi1LmkoPx6IjAOanP5YIwbGAJabK5A6zxACkiHzfL0ine++5M/2znxHIvZT+l1/8P9IEwNAaW6DXmJAMNB0SLASQgh0BTtvdmtC6lXgoO9pSM0BQQz1Wx3Y8chvxKLWnaLfZh0CD3hE6wnqFDOKer8jT71bIwSpf0Q7qtMQBT1eY0EZfJEauh505HKUvQjeeQ2LrZa3g7L/9YYD7ffCD9INOZBneJvYJZZabAJ60wF88m+aPvUKcGCbJdYQmWzNCEYZOWrvqMLiUY0uR44YpBu+9dbxdw5BAXo4JgXqkNt8Fx2gMfViGfz39sIsx28TkMAutZ+g348iUAXKbONzMIP3l2eXUdHEydRF0W4V2BIPKInVw0nWCsH8FyTAmpWYEXgsA2iqGjyX4d52JtwuL1xDeuN1MgI2Aqk66c0yCc/Ck1swJrIXoPXiwY0Fj/KuszSG8mJFSFxN2z2Av26Lw5sUA4w7zqTmMTUz8cEUonDGVw5cqPu3E3mkliLpBw0szI6mCt2gbYFYH/X4LgOd7AXINH/FHn346jV6ZRVGUB+FPytUjXQ/hk4yjo8+/mKbPvcIWF2iuVzMGlTK0WMPTd3V6GDnRmna/9d3pB77vA+l9D9+RfvfjT6a/FMilu+3H4sVw5wJNQhEfZ5Ibfunzse3EmVt5tYXQCj0AuW0omYYW0ZOUOSW1QswGxuul0+fxdsCogVJYlQ2VH8oL+l5QrdIMSItcbNuxDe9cwG6Ac5XkGQ9yu4whATo1sAPAAymq8GfE4sG8W7+O4cr+g0uY00KZNrSG4WhWkL2rKGMqz4sLTFqOQbUByg2QT6Awxi5c6OSIImmdKvCA9GwE0ZWjYzypgfriXoxBaCxAqtFkEg/6aQ7vWEWRrkM+VvBUbePdvW0f29Y4bBMlI2JHMzY81XcVi+b4WbZinT3KIWnDeOT2p96dB1L3jgPIUfiahqyh8OmVH6eEwo85tEI1tmQ5tywhF2bw0vWU3oh3HjJYhUg5pLzLHhBwM8C9AGhuq+3Vk944X7PwxCLzoAsL47PFooeZuYn7DdRZgNtD+7TkR7u5vki/Xj7NlkQ8WSrMI7sOHkpDu/ZGCIZGlLEFjGxnTxyFHqMRBmXbngMR022Wk3HnJjkdFwXRBU8Y4jSqQr/wsqBe/I/+qEeWuqNEK7KHVlivRtqgAbSdA8yMoafxw7i4tjXCS5An0iOMRi4G9eRVwZe32jnYoY1DL4zBR2fyco5VNvGO8u1b+pl7jqFQpPzMGl5cU1mK+SWSktaE5uVvP2KwIEN4RqnmTfOONPBUPG/C2jMZcOBH/PYJ5aZzqHLI/HlepS4S+GBRnp/0R618i+A/L/OyTbUC+B01oV516BSvKb/2yEaj+b0BQJFFTGfkbDFFCRZhvZXxca0oyiTepHwGfvyKeptJLa/wAIB3LE8l3vk28kKG5jzjMe5TplkFHWvXilu1Yu1zy88kl3ZWhFcQo0jkNe5Ay0KWmTKSSrNMNH5zv/YjP2E+tazMc/Nrg9i1MuIBM/KLH2Z8fflRpmQgSRQZz1hkrQLckA/j8fhDAv7DDTk9166lNX8TffXyc/YkjrwYIzXaC+Lq9ZIXDmT1/3D7gzQ3ab+tiNfXQfnysh0Xnq75a63xfNB+L/nauMUXWSl7xuZ7OQFSwrF/Q/8XrEQJFHM9/91I/+DH4KFavjehf4wo0mxOVpRf8J+P5QqbqtYCKr1Z/kQO3voq/V97+jXtv1n56pMhf0K28CSND2DFCgbRzI0n1Q395KeXr8k/nzFN7XWT9scdC5ewkTR+xPeQVaIVkbd5mbqWnwW9Lv2V5TmpyTZem8rfLH9zHU1o3rUHLM72Xtf/RU7cVP7eUL7yzz4JD1qTbsrOnxlsFRaJzDfVMSe0tPyiDnzN8x60LWjj5YIZNpWfdz3mZ+wzxbCArR6LxmZcYG0TABFArnO54bIElF2L6ZQgjaRHhE5DZxPIUx8RuPXQauOf+vZ37muphM5ALDTBOuttaAULVh/tBYQb3L4zPH419qo/nsSpZIJQCp43oh7TjgfcpXOn05mjx9LY2HBq4Syb3r5+9A50dvgtxhfOScs8K0Dp4lj6upNTQ/cCuu0yOo2/1bHa2f3WjHdgI7sCpXMAzwCgemYGgAsfhs4DLSNGbjh8BZxL7eUxdF53IkEM41rSmKhrdy/gB1jBnt070o/+wPtT58Du9MTJqxEj99Kpl9JTf/6H6a8+/xnoUEp3vuXb0n3v+M504O6HAScn08vEz/3yJz6aTp8i5JrhCtldrDdu7/67cDzYmT7wzofTu+7ZlT78kd9Pj/7l44T+A2hn7WzbPUPHQ9nhMkA/dkKhfy3RpxGz2L4H4qMJ0J3ao0+qD7tGU/7ZFSEHkV+uF3TyaALBbYA3gYAD4NQYL3Cv/GlkjdKON20jB1eVWHO61V5sp77MmhB6rIH31HOofR0AMIgHXdFOnxCKgoKWCXewznkoDYQsa8KjsQV8IVWBH1l4rLCmCFVe8UC5wbrKEv4vsN6cxLli9MRL0Aqnv8A30B/BIbZxDoweuaHLh86CUYFF3OSpV+KZKTxzWfHQb/QzDhcJjCGAYM6saeKQtMaunpiDPYujnjb3tLVw5gpYCwwQ7YFnHLuxO4C6Of87xuTjADUJXbCEh/Y6oDYeS1Hv0G1Mw9hwODoOVuF/jRkQnjx42mzQyVwP1XOtF/B8G0DuwI7t7JTDIxZZJoirgYUiAIppl2tSnE2Wad8SRhffC/CK7rRd9EULW+pLOOis93biNYpODc09gGx+xjWEO0p1vtATXhIS8oByevpx5oL+F88R83dyniUY8XoxlHggseOT6jF2AJUBeacJvTKDkScOBdT4H7SwfSSiQfJUhFXguzs/bau7cZt2HmRHJ06YLcamhkfgP27SD8o/6ZDlERdzXtLM+778ToWdc1cE9ME+ps+fCKdBvdEsKZwxXa1Tng+0EMah58A9qZWzbPSgd4w7bi07CK8Qi/4hTxzjqmNnOFwdj1yA4mmAXB2N1jgbCmSTdNQDuUAlrYjAHlgIuIVxqXH+CY/caAO3SWe4Mg+OFqAvmiA2WTbchWsb/iFduEddyRuSRf1cU+WX12wHt8W+gsrUV0LJPtAs2kCa4LP4tG2UB5+qw7vGasSr3IP7XC/nQ1xZm5OHY3n/vr3pH/7UTxK6oZx+7Xf/CMfQCWLjsn7DqLLa0p1WwPzwmk3lniECAnCG2d1736pPUZCwjNCvlObx7mL79m7c0Pc8ADi5j0rR5YtnojNKa7iUL3PQ1txEYlikH/vAj6T9Pf3pg7/6M+nFo88H4zVyKFoL1pROBEEPwqS7qZP4lAZnJjamg4/y6mHqVcMrTJ1gcXs6nXhlJJ0bXiY2r4OLN/fdOmpMCJpGHXCrZ4HfSef09rDFmUHXWFlgu/V66hvqIcYpW8BhfIElbBJ0iAMdZB3X8tFLE2lieIHYvHjpcrBPCcCgvQPRgcBSGKwSb2MRUGllkQ6k7LILeiY+J4DZGSZQQKnYqs6kZZ52kgJ4ncG6HiAzCysQfb3hKkxUcwy20TGA1uhstvk6eAERMT7S1zI1wgOBHMwPAzkBC2KWCGbcQFiFdkCrJgfz7EXiE+Oli9WijHAvQ/cSgrbagoUKz9dlhEOV56tMcLPnL6X502fT0oUrhIBAiG8ZJJ+tqWeA7RFsCWgAlBaMqWKVW0IATTORjONprFVXbx8VilCXpH1wqAvGPDAUdNJ7HYXBgM4KVMMylAFMIhQFzM6yPxY5nXhLb9HDFOBoGcFvLF0Pk4pYuuT8d7/9zek9b74bIPfj6ckvvpL7mjbIFzI4GZKKQY10WppmO/HYxeA7A0fHaYMMJod80I+Bdvfdt6df+B9+PB09LZD7L4hNfDGfGq9lT8C5NhgpAOI7EPHIZUJt68ewwLuxu4/Jah8A2D6EIq7qpuOlOoM443kaD2284lc+at+hT+2n9HEMx5iGL5bY/nTlxF+lkZcAchFC8bKD4WeFTQn6G1uqdeuu1Hf7Q6kTICp4HtmgB2OUa2/IE/DiCvGY5s6z/QdvzjU8vQUbFVYuLPVUhssxJMB/e/YA6PXCm4yY4XNsR5hEyAPz8s4TuJAv4463yqnbZzy0r4H6iJ0aOmUV61jESEa41LfAl/C0AKcxfFoAOLuZJNZQFkcAwFf7sPY2IdScXNhWUk/b69RG4G8kKIaJIU3D0X8deFoOEAO6Gy//CkYP+2VeEBeAWPBwCj6ZXWarCs+5ncvYMYYoqeL9yLmFER+mRc9A2g07sWUJAQ9hS1rR6E+IRndjDWVGbdvFlg2A3BKHnCWB3LVZwOpWZBBA7o6+9J1vuQdr5Wz6w794CkvXLKQEAKSvG8jb7TJz5HESwO3I8y9wyNyrAOIoJhxoWOrqDa/ltRW2uE+NxEmuO98MkPt3P5A+8BBA7qdyaAVpvQEgOMkg2JViy+Q7ceKVNPz8E8hQPJxVvKB7D2EVevbdxgmvTGpsj9PjHZGQ2gFy61Hah88C5OJtv6DiR28bLkMuke9ggui7emjaJNDNaaplAtY7wcyPXuUwAWJ5UYUWdiy49c65W2WokdNsDci+qkJPPRxfEraKfFG2oZ8gK5CX61jildX0q1bxNZTwGFPkmQ0w8BHjSgVbpSeURicnyicMLMPZSpKW9NY1AD6oIRilwjVxicPO5FMUIEgPOI6MR5Z2bdufeg7ehfKJ4QH+5E/0c5U+Hjt/Jo2ePppmxi+mduae/j23IHNuiTFl0HjjH015aBiHauplroe6xphuDggwtMgq9z3heA7ZpxIWEzTVDG9H6mgYGb0DXMQZ16se8NNPGhCy2tl6GSPaKhZnY7Qtk9Z3BgpoKzKsId7Zu7wei68AkMDx6IXLKGN45DIe9txya9rG2G9mTtMLdhFPmzMnXk5T43hLMA53skBqwzA2j/fHLKEVljDeqXwIxrtA0OtEjCn4gNopP/V21sPDqWfZUBy0VY9Ct3U1EeqhHUC3EY+U8PQPhUajXM7EmHVunfSwE+WfdWxFeeggzp10i0WlWmP0qSA1RONtv4WYDYEY0jnq5M+Qm/GZ/8S4iPFhurhN2pD48AifZumd+EIttP7z3/73U773f5bPRVnciyZEwpwvjxRgTk7lM0VWBR/Wrlk++V9XviXBtHksbyo/6m51zK14nk/Kj6pF3bzj8i2/ivJrP+NercV8p9wgIPkVbY6r5JAHTZQVW2MpxEv5MNiYrXObLNP2R85BCi5IIXP3bd58yX/4tG3XfsUd7pt3pr9XfPmQufCKr7WHpAuXivwjr8xCca1GiqC/gEJuf06d5WL0YuQReZstGX7l8k2Qy5cPLd/+jXp4eVP5sSOl1v54hvubS4yyak2y/MjvdcoPEIHxIf09UFAPeBsZ5dbyeL32kyzSbW6/5V1fm/j5NbX/66l8+8qXtCz6/8b2S+XN/S//yRs3o38et8r4gndIxf83yn+Rq+lrdYpPf2/iv4L/uXzT/t/MfzEevobyi4KL8gPAfKPl18atoGWIHOtHZYJ/yTDkX9EufqsTbUixqHRR0RrtSHGt/VAGgVe0mWw2vhd1DSJ5g9fmdP4IOWuZfL92r3gyEsSNQkbkVDmvqEWN6NeevZZPrqXtqV0LGZ5/eS/mH+nA9Vw+V7ldtDJKyRc2ZJTF+Ypc5CX1dgvnSpa812q4Ub55RJLanGlqrmWAl3u18sORw4rEBIKeRJplHBqW0dEEaOYj7j9gEesbgapYizIva8D1oOAAF6iM8746iYZr42Quo2OblouUpf6HXIt2ocNZD9ZrUfsaQ7j7rQFdoRtAtm9wG3oDuztZt6hTnOC8jrHhi2GE3nfocBxCfv7UKYDco8Q7vZxaWY/39Q/gIMIB6Q4OZKi7PtU1BWtDj0H/iDahOxnLN2Y01snGc20ByPUsBnVMnUrU2TSYC8BIF9cQsTPRvKm3uo5tc3zqoNUCaNyE3qYRdBa9SscRdz5t2bozdnbt2b01/fD3vRfnid3pyTOAbqQbRvd68s8/TBzcT0OPUrrrG94JkPu+dIhDz+Ywvr/4+KfSFz/279LZ0ydYIwjOzaO735EGDt7NrrC96QPf/nD6llu3p9/+3X+dPgWQK34g/W2DhnsPtJXX1KUX0GOnWTMJ6MbhxQC54frgGIU+ruGCVaQKWIFG9XpAvgo7dyuGEYBOhkdzq7q6pQdGuS4TDdYo3wZu0ADA4/xVX8/huvWT1GEaOmDIX+KAXf7Jq74d5QKFqxzws4YjW5ndlY0A9zrkNQD6ltgtubpgmACNmlm/iHECz7gWUZbOEwd28vxRPHJf4rtALvVmrmyvxcjtZG2jB2nwmytWnJ1GXv1ymjh3JHTx9XpCMbLOWPMsHzAVsZEyQFXDlm2cucOaFpqsgaM00N4tnLfSSV8aflPe0NEv6Iy+7hhWZfTl8DH0iOE6oBqLC4BtnfGgraChu0DqOZRYfdkwcurXS6zLHPwUE9SxvrQaB6U1QvxV0vZewowMcaC7QC60XWRdbFznRdZ2uD6RFtCV8sPDnLMw5oc58+LqGGeILOLMCF9qLKL/VlrwvoYfHBcRopJPZWBzS13qaGV3KJ9VAKPlJeI6b3H8w58XF9MUOyzl5SbWDB3GyaXfDR83jyFEXjJ8n8YSsRpyRx7QDtaROks4vtUp1am9Ht6j1KfEOGncyc7ArbvZTQ094Ae993NoMVauIXTlFTPLcq3o/7gKoTUpwOKBd0ycfjVNnT8WjoZ6zQZeoZe167igKusKQyscuJt1+lCseTXO5HBt5E+mylC6hy/URYfFy+fT+uh51nTj6SqycDGWhBkfpFTS8Ya+4obrYAhlPXJ5l/Dqdz0W/B4Zw0fyEvhVxMpFRkaVbAivKDO+6SwBzaKhynfSwedQAMLxV/7mwfwYfYf8cA6AEfM12ho4DgksX3wl5KnrK/o9dhlwjbtmy7M5D8OcalA5cOBg+tmf/u/SbF17+uU/+GQavzye2nEQaoFXlWtlHH88W6Xa0ZcWGDt1t+1+GyVTJRtLZo1lgJMBglXvQTDs0CN3DxXRy2+M0hAY5T4ah6cPXm5NbAf4kW9+JO1j4f3LH/q59NKx51MLgwt7D1s8iOPB9R4A3G4sK20QtQL4qEcgf8iHQQuzLXKq/OUz59LJY2Pp3GWCuXviPUyn8CvTKbaS6QbdA6CAa3oW9QPklurYPsvBZD395dRLfM4OrtcLHlG39dIMi1pAVywN+CWlyUvEb7k4D2BAXAksMxhl8OIF8OkWPFSoMDlOA14Q08ZYket4PAp2GdtwXmGLF6+BjevwwHPQS/QQIBzY5kFhdbSpXrCUeLsNMMk828pHxvB8ZZEfISAQHGUEsG0RHBH2pImQAZrzOwSxyA1gUxlv3HYOhWpmm3oIbhbfDVgQy3hrlWcncNph60PnUKq2A6RRjxUAqRUmmbkzF9LMBbb7TgAaI5wqnAraRGyjLVpFDYKP/FijjGWsSnQjdOaAqSmCwRN/RHAkXtIcPnD8yHwewMMX0Ri7jMGtpTCDuWtVPF4RTiWtZy5ygmGhKx5yA7sBRhGYxYJrCeuO20mq8Nn73n5vese9txIj99H0+DOvwlP0t/MSZTtKtDhSIDSibQzaeUJIrDNItYCsUeeIa8KgVxIZVPree25N/+wf/Hg6ce5y+p8/+BuE6rhIaAVc+pm8jQdq5jH8QnmRtxaw9HJKYxeAWScWEYHc3v0IloNYagFy7X8GpOOXeYF62FF8MqhDDjjqqEs+zMC6etP684mBgBkBK9wsHrmvpMsvfJatBmxfCWFg+wQMUeIY5Mb3adm6Kw0QI7cDJaDO9mDuDL6QEJYH7cWPDCA+d+FCmsebc9UYuYramtechdcxkdUz1uoPHkwNWJx9vAodqkyoa7qXMx7XEPLVGXgSo8Uqk/MqfIyI5Gw/lByAolUUPXWHCt53BrmP/EgTXpY0DmgVL3EEMBPeOmNmitjCpUHGdCeT19hUagKkgqzkZbgDhBFe4YnDu+qwDK8RC5cQ7qmPBG2AQoJWWp09aMmYtOgJWDSNZ0p4BRQogWQnkXm8f5foRycAAap6FAPj2aL3YcCAVoyfBoA6D3hwHC8TKsAg6B0EUW/BkFHHIWcgYKkJPjCmUAdW3AMAue996x14ZM6mjwrkTrADgWcVzKFo0YYZwkOcwAv26HN45J59BYPNVJ4QsIY56a3j6VudwyMXa9/ON78r/cD3fiB991vuSB/65OPZIzeYgf6Gh2UMfyrFVph9xgD4L7/weIRW8L5sb4zcXg5N6Ni6LRTUEjxYgZfauFePYjOMfBy7PBLKgqqqPORzDmQXAXr9C7qVoW89MsTJ2NAdi3hWR2wmFQhA3FZooCKpIbi1lfow4c8aksVhAt8a49ZtJ05ySxhr6FKmSIBUtnJUAVRVQIvQA7HdmHI1CLggWEUOoKJH7TQwGM9TwNhD2/TS9Z99aMVV/LgpdZDNY4Cu4zG+tWQ2Y1zrpJ7dKBZb9t+zIW8djHq6rgDAjp05nYHckUtY+vtS/+5DqY9dIXXcLzE2EWgcunA2TeG93sJCIrYgwTudbLXx9OUK8mQFwFqP1WlChixp8EE+ZA9jJnDqRSZ5voba9cjPEvSkoVznLvJn3TjDlONcoMeeCxQ9LZbgaz1q9JAxFpbeJR4aqVz1NNPR0ZEIlaD37+6DtxNf7gALDOKKszBxC9Y5FhN6KVcYI95v7xbIxcp+hbA5etljuCkUHhcvWuKlf/ADMiMADGivhdc2WZcqSt4Khi0VV09s7mCR1RK8gCThmQzM6yVN39BFjDTGFl1EndswXnrgmXFz80FDDkfln7OY/QlJGL/hDWv5XuAza9N88jNmFK/xI/7yJ5TDeJjLcnQ0oJYCnsrylofhsQx2xEMmjqey/PWX9bcd8KHly1RFWdyI+UQFq7hWez6e45m4nGt17W9Rfi4pnggRTjnkxDMWyBc+4sWn933HkIc2+QJ1l/dr6WyH1cuPctFxEPf8QzrrwwWVR9ufZ+LiYTgyeIvrZOB2sbyQ5T7/zSoqFyzqM4wv+NXyi3rWqhfJSJDT17KP38Ufs6yVX8x/8VA0kLo5Dm5of+5/Mtigv3qUfPnGy49+Jgv59sbyr+VjflSQ8qVWPMNP2w9XRvnqDiYoyjedL/9G9eJX7QKPvObFtaJ8jVShe9T0COODF+UXdC3oX/R/7vBr5Rfp/jrlX09/a0ouN+G/YKWNAmzU35YPoV6X/4JvpNdX6f//nOgv9zhGbHYMmFr7M7gdF4N1lT+uuZQ/tv81tAr+4+GCdny+lv+8z41N8o+Bfa38XNy1PChr48VjIctr5cf1Wl3j+w3lKy++WvlWNd7kY1a+/F183/x7Q/44CRaNJKHFRjq+eEu5HpeglzQK2tbkn/NZrGPNItYTPFNLb5nW19J9PuRVCA+/80+gSflrHqQRTFpijea2aQ24CzhTzPPbGKrhiYnu7HNMCLFmNiSSAJ5ArwDpIjvzZtEtBE8tRgNsgBTWWR1BGWebuOnyqywgwkRaYY1uyDWdc3pwCmoEGNTpyF1IJ4+8iIMUnrft7enArbdycHh3OnPyVDr16lHOsBDI3RIhGbqIkVsGFKqiK1Vpj85NGsU0ngtYrFgn6iBQ2UC91ft1KGngQDIP5wr9Ch3GXV9VHQ0o27SNgHkQnPYzx5GXQG8V/hLIbkHH68CZwS3L6rhTODNYVhN6VvfgDrx82Um3czD90Pc+ApC7FyCXdQZtH8aT8Kk/+3B64bOfoV6sLb/p3en+dz6Sbrn/Ybwmp9KLn/5kevpP/206e+YYQC66GOuN3j2H08CBe9PA3oOEVng4fdOBrenXf+tD6dHHnqRHXHvay/yTX6iba3YdOOYB5Kf1rBbIZd1Xj+NZPYs9d+fmM3Xof3AIHgmAvgEnNvVpd9CVWHvrwGPmepQ24ZnZyoHTawAbVZxt1jjfpBEsRMO8WkRDmbOLKgC5JXT6ahP6Lucc0d8e1qs7jEDyKqDhCucK1bGNvx6wsmHHrtREHzTQdyXOGKrynsehTY/tMJTKwPJzfJZwusIT8/yR8MacN7QCFXdMtG8ltAIeuR3uNiTsh8C6CswSnpuXOAx8EkeZFdaedeAFWKjx0OFsFnjFNOUWYuRy1k/Tlv4o0512tqgHXbSTnWL0NHTAkMFaRWA76EE/ei5OgOPw9UoAdrQV3q200u4mtqbTphV5nvoZX9bdgSv05Qxn2ywJJNNG/2nEEiDW0c1D54c4zHvHQC+7nHtwWAQfo6wF1ptLgKfucFvSuYixU2UdUkUHN67y4nkcsNDnV9kZ3sY6E7Wf8cUz5L9K+XQDizHWWDgZiWm4mbITML29g+fn12JHeANONx4yPzlOHXE80mnE3bctrD9hmDgHapFxpCHDtaBjuET7BPkNwVEmxJuvdRd0vCk+9OXgSxmUtUbTzn2pZXBnKgEOKtyUCerUYWiiju5MM32AlQ48eU+5xj86mv+MXWR9lR3IV05z2NmFExFikpJISq8JtFKfrJtxDsrArrSl5pHrLsC4Dt1DqIrBQO+8JuAOOxGr48NpbQQgF1D8yiIOSozPNXfdIxt03gzp62AhVGhdALkczkhYunoMUY47x58vag6rQCt4LLAsxiKNJY9an/tJ+13flFxfm14dNsav47iWkR/ymmtB8gsDAqllQ2kTS11lGV/ivBHkZiPPeh5LrIdpnzJXeeB4r/KJGIMn9b4upUOHDqSf+6n/Jk1XutIHP/JEGh2ZwCEUGcYY6CDMbAuMJI6yhLHjagnHrb1bH6SuosQKCowW5WW2xgPabgPI3HFrqhBItxKdS7xJFnip1E+lZUOAm0pb+pG3f3va3dmUfuVj/zIdv3AR4d/N4VrE0gQ8EYjogXQdAFitMJ0ockkrCg1wkAsazBIfcZiDhc4Rf/PSFaxneOVJNwXBOs/VETcT7uN7XjR3MEEMGm+F33XrbJnGStIJKNfShvB3Iisj6BtpcGs3nQjoQkiGKxzSdOXSArEJAZ3YJtDYwQFDg4upo9tQCggxrDDLWJwW591mkEGd1WqZRX7iBE4mTgWZgAYLeg+EsnoBeAjkYhGVxeshasRsob1zgFmjE3gtY7GTQcschpZjLNosgVx5hwEFI9AQfiutqQdo/RoCu6N/S2obYss/wE5jN57MeByWAbxKhKIwzs26wohQC04ky7ibLyEsZi5MMNlAzyWEIQh9A4COW+XbsFw1A+w2AMTUydRMzOu0YRHBMIPH2sIC3oWCEjCWnlhuARF40PLqAHObu1u5l5lsFgFjBcv0JnQg5BgjcB+Dwe8MY8Dx7tQztIMTEwFy6GdjFhsmAw0AL8CG9Mhb70oP33kg/eafPZk++9zxqMcS8YCciB1mPME/aYTyMjPKqZbnuexkTzHQWi/CGHiUpoXpnntvS/8boRWOc8jbP/zgb6YrArkAb2uAH3WmJR+nUxUC86lj0Dfj9dfG6ZDOG/VdALlDbisABDWoOh7bygb7hcT8t7d8wcx8d+Ky/+PlvZAQOY1yxIcX2U4xiVJw+bnPxVYDEuV0Kkj0dR196IKwDWHWd+ebU7uHnbndwioixCJ/yva5MqEEqmzNmD9/Mc0B5K6MX7YQ+Mg4lgIuAnlsEaefSkzAZYCrEKp42jJwUxkwtQTfuuVh/tTJtDwJcKWhIk66ZEJYZhsGgbRXSV+HDCijDJSNNy2f40kouKmCYVxUa1ShfQqnZUDRMuOusQOzDcpVD+EZejltcxEjxizgmONluWtbWmneEtbEBoCzLWWMJ8SpUjAaZ0sgnukmDttTwRPMDUMOfIdACiuvQK5jzclV+mudDgFPfQJ4QjnwkKYAEuRDOrXDIOoAuYlDFevmCeqP4tMBICWQe2jXQHrkLbdxWMFMALkTTIzhZU89smcvAecBck+eupBefeEFDjs7ApBLfBrrbYwaF/KMw9UZwDbousvQCgC530Vohd/BI/cvnyW0AhOcfRisU+t6LqKwVAPgv/TC5+IwPoFBAZluQEiB3M6h7cgR6MokRZOwviGfsBKPCOQOs5Uf/q86nuRBOwNe8Viv4Bf+llAE6uQDxp4zSRVgPPoMGrWivHZhRXaLfEfraupuga7EDqa70uW5DiYT+A4+WqbtGmgMH6Gl2ZhdGrWMfb3uoQnG8qIvYvsXSoGKeJV6rWg0odfVIsIAwS8EPd9dEBrKBoWTOrk1z8kwh1ZAUbkMkEvMWONfaQ1qgOe2ILu2oFh0Hbwz0sXAYJy5pWwZw8PYaYDcU3jkEg+7A6+P/r2HUi801Ms9JnSUqpFTp/FsvUIcKkN1MFaQux1thJ+gH90dAVMh+zDysRXJgwH0HDbsgorqMgprbD+Czh4cJ0gekznyw3quI4vtXLc4eV0x7tiVLkvQY1HPGd72URjpkKsB5GK1n7o6EVutDLC/+8CtaWj3AeYqjRsAuXj4nj2WgVzj9u665bbUhRK7SBiQqclxIhphcEHulihD2Urhefy4KMJTOnYsIKZU7jV6KPcUTxF0H15TccmHUjI6seR3sf2x0/mF8RYLjCz4yBvFi3bXwZsdzB/tLNaMset4k5+yTIS3aC8Xa0ph3IjychrTQZOQlw4C7lPnmPfj+6bfpIt6SkeIWRN9MX6cHU0eGfB8GC7yBRJ7ufbD76bl4bjsU5EvOeQLZn5d+dEOnve+z8Ujm8s3S/OMz1yvDPDFhaCD4Lhpogy+RXV4INq+US4puGbK12u/DwQvbSrfgov5x0VFxDykj6yrfeGCNvq4Vn6uZ61ufLhIj8rzYfmvbb8V8rqfOe119L+h/FDqa/nwRNStaL/tyvl4p5Zt5MuPN1B+kNEsrGit3n4t2m8oqqJ8Lgcdg/I1+ltm8GPkkfus6Hd67q/dfhfdArmOb18aYC3fl3Ur2h8XivZ6j3dR/htp/9dC/78tP6j9VekfvRAdQV/UOqQYf/KELJ87yk9+kOaN8P/fXPrDxMo7GmD75UuHbZYTEsP2qweQJm7GhRhryp/N48+0XzP/Cy5YLO/I/jr6c9F73LQrIk2ky/X6SuWHIdIKFflZN38Wv2v5Wf9ivt5cvuk2y/9C/mQSmIn5Ceo43v0e1KmVZ0m8uBH14KdPCMLGF38X5SNHruc/8+M55F3MW6SNMA6F/ItsvY/HKWBXBj4xGGOAngfMNY6qgJT3DYXgmkKDq3O5sTEnCVk1Twgp+7eBtbCGP2kgKBpgoc9SRsQUZSZxB2Y9axTXaa6alKJN6LhdOAP1bkU3VY9CLxdMPXXk+TQGkNvMFu/9tx4OB6uzJ8+kU8fwyrw8jMMGoRX6+2MLuM43K6wxA7BAn1y2fL0xKLyCXqhu5PqY/9TNxRcGeWKyRkx+ABVplkMrAL6QxjB01sNr0taVieCwvNOMQ4tAbguOVRqz3RE6zeHNGusFcHuGACgBPvcSWuEHv/vdOE/sTU+cZR0MjS5zQPUXPvaR9OLnHmVNsp7u/qZ3pQcEcu97IM1zlsbzn/5EeupjH07nzpwk7KJA7lyERBu8JQO53/WOh9M3HOxPv/FbH+KwsyejbjIi3REgcxzWlEc9AABAAElEQVRAJS2o63ItlmneDWv7dX5jFzGYh9hH7IyC3hV0z/rwqBR48o3zFOvaCKPBmqYVx6kWwiA04j27Cl2WWcstoVOX0DXDgKCewLpLXMQzI1bBU+SPioedAfB6uPDqai/0aY81fok1UiPhAxq2bQf4xDOXNXZ5HqCJdcI8dV8K/pFraBgfcW4GvwRyJ84eSSPsGp1HVw0jBPzWMbgjDbLrtGMroRVYm4WzEjqzhwVf5tBnvXg1SJToGx141uBrd/3qSFYCeG3oJqbxloGgpetA67sFXm4nTF7Ep1ZY0K4wWjs4GXaai0K206fLhr+ELh04bDXDkyU8lRfBmBZxqtHxIu9MZY0DXefBQgw9Eu2Sp5j03Q3oLsRG1nRDPe1p245+nAdxkmO7obrBHPksC+YSfk5MZYk1xAr857p2Gb5bvHA6zY6PMX4XCLXGOIQm7lqUZ8PpgP6p9rG22gIYx7qtgnNTC7zaVMFrG0xqGvB2FczFUBvLODkuMPY932PdnZuMAb1d1+DzVfK1zWVAPoFKZZRl1OOw0dDb4w3CAQJosd5x/K4xkErQJ3Y2o9M07RLI3RVArnR1PNnFZMGnkiD/UN/MqwA7n/+MzXyP63xfgYYe9D6DR65ANgxCGuqp4YG39VKHbukHyN13T3hsuz7TqcwMs55lWT7qXEA/gH+ssiNxDY/cuemxdJWx5y5eFqQ+wafYkc+Lo4E16ViJ004FPKccQK41tg00RZ2ZQjxHxbd9eM0xwf6mTNbC8hENQvZA1/is1SnaS5HUy4GtzA+9k0/z1nikA4y7mOvjN3gP/yIUImXZ/igf2jvXCtyuABivktY+ZLQJU6WDB/akn//JH02zpY70S3/4eBq9jFMafO4BeA0kaEIuNtOnVfCaOdpct73zPjgKYQFTCOQ1cFBZcycgWOd6mmerbqmrPVVw4SpxKmKFLf2V5p3IWQhBO1paetMPf8O3pr29Tel/f/TD6TSH61TqtyJERlMjYRNaQcy7ASy7AGLbEFQVACEZIdya8eBaYVE+hzfW6IXxNDI8C5CLiz5AWoA1AAbhOQiwGlv6S4AnEKKTwTg0OASV6TzKaMLa0KwnLMxYZpBXAMnq2e7dHJ6FxLOsJ+YnoOoUA2JuSqIiBDobUt92LCTdEKWBgRpgBDkS7HvduDHk4amXU5MNTEoNxB3BcihgotUIOpFJgEu4vOHpqCcag8b2UYd6GGEOF7cxLHhVwTE6qb6OQQfI4IE2dYSZsIP1ZBUUMLzECuCinedEh5jHmtkGo2NR6GUrNxZNY3EGsk8eZTx0kSJ4CMO0eNDpcr5w/gweuSOABHgWLyNEoF2ZgW6sHLepBCgrQGu8EH4rMAVotPKG1yq94sTQzPUWAWkmQeP5GAS6TBwPh98soNuUh1MRjmFZ8M8t1gjCYGiYWFBDYdra3Z+6thOmAClVQjgi1uAryIbAaSGvd7/l7vS2ew6n3//Ms+mpl88iaImPBCBk6AVjBjnJRXwgJ42rI2lh8gLElsL8o86eXGmMStgvft97923pn/6PeOTCQ//oV/5lunLxPFYhTjkEZPcgOl8wOH+ZTeFFt220EFO0sxOAB0DHAd+443Bq33kLQC5mB5I5Rn0rGO1rmIJPb/gjv63PxktBx6BUjihEF8Ij96U08jxArsLMZ2i/3tchHKCT4GPL1p1p4K634JF7AKFMdyJcQxkkKwWYIrMkkItFau4iHrmAPFU8chUMLiAVHCFIBcsQMEh/rinMeJ46lQlWXwEQq8d6twJwOX/iRFoilvLSKuNQFBualDA2aMFdp6/Q5CgPBUhATIEFj9XBL556KjjopKdl0jasMu48FFBeaWLc9XCoXm9fK97DThIoCgC7s+WuNJM6iT8F39LmzrpFqijvqzwg0Gy0tZD5ubYSQC7GApQ4EL204ESIIiqfGb9IoatIDmMI9AywzXEAHQQ1fJV5tnPfvXhZC+QC0s6zTR3gtR3rcidW/Ft29qdHHr4VI8Z0+uO/fDqNXcFj2r6h/1RU7cMZFORTpy+mVwFlp1E01uevolQAFjd3oUCi5FaxEE5dwljSkva89ZH0/d/3/vR+gNwPAeQ+9kWAXPqGTDMTUac4UZV6V/HwH9cj97kn4E+NPHAmwrh77+HUZ2iFQZQnxyckbsQjtwVhXQbcG8W7dJx+X2aMraPAuC1+HUVtHQUCloY2FMLk4wmhTkRO2vIFqYMfmvWqAODvwciinGxtqLJNg10Lq8RepU4ji8gk5B52cmKV8ZcQMyuEHVjAi0MZscLYrwMMLuHdXULZRJAxeVEG8kcv/SVAXLf8LfM7Ji0n7mg+spX7ympjEHl6cchI7ttuRhThEcbTjHGXBUhpONVj2xS8tHNvxFDyJGLHvf3SAM9VkbkjhJAZOfEqClIttMK+Q3jl3kb94Ft4SKPEFIuJBXjekBNa3pUBXcRN0iNXuanMF6ietR+gn0BzM2CqQffnaIsxoviKrKx1JzsqNAxpWXf+cvy5MBJQi/EmZ5JPhDUhf7c3ZXAUNqCd9ssayrtWfw8BaGas7rrl9jRIOxsBcj1heJHdFWeOv5yujF6KxdRuQi909m0l5jZGSLzrjbWlV6+hbQwhoVyV1/REcduhsjNvG/M6PeEiiPrBLiFLHD8Rm41FoYs/D9JsN2wCBj+36wiuR5xGZZkUo4B2+KZDoBmZGYtTukLZ4P1iAS27Q4noP6QS94qXLacecUnOuPaKBW3cdRTU7pFcHohnpJoMYju8TlusVRCbvzkVT3LfZwrwIRtHI+HGH3vfPF/zMm/ubZQfCYrfFmp9eNJPyrc+5mI95KnIsZgoIqE3SMM4vP7Fs6T2qt98Fd/D62Hjt1ej0dyXvt6w/VxnPlVhDDABWer4Vl/jgzQkjPJJmx/n2VxS8UmqjTL9vvllytzjm8snyyifm1G+ZVx7qrjllQ3687jlb27/65WfeSjnZ143lm/hRfnOgygYUX7xXDwTjX9t+SrKm18xRrlg63xuc51Md7PyIy03YjFHdquxCMl68jXe9enXlh8F5VvX/S3Kv+6iz/O+sf1F+bnS/Kq1v3jWZ0zj60b6b9zItzf+fj2U73bRG9tf8MzXQ/uL8b/R6dd9QX7wWzpkHlYmZZkStJF2NW7cLH/yJThOpuMJUxX5eOWa/LnxRtzluZw6y9rIpHYjf2ReDs1uI4OvpfxoVdHv11WsKCbL9Phl5WuvXG5uVlwmD1dgeT7gL3kpZ6+1/1o+uRU+xbs2/6CN8Qx5eKmQTQgxczVdfqYovfjMeTr+Ee/MK6Tn09TKP51o1Kfd8u32ct+LrDnn0IuNmauOEfMvf5zr9VqdQZ+fxZFlkV04grhu43XXmvfdMq3OJnjhs+7YcWYVUNVpQ5DJethnblNuZu3Q3TOQurcOsA5QB3Ab+hKhEF9ku+9FdJe2tP+2w6mb3Z9nT59LZ14BzLt8mUO2Oeic3VIt7ACKbesAWYVBTPmrV6fzVxPrCj2ImcmibrpMGV5OXcPwW2WdEtBLPCfB0IDiBzbYzwBKSOPuNXVrnUHaOaW+lbWHU7AeivOsxfVgdtdUEyBezxCxfqnT7t3b0g9+z3vQufekJ8+z65a11zBhz57+D/8mPfe5T5E+pXu+6T3p/u/QI/cBnKRm0guPfjx9/t//Xjp3+jRb2aHtMmf0EBZt66F70iA66Pve8VD6xn196dd+80Mcdva56GDbadnunBLIXUEHlO7x5joKK/Qm7BVr9m2EH+jhrIs6+iEcaGw/erKHI62xE1e8QAcYNed6cIBmPA5b2Z1c0SkJwN31WfUq6zx2701f4YBsduQZ19Z1brwTu5UdH9C4scQh0Bxu3wRfNFR2QUu8Xl1Tsc4poxNWejlgnbVUmb6oZ8ukhx57oJdbv81CHpFP7Q518xXWCmPnTqVjz3wBgP8iaUyAR+4gHrl3AuQSIzeAR/uWtafhEGaHz+JhORK86K43Fhno14acE8glHXFAK4QWE3daJ2ybLouwCmedgFHA08WIWuGZ2YkxPGPdvel/QT3HkXzBIfasIXoJ8dDKLtIyWEp1WU9OFhqAbaZ1PNDA8DT3MGH7zPAh8xwYNgtwusDh13WscQa6OtLg1r7UNQBmwO5HPTEX8JpdWgC/gEaegbHK+pkYfnhEw7+s25eII+0BXeIlEmyetcMSRpYWvHib2OmtrjQ/yPproCe14jDRCAZSD5hbYk2sc+ECa1F31KmHBAhPvfjGjlocP7juQeELgqR0goYYvT3rWSc1MZ7bce9tgZ8a8YbWkWXVNQRnCE2DuU1fZd1PfcOAhe7fshOHkq07A18KmSdvSkWHG1/DscMfdjjtkI/yCi6nUS7Y3yuEk/B8oOkIrTBJGXQYMkxAvC5kjfmuswMaIPfgvYS4HAoHzzrXLvadeZNzHKhpStqzzjquegUHPTxyF65Sd+TavOsz6yMPgi/mxZoLIjA2+LYEllPByKRHbjh5wbAhkxWWvATnVwPDAq9gPOZZjWxIZ/mOO+WM2IJgbtBBmU4lcxpSxWAS+2NJjIyqZ6HlJ2wFrzN2a+nrxJ18Tr6i+WE8YMyvQTOBeA0wricZqUFb++XAvl3p53/ih9NsfXv6pX/3RBoZwctdmiuYqK99YF97gH1V/GJby71Uh4YgPCKWA/3RxgFLdU1MFnUcetaIBQjX2kY8XhsBR1oG9kUIzDq2PbR0EDD8W96V9mNR+NVP/Zt06vIUYCGWlzVc+SFwc6k7ddP2HgACj5HSl0GhtroCEEL8St3r54llOMmhPJPD05wgzwFZeuRCxFVc3lfqWpi0VKKpPF7ASzC3MXeG8FaVSLrgK+c9MTzHMKR9CCkFu1sR9ACWQArdeQCmFQEl0OuOLY2pf2gJqyFAblkwEmIiyBWUdSVOUioxeMhpaqwljVxsT1cneda4n4SJyCASTMkg1iLnlnUB2PCQEeSl3XN4EU5w8rgL5zJgdgUPWRfN9XgJl7t2M3lx0JYA7pJeb5MAXXhaMSl4GJLM3Aro1MggNCxEHKIGeF0GMCsxAdUDzpXbmZQZfAIqq7RrEcE9c+wYoAhCfIWg6TIGwEsF7z49hQ3R4ALb0/hcrBtoOYI687uZwS9o24SAawX0aGfB3kyAeeMHe2BRhfcKDHMV0Gjk6hoxRRc5sZNwDlo0oIHbfPXWVFmQb9u2MkA5ydORvkpM33VAFVBE+hyBygB65G13p2974I700ceeTc8cIwawQp1RIrA8A0g77cQbgpHPsUsA/WfhWyYimZayYgC6lcKJnVFxLzFy/ykxco9fGk8/B5A7cekcIQSIrYpA0XPORbCTgsMzLDc8a5DpLowTAhyVLiaK7RwqxBYZv4fQYpyQOv7QpI3vfgsFmE7yk+rEK9LEBEU58imC30OtRvC8NL5tlK4HrAINfoRxQ3lpIRD81rvfljp3H+Q3+cnmjlHGo4JDL8ESAbhXoPf8hQtp9tgraRXgS0BYT0eFqwLc8hnXlA3NtU452I1XyvaiylY8ctlStIKiUx3j8DiBeE97tC6KDvqRWCDwM8JGQwR8ZqgB6VzHmICJ2FovkAu/hWKBlOKyQIZ94kEGTlptKABtbAehaqmjAyt+bzfxruvT+Fwlzev6zyTdjpFIa5IElc8DyJXWTJJyu16ec1g2FyoAwhgdloiRu0I8nBC0PCD4ZPxSY/7a7uisqIc0IEO+q9B0730TVuptTL4CuWMYlWbwxOxIXWwRv2XXQHrPg4cYo1Ppjz/zxTQyYf/4wuAiuE33zAKWnTw3zGFnTEinj2ElJrQCxiItxB5St7p8FfCb0Aoc4Lb3re/FI/e70nc+dGv6nU/ikfvMy9EX1sWXgGcJi7pAUBW+Hmfr/CWA3HUtz/SXXtDdewgNsJ9t9EPbkFvQmrY67toU1uGReyZdQVFZQaZVhtwyglybJT72FMod/bmGB+k6SoFxvZjflObwj5LQLiPGEsBoNwpfNx7bLpeAQ1HkOPSPHQ1ucZteIeRFwwTjfRpLZzMHIXakyRlCM2CQWEZGL2JwgyzwjP2L7ECuljUWyYPU1e17C3rrw3cejhagmn3MM4Zi0IveuUeZY1wrgWitlt5fxINgQe95+MLJvgydOuDBvj0HUv8tb0KGyxnIV2nCAQ8B5J4iRu7Jo8SLOp86iJE7ABA+sO/28LwNrwUm+lUUSy2uHlphLPEVeGYLQLaxe2MbFN64ekWo8atgtuDJIcirnNSLY86Tg2mTfBW87gBzAaThg3f0Lm0I8JMxIG9Gf0pzbq46FhEQekV7GAlkRmayne7qlbDOt2LR33WIRcDO/cheDl3Ey2AeoPYsY3wST+MGaLCH0Apua1xEJi5zT3BdmbfMom4dgJ1Oz/WgjlCdfnfnFHVElhpHV0ZU8quUBPBsKvjCui/Tvqss+OQVgf4tW9guhie0C7owCkEXF27u6DAkR5PzTyg1Pm2+fNrH8jBX/B0GWH7kFPkzA6skVO75oh8dG9KVb7zMJ9cr/46LcVmSm5cv0/sKT4/4XuSQ8wqBWUtsSebuEyH/ychaRr02lZ/rQT6bys9Z8CxfLN+XOcWzfMof8XJ81+77O3C24ha/c+nWW0WwyMEbPLTR/vyA5Utz+6+WxUb5/o521HK0TlWtN2ZDf2jACgU1EuXU+S9l2gjTOU5rOVtWlE+/FTShiMgjsvAHr+vbz/18OT5dVMSuiNq1+LhJ+fEUGd2sfEd/UX60n3YU5fv7xvKDJyko6nHtz0YNalzAb3Lx+SI3MtIbYnP7LefG8mNeL/I3F8oo+j8AD+dUXkFv5+VYnJhT7RWVt2LXeOVraf9XKj+yrhWTS9h85W/LDwpAEsfDzeh/Y//L/19L/2+m9v+X9C/qkbk5S0TrE6+4+ZX5L0ZFLZMsPfPTigRYOvTZLCW5y2/5P+foZzGiiif9vPYyrc/4ys/U7nIx9Nm4mvWFzfQ3fZZ/6Jy1Z+Pa11C+z3/F8rmprIl8rfUm+Rt1lQC8/JtT5baYp6/iunJP+Z+laZZXPhGUCILltJvnHxul/NcXa6OsjfLNnKvWX/lfKzyK5XtRPvhZzNcRIxZda5G530OkBXIFagUN3IGjI8wV1gdjgEfGBm1lPvetvrWMTmBavWMzvZT/6Clcc17XiO26UIB3iWe5yO/m1AZY2AWo14lTUZwXgK60hD516uUX0+WL58IIffD229IWvELPnzmPp+4RQi5cAhvo4jkOLAPoXUa/XwAUc45Ubrr715BOhmoydmzIa+4Vh7MJyqyjs+hhrGPDKjpjQADoPuo/GjPVa5txamjV0YSM5wEtPc3eEA9trGU9EHYOJxo9kmNbNyuMZsK89Q7tIPRYc9q1vT/9l9+DR+7g/vTUBbGFcrrEQV1P/envpOcf+zh6dDnd+/b3pgff/Z508IH7iJE7m579xH9IT370Q+nC+Yv0AXotemAvuudW9NShfbek93/rg+nN+3vS//Xrv5U+8enH6FrxDnRA9MYl6C72EU4JXIfQ0F7Nll6gPQLQb33o/nTn4VtweMKojh7m2tpFYXhHMufLf8FEDNZG0gvmhjcjtAo9C/1/CceEydHxdOrscLrIAclzU+jBYA0VHOEayoBB8BvRgnFL4xqOOJ1d/Wlw8GDq72cXLXpgxYMtdIggfz2aY+cXU58OAsZytQKFZ7rDRpYVjBQwvXDmVHr0z/9jOvryK/AbeijXO7fuSdvveii1BZAroAdf0WetONU0o9s38Xb3p+HPIpYq6wV5kGTBb+4Odb3hqka+Vbf2gCj5PS/Wyzh0jKbTz3C4HOfjqI/C1ZE21iGAnQ20ydjIrX2EjGA8NDd2pF5CffaxRtWD0tFZtjH8t08ifAntmQK8H5+8mkYZU9OEr2ygPe5Oa8G5sQkwWTossVtbz3jj8K6wNqzHQWxLX0faztq7g7osz7jOMMwm4woHwXOAqKdPnebgcMK+cUaMh5CvEaJwy57tac9OzkfCAc9QIZ5ZErxOffwXjiA6E5KPPONBXxfBfc5euJQuTUwC6oKvgOM0cEbKFgDrId47CTna28/ObsJuuIN3BUB58jRxrI+cSMd5z7OGDF2Osd8MkNs4uBOeMhQjoCIDrjCKKu8cr76CptIYPhJ0lWZyQXjP87lMKMnJky+mq2eP1WLkKsjybBuDWH7nFTjRwTcB5G4PHobwZLWhpZk9ZcEEfFbxwPWgsxWwoCUcYaYB17FXoQdz04QAuXGGk4BmHWs4do/WGVaB8V7ReZH1t+vP0A+oi/y6DnbooYtxIHYYRxwXWUaHPg0e4y4w5wrr7x2bqsOifKcGIQuK0egE5Nk9cWgZTm3KOeWquIU7D9bAZFasK7JuLXY7AvYj0zzdiI6JfF0/xvgmfw0E+/fvSv/kJ34IZ7iO9MGPPoFDKR65vDROhOHe9ZR1ox7mULet7W5u8ZVOcSGmZ67eQjhx4yk5wsKcRTYeuA1YICrGnenFKw0vQUw5qat/T/rxv/NDae/ObelXPvGvAXKvImAIXrw2DdPjgYlHXg/WIEJVE16BxbuHfMmECKVVLB8uyufHzxKH8lyaOj3CyWx4Hoq00+CFckuaB8g1vuoSi/FVCKYgacdDdRA3fUQk9Jwn1t8q1gcmIQ4jEshYJyC2C9xY8CGM7fAlFtJapiSinqctgE5b+qhTO+3C01ihibiFMLjhA4DplURyPKMa0+Xz9QxogF1ib6w3dePNbRuQbIATZeI1MkoDvHCLtKDMGgt3Y/KMu70AgDhCFVC3ekCCxs5+QiUcJiQF8XxhHnqZAT4LeHKVAX+WvKagP5NTNydrAusvzFwCdIPZAIGDO+gH42CWW7E6AGjXd/QywLHMTE6nWbd7XMlArhOfQLunAZYpNw5HQSDIfFoLWhGazQBzLYBGxjFu1yMLcEgwrhmwqAXwUJCz2O4CvJxwSk4Xp1bTMF6/k1hzDLJfQri30u42BH879ZJuPRxSNHTwvrSM4JhD0fBAoQXiCRl7RvD7XffvT2+/fXv6vU89nZ49ApAbQtytzzI1AIQgBPlqCZscPks8zCOUhXBXuHDdgOeGlAhrCt3wprvvTD//M/91OjE8kn42PHIZ8G5BZgLXygZzUy/yVhMQRMQTusJgawGs7gDkbsLaXNlxKDUDHFXwzsU84pwBrRQrWW3LwiKmEm5IxSy/asMevuK3A9xZhkG7yPaFcTzrRp9/HCDXAch1JkX2TlAXnoZ3DIXQjlWq/+6HU+eeW7hOblTWLQ9ZZDgeERZgiysAXXMoD1MoT1UmlDL5eMKioFfQJRoJfysMFQhUyGLkIQ0B6/Q3gTmCN5eJ47PslgQVKepdQqDVAbjTOQQIJ0A+ipditzo5gdenY4KJxrrDgxoH9Aa3r6CmYgiDjYKRT2QTbMBYJGwFwGEjMZ6XARdnsH5WW/swBLVgKGD7EAqW9F0W4IQn7Refr8fYgmaKUQOlDEvsAsYOD39a8Tovt70HeWmrVm35RHopyGysXq9Sox6v0a5996dWJog6DiVLc+NsiyG0AopJN8L98M6B9O6HDhI2ZTr9yWPPpMvjxJ2me2Js6JFLZWbg7ZMoQkdfOpKmThxJazPQnBAuArnGJl4ndEwVILcJkGv/N7w3/Rff+/70yAMCucTIFciNGss7TrlmKRPC12zD8RA8gdwqVlnTOVd07zVGLt6X27BOur2KyamRrTWtVKweAG/09Ok0iTwxQH7jXmJG9XbC25AOxXUVXlvDYsk2ALY/AaYuISfZTSBwaZymepSmbgxB3Vs6GedM0hoReNgxoDKkkjmPLGoojdE/U9B4nWDyHenyzBbiZxNAnxNllwD6jc2lBVLZHDHUkHUq4uHtRkMKENlYPyqvWu5VzI1hFkHlQxPXgAB/8/Y5wZllDB2C9TBn8IKkakEG9e8+kAbveDAmeQ05Aij1GBjlh7GTZ9NlPHJnLl/gsDNi5EK7rQdvzaCvnsHwDe4oDEW9hFG2kANOzr1bepFppTR5ZQpA9WrIhia8N2LnAnK9BYXGecP45wK589A3W9JpJ88F0+NdjNsAbVqgToxBlMyQL9B1BQDYMAbFZEsLoQvN4m1Ig3nBUwx8eog0YjXfB5A7uHNfeL0YWmEBOp89+moc2OiJy7sO3ZE6Aaq14C+joHswXYw98loSrMb4F8A1clVDEBWJ8VAsdgTGGSbwWaZ5bBMK7wxmYfrd3RB6rAhUaYxrZ8thO0pfk8Y/6KHnhLs5rFszdDIcgzsJnMNj8V1bedI86MZfdQjoHPxPXeLTm1YtX+Sro5QfEMW05pNvxtWgVShSpFLuhsdAJPEZ8kIIWJRfI8viOxe9FqWSp4so7xfpcqn5SlF+DqkSI5R0ufyQ9RZgG4sc+Jnryqf8W8tXalsLDYyO8WhK7a7PRv0KemyqSa65KWoKbu0ZaaTCXtSySOejUb7lcjNvkVR2MoaR7Qqwzc9aK1vgHz+jHiGJvJhfGZTI5W+AskHYnPrak7aLmnLZvIKuNpRXThncUCu/uLb5aa+ZMtM5HuSP9HZ81CRktC93bI0nojSfy+U71qJUZf1Nyteo6LwXT3C/aLefjunN5ctzN5ZPAipKagkcr5yDdI3dI4wxF27uUokdVdQjOpwSg1NIZ7Wuf9rav7H2R5E3Kd8c/t+g/38O5ReUti2Z7vnzxv7P96/nv78J7XcE3Tj+HFtvlP+kia/45E+WKbVxGb+5F/LHsWYquZnPjbR8VZ7J6LW7fsYveDfzf36mkH/ey+n9lp/Lz9wo/66XYV9L+Y5Lx+7rlh8lm6Nl5E8Th9yLhTk05DPGbgjYazWMOps97WaazLKWZ22JtI+U3t8s/70vnbgZMoPP4olMgyzjQtcwU4WMOfJhG3zWL1EG9XUO9+AsgVwNtG7TXuAtgCRYEPH5+W24hXnOwTD8nbqZwFwIbnIyLEMAuRZA9kpEzzEIr1dlmXQhr9xGdC3mFT0yG1g/tnFoeRfetRqtXbesYiA//lfP4eR0Eb2gI+274zYONtsCkHshnT5yLA1zvdV4tH296P14QKJ/raDb1yOHA4SjXJvo23iltCDoZEP1OI7mq1+y5qigexju0GpHOC/0LHWVFgC5dtqnZ6agk/r8NGBuN3VtBptwzTiFB+Icu59sq/pjcxvg3TaB3Na0a+dQ+iFDKwztTU9dAohj3XXpxIvpyT/5nfTCY5+EzqV0zze/Pz34yLvSwfvuIwTkfHrm4/8+PfHR30rDhPHTwSyA3H23psFD96ah/fvS+77lgfTw7p70wX/+6+njn34sujQDOqSFsDHvUFd7NpaL1CnXjTUAu3Df9853pLc99CBGdXbh6tnp/Ii3peBvnv2YLZnnfErHO/tYfSQ4hf5zy/0M64EzZy+kF07QF2fwvpxgd+riZbb0X2ZNQchBHMuWqn0o53ppN6YBQpPdduvtcbhSn/0FTV03xsLEctAXw8JgX8GHG9vdrZ2s5HW+L7Cb7MUXXkwf+fAfpGeeeTbOiuAyQPlugFzCB/ZvDYcJ5YsgtOE6tu3Ymbo4A6KefnatGy87mhb5n8ZF+2KcUk7oiuh/ZWUUBVu2O57dhfvSp/+QnXpHoFMeW96EJADMANborF14pTawvm/f0p1249x0YNdQ2rMdnEUXX8pULsTZEzxje7J+jPc7Y0lvyNPsirwwPAqICB+LWfB23SmMs8yao0q/LrHW6hvoS4cBZe/btyP1E+ZkkTFqnOYV+nGWdeWX0O//8omn0tKxc6n+KkAu64Cubf3p0F2H6fuHANRxJrP59LkyiRER63o9XsMJjDZLdw8wfPGlV9OXnn0pvfjqCXZLgx3h4Ne2c0faAy/et393umvfdtY8YE3Q192DVdYnE8MX0jNPP5ce+/TnAAfHw2hTh0Ggacf+1IyRw/OVgqcEwCQwNUCtQowEsekW6CqBeMVtPl3jxFkU3NOB7srx5wmZcZz1KA5PjKPAPgKXC8rGsy0Du1MfBpBWD8EDVwinwOh3y+Edctg+RnaBoayOnUkLo7ynBK1Zl7LAjLxjjOjtzIBkZVvH7vc6HMHq2ogewG4CDwTLdbNs+Yn6QIvY5a+DDXLTspVDmadY68kTwXuOAx6jPq5X5T+9bhv4Xg8fNiDHXE9Km9Bka3iGclZ8xHWBRjg9bw2hIJijsYKjxoOOZi5uZD9HeAd4SF407u6+fTvTz/+9H0kz5c70y3/4eeKO42xHFurLOrGGLOWzRSzLWNdD7fdAMgUlJbIYlEEbQWVW8SxcmB+lkZxIT0Pryri1A9ZV2qg87rbrxlpkQPzkj/29tP/A/vRLH/619CoCvKlrADBnHbwH1/+GntQPwNKHsGkvaQUCDOGfoJHCx9isi5MEgz55PM28zCfWD2MMKrbm8WKdx3t2Cq+oOfpgHo8+NhQw8HviNEy3G5TqZzm4Bc9aLHANdKCTlsGvBVrXqsSLmSefOSBpFvR6qkUgZCaoxnpCALRWmeg43I26eqp4ifbV1c/D9NAAIQl0QHDplEYuAEZN8TwWPaJuwyuC3qSFCerwVKvDOilD6c3nNhAnEIGC8XEPhxM4xduVyUYrYKWNQ8zacWGv9NASPWptE6A2HqvLV49C56vEdOwhIDuu8AifqdFzaZYt4LNMnMt6tuJhWOGwrjri+q4DIjFTBtMK4CyNEXuR+JZzgHQEReV54xnpYQmQC8ImUym0mvnejeWmg/4xIHwHoHBHO6cWGlsIoMTDibQ8CdLBJ6EHGC/oKoDM8PR6unR1KY1PoUQA0jWS3xZ4or8956ks3rZ7XzqMl+kKwduvUK9JBNlVFIyZOTzc6IdvPNSf7tvdkj706LPpS0fOA+4LQrg4gjsYJC6uHVAKv4lLp4kPKpCLEkP/OVEZ3H8F4WycF/n+nrsIrfDTP5ZOXBpNP/vLeORePBvCZNWg5fAObBYNkb91cdezu4zHdYWB2I4Aa+slBg/euC14RVY4MC9ihCGZFJaCnSpbTpV62IVwMT9vBh8rcGIahb4Si0ELkLtE7OEJPHIjRi5W4ZhcANdhMgYjb4wYWiBbtwLk3vVw6tp7gDY7SilJqUmeUW+8MgVsDa2wSDyq+SOvpBUOS9JP0LKUSX6RXgoEq6jg91PhpZVRr3C3a7ltxu0YVQKB6wkbXq0QsJ4+0XO1jCd209AQweWx3gG2Ll68EDF15ASro1wH7oH3AHRRrhgolI8As6pUB6MXdDUkAG/AY0NyaIE2Vi77aoi73QMo1ZYa4CNDXhg+w/7wcCqFYBkPSrfEz2EwWSQG9BKA7ALt1tKrQaHZbSJai2mPMZWN16yw5Ccyii82mpextbYceIAJYogZFuE3N5YakGHtbA/vItzKrbsH07sf3Ac/zqc/+ezz6fLoGIJRiaNXOZZ/iDrDhHeSgwOPv3wkXSWcxdrUWKrDyFHP1vwA0vCir14dRkltT/u+SY/cD6RH7juUfveTTwLkvhT9bXdGH0alMo+sUOcreOQOP/s5rJWMZxI4QXTvvTUfdja0LcaroSfcNtGKkG7Ec3T01MkIrVBlrDXuZLvaVuoBfWJCoq5l6NSIIltHwNt5w5+AY86zpcX4ORWUpk4A+g6UVz3vPWivkXhZLchwwcklTqqd40TUdQwcZQ66LNUvpwW8csfnCIkByLeIEWF5jrwZN273IVf6DYJTP3cnxESm7EM+kyN85VgBuKQcHV6XmHQdyx7UoQbglOeiJ05W5rtbcdYw6IWnAj0qINiKItmLYWXrHffDZljj1SC5bjxzD+0aO30mXT5+JE1jpQ2PXGLNbsUj1zAKLhiq9K0B8sMjl/roJVzBQKal2vInsLBP4QnsmG4Ob1MWLLTBeS97/nsydAZztdo2aBCjTmvQSmvpKkCuuw2iTt5jLKvtCORq6Q2ZQN55gnfMM4ZpgqdNT2A4mEUxEcjdQwzcIQ87w8AgWDqP5fnsMYBcDztjDtoNkNsVoRXmmAdQZrD6NwkcM94M3bDC3LPMrg6VEU/VlR+yV6yGSatBX1BwKAoO0pBb0D76QcYESGdFojV/hTHlSdDGOO8A8G9iS1Io9chl5V+Z+MRtjJ82FlDKHYdbeMqTLf+j/X4Jhdh6FNetCN9V4P0MhZD8vJxv+AxfIx1/fNafkSDTkK5H9vCHPK4plPE0z5raB2qfJFbeZm3Y67z5WZSfU0XmPEJK5a0Xi3Q5edAusqllZfnBu9yPvGOA+xyE4FVC/keutfK9HW0w+03lW1iGXngobvjJ22xMx0eIDr7YpAAwqWOmGM+aAP0jvHu4GuOPOSWe98lN7c80zHNDZJwfvlaY5UZ+Ppafrf2M65YP6+bvRcJIUDzEveJ6kIHEwVt+codkMZ/V8nAcxI2isbXruf38oH5frXypl0lv+uvLj/ZuKl+F2gyj3I2MpYcTRu354rrz903KL+ivDDM/9QG3AodHbtS2lsHrtH+jQUU5ubFvuPz/VPp/PZWfF/zOMblvN8afRPwbTv+Qf7bLdoQc53tw0Rvnvywifc71F59+rckdEKL4HdlzOcYu998Y//HohvzbTH9yi0L9tLLxZ6PQ4laux1+//KzbXy9/YyxbHG/FrLv+LC/PF7nRUb7KinSoVa32kWV3pM/Vlv7q+Cb1j+k2P2f746UMiUz4UyTyFoXlOcRUcYPnqVNNFMVDPot88a5v9WmBB43h88zTYRRnnncNNIejy5zrAvRDPXOX8Xg19KCgpuOgkFFxsJhrasqJNQxlCkK4g7IeACX0d2qm55j33XHVhI4vkOs62B1RLZwtoIFXL9hYG7Mj6KhA7qUL4eV68PZbUw/etxfOXEynjx1Jw3gJthiSgWutGIfDoMy6WHxE5wF9dpy3Qk9kbUetSUOLKX/VNRutX3fHF2vXfOCZ63rXNdQRQNpDfjrI3zCANAX8t8quWdbJhKDqZDt1K7qLZc6gK3oOQsTDZC3SCOjcu30XO+naAHIJrfCBd+E8sS99YViP2VK6eOy59DhA7ouf/QR5ltK97wDIfQ8euffdyzkOcwHkfu4jvwkmQJizZXfxctgZ5zMMElph29596f0AuQ/u7k6/+H/+Rvrzv/hMdKn9Lp/Zzx7CJZe6q9BwbgKxDRDDfu5GP/8773tX+rZveXvaNjQINtESaxG5hsbDCLWBKpmC1dSx+AFN8vyGLsfOvNGxsfTy0ePpy6+eTMfPeLAu66qF86y5LqMdsDN2FZB7pYN6oPs216Ud2wZYQz+Y7r7z/rRjzy50PD1xqWWtOOfacEwIjrQhls8fcnBcFZcnxyfTU194Ov2rD/2r9IWnvxhhy6y6QO62uwkfyLlGAZABvDbi9dm7bXvatZ+zQQDyGvC6df1lG7MBxLFG3pTN/yhE/ggjEwwba23Lt27UYeLC6fTsx34vDeM85TpY2vqyenGQOwRubgcghY87AZTfdGhfuufQnnRg91bWWawpIy3aneW5PqfU4EfWOrZ0lvX8mXPn03HOTTkFj4+zq24R/tCbVg9eWCvAunWA1F3bB9LDhw+kB27Zk/rYsen6R0OLvD7HuP0856587BOPpsuvnAgv7zI4zbYdg+mhB+5N7/qOb007dwCmUvEVxkVVpzVrQAHWI8J34iAnmLiAzv7k019Kn3nsqfTUlwlzAv0b8QbuAES+E+e2d953Z7prL7uj4XWJKX11iJlm3fPlLz6b/uw/fiodP3oiwtqxMKwBuXjHsl7UkUj9UgJKX3k2G6SkaPGKG/ywbspF/yGr9MjFs/3qhSOx4z7O/BGENvyDgyBawhpv6+7UcwiP3D5ib+MgEl7YyDb7WKNLiANSuz5enZ0gRMWJtDhCKA7WQQuszQRydR6KF5hLYDuWA2ZYrrTjkYu3NcakCoYJz46JHZMwTN5BaS1oE/2xynrRQ/Q8bykaCz+4xtew4Bkh4lKOT8eYHrpiXojO4JO4Tj7WwufjPBnaYL2cDiIshE5z8En2xJXHTU19aKegLITmkzeILytV3ryQ1wK5/ytA7lylGyCXcCWjhHfkcWHgVsCWLg0AjN8ewsj2tiADtgHk2s3RYQhut1YL+OmVNDuPFxiAGZxIzVkMs5ht4KCoeholONTV05F++u//g3Tw8J70C7/0j9Pzp/4qNfdhEfNwlM4+4uv1pb6mUuoTXOEUe3x9bUMIJhfynja4Mjucpo8dS7MvguDjhh4Eh4mqoOqzLK5H8Ea6QqfN4DK9Tod3EounjwDfHvBUD5Db1e92ihaEOgtMOkzAORhqsRFPsjKHGsG8bHX3hO/qGocV2ZmAvRVAi3rCKjQCvhpbsUw4hvUSoRqagKtoo1aCKcKbjl0ESJ5mEgWQquOEOA8Kk9oi+nWLLOaZ1CzPbSAehLHMRHOFuJuXL03EYKhAtwYACE85rAcIrjT2ApYSf6axh0OlstAs4WVWXThJHZZS1xDb7fcNAIbVpzEOMBslZMAYiLLbbtfwbK1fAaUxrg5tdbv7OoA3EC0gApM9QnKRga4n1bpgLpOx/SmoW6HzWyjPbdZbeHciZDrYmtLZjnWTMAoeFMdaHaguSAQIqEJhZ8leie3X62kEWg5PLaUr0MO4me1MpAPdvDvwcKafFYQHDx5KDzz0Nmbs1jQ1t5qm8Oocm6UPiAkzvbCe7tzZmHb1lNLvP3UqPfvqeQJZQye822KuguFlRAcv3UHcm/PpyvlT0BFBSF30wlwEWHGrscH81+HLO++8Lf2Tn/pRgLfL6R/96ofSlQsCuVcDzAHpCH4iU/JESCDIjKvsVhsDyDdRTjuHgbUduDN13XIYL1I8nEnixGWs4xhUPBtDLn5AEUnCFesrqOCnoswFq9uBPE10CWE5fvQVgNzHqYseuQiFaBtAqJMki0JB/7a+nXjkPoRH7kGEM6NUARCKJa21fCW67AZwjYt3Wj93Mg47m0VxmwcIdJtUScGl0GFxbz204a3RN3HgFO3I1h7yIPtVPNJXMRCs4q1dFaCBrmWi2JcBchu62UJ94JbUzAEFglGLZ04zHgHZsFQ7JqvQvDqN0IO/cN/GOxXeRV7YfkjmNBzCrwydlQ+WrzVqVUFISJKubcQWGoKvaVIdSmcdlk2VELcqhFcwlvMlyplp6EpV8l+jXQuEP1jGK1JDSzcHqXXgFVum7wS0lgAG3Q41j5frAie1xkRAHbQ+du8ntAJbheoAudLsSKqszqVOgvh3Arwe2rkVj9zD4XH5p599IV1mq4udrnz1kD/7ahq+OXNxIh1/5ViaIBbY2tVRJjiURkOcIEBX8chduXIJj9y2tPcb35e+H4/c995/iMPOnkyPEVfXMADmA5vAa3yXONBlZX41AP5Lz+KRqxcq/KwnZRceuT14lXag3ARwCU20+jUjY8tsfx8/e4pDF0cB0BmfWzvwyCXEA8arEttGPHyshR7oQg61EIbh6ugMcX8xnizihd1MTFziZ+kl3Y4MagWoLmMcaAGs7W5G/hGzmGgPGFsAzTmxFtsMm1SIag0fLhPzaUkgl3G2CFDI6KNFvN3twMRnvNiwotO/NAKFGh6Up+j78DQhH7e+LGDRXohFCPyjHSWUQMgBrZEYyH/6GGu+hjlHkl7mbci+XgDOgTvuC2BeJnMMVowXjfFs9NS5NMz4miFmUjseqwMAuYMHb8OajGWXvquCZC+y3ahKviX6i07DAx/DI0Cko3ka5XbOBRCy2jbEISHI7ibkqdzs1kHjNWssMPSEByM2AXJWNSjxjGEJVrA2O05cGFaUsbTfg9KyUkD8JSZ2ZUWEsInFi/RcSWMTbNPCqqzBbDd19rAzt/w1ALIvApifBaCeHLmAPMYj9/CdGD8GI3au/b9MnVsIHeIiy3YI2jo/6zFd5Z5hVbTWZmMYvKysUR4gU1bpt/D214iKbLFujmsSxDy1QpsiHAPzcgvgdjdbFLsxmhpbqzj9uosDNbq6AJ1R/FSmC+8ZOi/WGWRLrXxnZdrv3nPlER5LPOMcYfmRkLFhmvBAMi0v6+XF2Cpo5fjvpeJVALcOq0gbiU3v/E05kZ7v8HD8MAPSxKLHcvl9rXzvIDUtL+7USrI9PhbX8qd3irJzan/bltyG8OawcVFnr8F3kQnl8UsDRdC9KN+kkD+nqZXLz3hF+fadZfBpY2uvIqVKeV60cIU0Lj/WVUBNJy1of7SZXJTRLh43sjG7TeXn+hU5c29T+Wb32leuU6Z/tBi5QHOkv7X2v30ebXZWUjnP1yKvm5S/qfTXLb+gv0BF0L32UGTHHzfT3Kx8hXtBf8sPcPmG9r9e+QX9AyRhvPjbBVWuiyVHc1+3/d7d3P/XHuBbrf+9/3rlR/rX/Hnj9P96Kt/dIjf2f/TODf0vf97I//9/p3/mNPmbV00mFHWO5vDnZuNvc/8LZvpM9mDlWwiEghiRsX9ed/zFrUhgHjG9BCnzI/B5yD/nFG6GUDXvLPey/HHQ1e4pD66Tf0VrSPIV5E+RanP5IQuUeZvkLz8inyifViuLov0hk8jFjKJ6yv9MF3/Gq1a+34trkbz4wcM2UflXXCrmn408a+XnNLn8aC8JsmzkWR+23lE+n1Gev6GtgBKfzt0RCgrdI8AUrnmQ6jSel1fZnTd5xVBN7DKk7RV0nAq6gUYndxHEPIduK63UayxfQ7X6gwdze26JYZoiHBNtcgenoFqDAKpgmPVCZ/S8GWPeGhJBpxt3KR178bk0Onyeg1o708E7DqceQyvgCXrq6LHw1G1i91oP3oXt7ATTFIzlO9Yr0onhiM6FfkJDjWuLfZy2UznX/QBf7hDSG7ck0IweFAAyzwjY6pXcyPUOANtG9B+B3Sp5e3jxHABPJ+CNa1yN0tJxgV2zM+y+WgL0rrD+7d2xm6UpQO6uofSD739n6uSQ689fYjs9iS8efQGP3N9OzxFaYY0F093veF968F3GyH1TmpmcT1/8+B+nxz7y62n03BV0WSAV6NCz9xZi5N6ehvbsjRi5b97Tk37xV/9F+rNHPyvRQ85EPwveov94jo9gtiGsCs8+12itAE7f853vTu9+57emPXt3YjBvz/1HFnJGyLXIkEYF/3HNr8E1/IV87lgeJqzFl59/Pn3xpRPpFGuYBRZhK0tX0toCodmuGtKSnEjX2DBGGYtpx46BdMft70hvuvebWbsfDLra9cE0kb8/Ci63PF/yfy7fO9ZtdGQ0ffaJJ9Jv/9Zvp6ee+kKAbSqFnYO70tBdhA8kxrIh++TJBoD2PtY6O1j39uop29we9yJr8ioMrXmejwKiCpajHunYlqZ5zAHkXjydnvvY7+NR/SrXobMZ0X+wOvo7ISydt+GnNUCxbnZqPnjnoXT/HQC5u9ghzfop2sCYN9ybcZvjtwUwdlZcj3NFr9uR0fF09NjJ9Cw7NYcNa8ckEl7uPOPZQw1bDN03lN56YG86CEDeyrrAseIOY+WPu8JfwtDxib/4XPqrF1/FI/YK6/4GQoUOpIfuuyt9xzvfTniF7aErGdatCsYU1WBs2CaNOg0aOBiDrsm+8PQz6dOPfzF94dmX0wQHRjcR/rR7sDc98KY703u+8W3p4K4drGl0qLJ8ERTWW4yfI3jwfhqP8We+8Cw41aXA1Zr27OPQ952sKwF+KUxgMRNS2WifBFHjmvlknsxsIn3EbFTuPVR98viLaercMdYtAGjw/Lo7kQmvGviLjMqrbWhP6jFGLkCuzldxj3Y6g0e59rGN5s/q7HhaHj2VFvHIzUCuntKsa8gqYFSdN1n7CJiyBZm1JeviVmLksl5RJipwsmd5BmgRamQsTgJwylqvigzU4c3rHqJYAiiP8C9891yvwD3J251YiJx4ZX1QA5kAdRAnYtWuMXgMe7FGmzMCzAoD0D90YWgRc6/JIVdef1GP6GT1c25AH7HXAwK5/70xcnvSr/zRl8AU/2/23jtM8+u677vTe5/Zme0z2wsWWJQFQIBEoSiwF1DNUWxLip3yxE8sJ3EsyaYVUpIjPY//iCInskQCVG82FVlhkVhAYAGidyyAxfY6MzttZ6fXdyafz7nvO7uAQIIqkSU77+685fe7v1vPPffc7zn3nMkwOm2sWkk9NKmnvjz14CK2p6UsdbXSrr6O28kPJm9jqegqm2g35Tqjnp3nWK2Wj2xqFcdtnBtOo3h7jNuAUf/8p/+XtHtnb/qZn/7p9OIrz6ZGou/VNPOHhqm5BVNzLHg78ZnZ2bKeZ/HXoyUf1luVVY00AL8+swC5WKnNYv22Mg5QRFTFRLAdEEicO6ykASwrRwAAJkhfwIq0CYuhLszjK7Dmq62exXl5BQsGfnHYDOuWQBPrwoogH0AGWjb9gIwNjafJcQe/iQ2tE3wJUBOAlU2+1lQOqMF6PGZchgVkJdaElViozmFROjHKQscGXGvGDORitce/MiZoGUdb9dMrsbkweWzEzfAVNDjD+KcRPLbvKgANa7D+1DpWp+bVgK+VMJUygBh99laqhVwdJ5pmdepgQm3ahgUjPjnHBmfSAJaB/QMXODqC42jAn0o0m+XUhQf4x/FauPkyhLMM4S9qtSwYweRdVRAQdKuqD9CwGibVhBazE8vIDT24xWDS10KVzYAjmmfLvgRvw/QcenKRCGfOkT/9DxMansZPLkDuxLSTkiBNHLfd0FGDRqAigeXGZmnvXo4I3HUvQHQtoDZCCO2fYdLNMIbTgEPrmhA4QGm/9gZRQE8z9qP9aKYG46jwEvUvwBS1DhDgmxo9n670n2I9YILTt1qzCleqnZ7iCNES4PB11+3CBP0fAOQOpf/1Fx9EO3cxm+LrykEgFwBaISG0li6mWDSHWb3CAsxVi9xWLOO69h0gAmgX7aJs5rSLgJt82ZigAjOEPuc7zwTwABMJFqeAwVyQPekHVQ343AQ+co8b7OwxjEJzsLMyGAIDkvuXiVrBODX2bE7dB+9IrX07oBEyoGz9cVJYsRzyxGJ8FdCzHHcdtaODqRLmqNX6JAGiZlBQzAF0ygjsnxIwE8wN4JDRpK3UXQZBg2SMy7xJJ6vQhTRUrnUwFuFVgPq1mzYR4ZIjVKRZRbO2ikLHKJ+o68MP88zZ8+Dg9IRKE6wI9UcrrdH86AveaB/Zxi96jzJ15K8w2NJDtE+sYVtbsP4G3FsdRXkBbxF4W+XIyTzp5pjzi7hVKCe4mn0/hzXzEvTuKQEtcmvxkYrKIrVgOV7HfJtjLl/BmnRyGiCXRXeZebTK0aHWXbfiI3c9rk+ILDuBU//lKTT4DfhFbmJxA8i9bTcL4VL648exmh7GhYSgJH1UwyCswLynAYnPwjNOvs5iK5BLxExMWPFPjTDLsf/CAgvLSH8Isds5fvXDP/CJAHJ/02BnALnShUJMBgHsDsaQvliizFEsfAdeeCwHO6PO0nTHTlwrEOyssQe3NC48zBvXxTIW6yWsR6eh6bk53B404wZgM0ff2+l/x5w8PebTiOKmByG8lQVbzezAyGwanYUn1K9DK4mfZPqsAZ7dSJ85D+oJANlcswgvAgBkrKcX6hBM8UOEYm2qvJ252oAgRmRX6C6O9VMPaUfeAIUC4gLssgBWCL5Kr7HAuYjmNLqYcWHX4sC54UbEIFvz8NgFfnvNBdOFcQkFlf5fmTixmDoPdNXStUMg96YM5MYiy5IAGC2QOwKQewnr9KnB88zfdeFWYcOe/ZxOQCjDsmSZOTF85iQKlQmA0M4161IFfIHVOfyKL5DnLHXS8lbrlAaPEPI3jWW4QlEVihbb7BG7FqxK6tVs8/JUwTz1nRvntIqudXjZXt1NuDi7Lr4JZGOOaW1sX7i+jDCek2iVawHUtwpAI8zWIbRrZTIPIHvm+LE0jnBl1NOte2/AN9166kud8Jvrpy4XYhPAXKlFeNTKwWAii6wNAuIKJQoDKkqzv1sFC4UE2wL3pN1ulPwdklBQK+m5sMBc8/QKpMvxvrbUzcmQKuq1jPA3T1tX6Fv9QDWj9NF3XgN+px3+Xa82twAAQABJREFUsAJy8OWR5uuLTOQ/QRTkHesKNzMA5lV4jJUwA6+b1t+Mj8zUy/RcAGRxHbotPuWHTYz8YRuRj0C6T0Ra8/ZZ6Csu8Rb5+4M//4Uwaj9F+VzmFXUym2L58TBXzVNayCl4N9tS+fm2Q8/L/H0Vy8+NiPK8dvWV62M9StfjruXYzmvaH1aG0U8+bSqeoW/1Wecv5bLcbfR2tMWrV8uPPo5yuLz2stxiQ4v18imT2Z+Wny8X6+d1eJgXI538zPZTnmvhWvXIIKpAKtsWik7zMuP8ZPG7v99UUL5rOW+6bH5c8Po15a/1f5TPPe5HvaIcsuaXNB/1s6g/87LPfGKtod+2/MiZPFzhg29RpqddpB9zMJu3K7/Ufu/92ZcX39TQqGu0s3jZ58mZPwuwnPzdMmM9Wev/v5ryI1/LeVO1/naUbx9F/aO/ooP4hjzL/P9u+/9vS/ttXSadzEOCPBimt2v/W+nf0TRlBjvcjJfov9h/dNZb+U/kvEbguRTpz0eD33CpdPsqzWZ6lZTkE1dfPu+fNbm2/HzVjP4i5Qum5FxLNci/VGpalFdNYan5kr+kjTdVLqct0r/pcj3Ng+fj41r+Rw4kyteLYxElRHK6J/M/W5ZBr9zvpVxL13OFiuNAOQHGw+B0R6D7p2kU+YIv9bjSq0cWVy6eYE8xfGkY5T4gLjK04IJH8TUkcp3V4EWgQcCOJT8617pmoMp1wjqi3NVSN/pOORLwFvmpymPWuPcyroGnfgQmGvAn2oavTQFg5SfBqRMvPxeAbT2nGHdeB5CLxe559gdnjp0gcPmlMHLo5Nh+iwGXWdN0r2WMAGnOPGrcm9LX7l+XqIdKYffhKs6x/sD4A/dsWG56stcguVqzat04iyVyDdc6WtuRBbFMRvktGO1RczYsxMFoS60cJ2/gBKx8WsvFCfpRX7H6fG1en0+99W7ZkH70kx8g0PSu9OSgQG5KA2+8mA5/4fPppW/+KXQIkHsfPnI/8tG099At9PVMevpr/yEd/sNfSaMXMD5Cvl5ln9C+HTlVhfw2LXIPpdsFcn/pV9OXv/bNzNNpnzK34JvAbRVyeCXXlAfD+CTGocCJQSxyAXI/9CGCx/dti9Oy3MqDxxf5f1Cfg+eLa36LZcz7pBXA70d2fPb5l9NTr55IZ3F1qeUoI8m+DcMGTrCtYJxRtjrPydzLWFoX8I/bC5D73nQTQO7e3buJH4TrTAcm1hsrwHc+onwX3nhxIeY/P4q0NASQ+8jhh9MDDzyYnnjyaeRFxoM8Sha5LVjeamjnAlPLuHZt2Jg2bdmROno2YhjQxF4A+Zn5CKwQL5tpm3IBzKYomx5QOPVFw60iW8AikPu7YZHrQ/aJzyuTL4HP6Dt6ETpeJlZLB0HP7rzpuvSuG3alnexHDfIrzbk/GcfSdor+cZ/e0dKQugFmnRNmGC5M2JedO3cuPf7UM+kNsAuN1Ars41fEdDAU0jfujTu2pDt3bU/dYGOKn+EqEuwkK9EKaYBAgI/j2uAbh59JpwjaLE22QKu7t21Oh27gZCYuSupRpnTjokF3eHXMR+euuMA88vn5s2fZ42FgScyiE7iYO3LsVDp++gKnxifxr8ueASvjd+Fr+b13vxtra/bAtKXk1sP9osZXFy8OpMcPP5ke+vrD6eSJE2EAUIdComFTHy4EkemhmWwYBY3ZkQxyrBWOh31r//OSHgMLoc+d0/Q8eMd4BDubOH+MvR37b/NiHLJFrnM0j18TQG4EO+sGPHbfBr+ylMAhHVsGN4aftwKuDRdHBHKxyMVdyrT7UmE3UCvHSneq2UeudKtrBfoevlSDn+5KFCRXX+RLPW2TcqWAaZxEYE/pSctKcIoK9lTSRDXGY/rv1jo9jJSoT7jYYu+UTwfQDvdTZC6PXOXEdSEwHveN0DK1s3/iJAj82N6yDwK0tWVc0oVCXI8ftNd9GZ27gtJu106Cnf1PP5aWajvTL3/lhYhL1U4MovbmijCeXN9ak3asa02bcGHZCTZRtr3nEDydp60EDFMrH2eIxzdm5/ChEUAuhTBYalTUdGme7DGMFgDbT33qf0x7dvalf/mTn04vPPsCQCuLAZqIKsCWxjosxQiU1tHaEMF26iF2F4NqOrcKP7FGgF+YHEoz506l2VNnCCCExdci/jyWAU2ZoTOg+JfmrqQhiGEcf7vLTBo1fF1o/6q4V129kDqBp3vwMdIIY6/ACnVllaMEhXGYZ54Ac1j6jQ1cTqNDHBmebWIjzqYbELcNN5ONzaSh3fMcxZ0FFJsnAiFwtaZ5EBcba4CHWayENXNnZcG5bCsWiQwa/VUO0wQxZAFi4kNQtkvfPR57NGroyAggOIDCMhPOAdJ6tgYQqJ7sBQmAoiKIVBnAk5EhywkE1YifnK5NHEXYQVA5QNLxkTkcyo/gm+UCx3HxN6LmFX9BVTU9DBcMZBXfuixiYSUGMashKqfvKwCIV+lbCWxJonXc2IC34D+ooxMn2JuwuAIY0wq3CRAXY1qYBS2HuCHbIELeJEP+tMUjujzNHQLIvTTBwghwpn+lDlwqbGivSh0ALCgI4ol9+/eme+++F2YNIEVvSrjSDt1APVnE4G66anh5YCUdH5pO/f0XsDzG4vDyMMfB0duozfA5iH+CiTvefyJAK48+uxiGNopN7DRHgWcANvZA8P/b//Bj6Xj/ED5yPw+Qex5LUv0CcRwcBq7PYgbA9QNm4wQShAY8ZOIyR3ElAMC440Bad+AArkK6GT76AOHG5vhn+13YZCtUm4mWPzN/47taFtpG1WMR0ipufhyw6bjBzh4DTCr6yGVya5qvrxQOC0D/+ELeoEUurhUAcu1/sqAASo0paO9TIPSyEha5uN0Y4zj/AsH4YMbzWLVOAlSN4r/HYFPlCnLaU8ugWHBWyhk12s2taIXSnmWoYVxgHAoIbvpZYrKkChQS5aSvYD5Xy/xQ1gjYVaA0qeZot0DuXD/B1o4dh+QJ8IeblHIZPgsy6vtYjEIA5ynLsQ22ZkVgm/6RcdZiSd+5uQcfQLizoP1lBOYTxJ3Hkly/uNPUZwl3AavM27AwhslpkVsgjce9pBv94EqN3S3VHEXiKDptnUKdv8B4CVYvomBYQQnU2ncoLHLxV5KDkmF13MRcb6fOu7auTx+6dVdojL/0FJpVtKwCyS4GEXiBsmap89mhK1jkAuS+ql/ioazcwRqxHLP1pRk08pcvclQLi9x77k9/7wc/mT5y6+70W1jkHsZnkbPIhUgaUS5l2IM29JErXQy8+GicPrA9jlc7gc46APWa1xMoUtcVLBD22SKL82x/f5rFncYqx7iqO5txA4K/4Q5AdPqlHFquot5N0FYnfLkVgH6cqLWXAHJHphDgGji5gMVEjdb4aBmbAA/pKHjBKkB4gT9WQ0ZqcYkFq3COeUZwiPKONL7UmcZmm0NJMK/CJABL+x96YUzLmJs4ZaB8rKohMNQTElm8FKykc4FagfGYM7RnnnVE8HweXrrMguZi5xGWRcZY9w0K8eZVCf9Uk921fVfqvgHXCghJ8k/7sxKl0xJuGIZPXUxDJ15Pk4PncAXQhU/ufal733WUCc+BFlZx43LhOBphjlSsQ4FgNFiFhRbWIV3dLLIhWASUnFZ4g78LhjexNjWj3LqCT7GB/kEEKOiaeSAnaMK3VoNHjuChBTY4cwC5s6MD1AX3LQxhgIjQJ71Iu7jA/5jGTAfvO8ecDwXWjBGOvk1jpa9Q3wv43LMV31Qc+atGebjApuQsQO7YYD9LUFXq3cdJARRN+tQdGyTwI0JSgOmMg+4eGhDyqpl/umFYZr4saGU8CyAPv2DmBY+WFhWyXAMcCy2N7X9B2ZUABBWgaANptG4xSq7Rrt009mzYENa5tnsJwXxkcJC6TIUv3e6NG9J67isLuDGhE8jFP3ksY8B4xSX7xy+kibvcpqPEIkPWcG2I5/yMZNw0D39wrRRwwSLyZfmv88sk8l+z44d97WMkitMMXqJc75uWlMXySVQs/+ozOY1ZRrm5oPxerEq+o+DKhbXy+Upbc8tIEWlznRWpotxi+XxYXK6jX7y+VmcfzfV7a/nRNvPyERoYwq55ccFnXCdz+70DDUbHkIDPSOviFGmLz1ixP1M+Keko00fiYh7F5uRL3Ml3c02tT+RL+2N9tK9JEHnkL2vt90sx5+gveYjtd6Odx8z7uW2RqXnzimeKDwZoUry61uO2K8rPa2WmCx7gv5tnm5FPuJTqXsz0mvYLZORaf+fyba9HJM1J5Zv1sYxS+XZrdHXQRy7ftDH/rWeUEo+/bf/bl1d7iXTFpGaX7+U8Ik8uWB/fri3/2vbHM3E/p8u0w3fzu6b9323/W56P/kXLf6f2v9P4f6fy3WjZ/29tf2n+Rz9Rc/P429x+echb+19e6/x/u/ZL/9fSXx7AnPa75T9/Pvqjj3kgLOUo2+/oqjOdxocj4A0+bMx3wf++m/JNg8iWx9Yfdob/+bP98srcdzmJ5QYexGee/zxL55CMl++ZWuM9f407Xr7K/52teX7HbLSM4gMhAvDbckt1sfx4otTu0mdMQBJaUdO7KFDxKYyBzp0+lcZw/aWVR9+2XbgVbGc/PosP2kGO0OOnlfVe6856jGY8BmwLVDhF+VE3MpQ+WNuVtQz0ymXmCTKYhkv807BKA6sIsitfcz0nL90tGfRVy+AWlOVd3dnHaT4FtJROHCG+xMB5rHWJO3HdfuQUfOQCKJ05gUXuwKVwrdDO6b5mAGj92Oqiyj99xuqmqgYZ0TovIRu6f9Vgwz2ZCsqoQz3AdbgEw6qOdJ6GmsF1wjSykHVdh4JeEPcKFsm62rM7qz2NRx8Z1LaBgFSOujEAZjlV5qdyaR2n6jy5tXVTT/qx7/9QatS1wjD7IurV/8YL6dE/AMh95E/Zu1SlG++7P93+0Y9gkYtrBQy6nv76H6XD/+FX0+gZTkfO0SZkoo4+YjlgkduzfUe6/70AubhW+Ne/9Nn0lYcepjxGhDI1GDPmQBzLdt1wnGmn/7TW9PRWE2DeD378Q1hlfk/q6+sNoyvpJ+g/CCOGLi6U5J9MT67bZMefAbcGkBOfZw/y9Gun0pmRcU7pqsDHuG2WPczYMawbiYnABKjm9G8dxmrd3X2car0TIPf2tGf3znwKi/HyZf3CZYj14F/IalSoVH5UDvpV3ro0PJwefuSR9OCDD6SnnngqzYqZ8AofuTe+OzUR10i68tlaTnytwxJ3E0YM7etw51fXTF/BxczbxlBuZg7Fr3ZCvhF1sgOjD60T/670n0vPf/F3AHJfj/lpFllOZpeCrL8AmIstGUAuFquc1Lzr1uvTu7DK3d23EUUBcjey8AhuPY+fPE6AuEtBoxvBAq7DKnIdMTg8sbdEGmXuIdr53DMvphdewSAHF5rLBNZaxcK4Fuxm8/qudNve3nT79m2xh3Ff7n5b4wn7TplhcgpfwkePpf/7iw+lI0dPsL91z7MCQFeXNvfgwxdAv6Ork/E4iIX0trRO39SMh64Qx1FGPPS1P0lHXn6VLUVZGsNgbJgj9+PgABrdtLEHvP6GHek9d96WbrntVk6u60rOrmPvgXDiHlqL/bHx8fTck8+lr371q/g1PkL/gAH17kpN7EWq2C+691Rucg+R+5J3+s9R8arUAJcq0qLt4pdjS5oF3CBcfuPVNHHxOCciMT4Er2JC0372Ge77inyuqac3de69hVg2m+FBddRPh5FyMMrKlY7Soi7stxcvAeQOncUyHkMY+EABnIaOgV/4RFA/T3ON2FrllRiDAeRWY4BTAa+Q/8nnQzamLoFxyjB4wuu6V2ADGsY0tWCTdew/A2+ykfRbxqO0qPZUP23gmnPbl+5eV1F8aeip5XFUn1sB2DLmyucRW4bvkZ7yZNDZlYPlSxvUhH6JtdNEXNgLpvrpH/+RVN62Pv3u02+kWWi4HQtc/9pa6lNPa13ai0HNRrC+Tozyyja178ZjAdo43AbYoS7CBqxZxH/tzOwYzIogOgx0aUGohgnKgK1PE4z2X37qf8Yid2v6l//0Z9OzALn1HNnXr45H16vxRdvI5rtBi80GFhx80tbW8MfCU40FoNHeClewzBsEMB7EB8QSAPAqFmQFrFWxGpspn0oDC2PpEo65xwrNuA3AL0S7FqUAmQQwqqyAkfYAfhL1T1CWalF/mDpWuVU1gB34A10isuQwC8vogGBtMxOLgEH1RDDvmcM1hItYfVgyzVCPGXzALi8GzBYkPI/14cwMG1vNuLWCxQKJxjn+YZG2ip9ErfkEsSph/NUBjGFJyjEPrbqMiq6m0U+JrBoAV5eP1SyeIEKMuf3o5ot5wKamDmCsA8bR2bs1NLBTo5NpjOMzwxDvDNZaZSyu6As42b4HsHYdzIq6AewtzDlOI9QZsAfCrSao2mqt0UIJZMR9j55UYI3XDGDQgmXiuq4WvtfCNLDiw61CA342rEOVi46TGBrgg5cTGfCEv2loYGiKvwk0xQC5zA2srPHv0oGWQCCX1Go59u3bl+66+54AQoJCM11mYiUfN3FaAY4scAwE4P40x1TOnTyWLvRfTCNYQM9gVQnWEMQ+SRTKy/3H6WOtZ7Vm5ViGfQcYw9RDMz2ZduAT5uf+0d9LJ84Pps/8HwK5WOQClBSwYKQDXMWYeAgJNEjBfgX6YFBomgsNDKy9J3WiUe254YZYbMoAFctgYmqRZSyxgWSM7I+swfeqL/KNL3kuML1Z/LnKxJwBTBs99moaJJLmIpbUNIb/1B/wSlYlhekDuWH91rDIbUcI0D+wGTv/cgHU1cWtkqNHKBoKAo4A3hUIL9WAUlqpzsOAhrD8XkAoq4OJN2DZJ9gmGLMIeOkiYZAlqymz9diIflzmGUu6hQFHYQHNliMcgm5B41ipw8i0Fq4Q2MVfc3X3euoB2Dc6nBbO07fMB7VPBv0q0yJXgAueIP2G+4igafuBMvju+mubq9C6NrOwdKBJagXArNWSAGXAHMD9lEob5pVB+kTEYxPO0/NTWIyqMKFNjoYdLojYiJKIItGy0mfwkXL+7LZlgvBVYnnfseWWVLWpF8N+QGdct9SgcGlibrXB2Hdu7g7QVT87X3rmGKAndAKTlM8pMAoaz6JcOTt8mYAOr6fRo0fSMla91Y2MHwt2WIWzQC3i9sMIqNvv+WT6L39Q1woAuV9/PD3KMRfnUqYPxpBvgpvWb0kg98QRfOTiWgElBIQdfdaxA9cK0GCT1gI0TJ4hrWpROkWfzw5hEQxoWttJxNRt+HTuVmkF2M64VADwNixNpxba0MjE0UfuyNgcnjgATg082Y7PcuZ8AxhsAwtpGWV6ogLjDWiO+qmIQGlXtXyePOHB0Nblpa40NNeJdSouLAAt9cFme2JcGFAd78cRJ6KwGsCwAjAZSZw0tAfBX+FVQUp+kPkIc8NxRKARDFGo8iib3GUOcHJOP7nQqlpZoF0WUbSOu3fjW+u2cDWhUGHk8UoUcEtsXkZOXgihbWoAIBfXCj2796b1e/czJ9jQMK1Xof+xixeCflqJ4loFPZdDW20A4VqpLjL2+v+dxj3JJIoErVn0/dqIgDkxynqDMKyfZ48aelyzEeG/Djp3brsZ0I3B5ChzAWWR4+TcghJpTxZmQmOrwEJfqPwkATdXQ2E4wgZsGosag8317TmQ1vfqI7cplJ9a+p47+kYaHbwY7jB69x1E8NzAGmQk4ktxRDDmALQkuGq9a9i8aM1rUDLHRKuXWRRZCwYJhP9rlebRoDJ4puNmRdUsL2LFq0Z6mQ2UdEhDYp46Tm4inW+utS0oL2o5XSNgdOHUSSyDCZqBa4UNW7ak3u0EasM6xj5VQIwNIwVoDWlfyXiy8GRu8j0vcTETRf4o/pRH+LKrnCsmiQ2D6X3W3/wLPhApi3mtPWc6U8Kf+ZrTQn9cy5tv73mVPMg858ov6NCy8rV4mms5TWSYn4h8fMvlR65xxyvxslC+28bS3WB+3swX8kcIgMVnrIXl81A8Toqooz+KfZTbTXr+h0IjsvO3dZe75HuRgfPO3778sEq+WaYf/Iu+KKWJ8umjUvnWhWv+KyVZyyayVYrhC+kijen8HYNlWdc87z3SxSvuc4+fisVxixshDL9N+7P8UXyWdJbiPMudZBlvLZ9byKy5/Hwvus96Rl/mTHxO5UV+3tS0gsfW2l+889byrbj5qehwXatk3SJpXMtfzJ+8otuulh/Dwy3T2oi3K98+uhbQ9um3lm/7c3viW7GWfs+/c/5vc2+t/+2fPHfe2n7Lf6f2R87Rhrcpw8K/3b1ryv9O7f/Llu+69Ha0kWfjO/f/X7b8v672B1+KwjKNOf7S1HdbvmPt+DOb+PPFeL7N+Oc546CatTP9ahlRXvFqPH/NPVPnp9z6krdF+fIiPx0PZUlTSUl/VeVblnUu9kYx52Lb+OXccW76kv9dy/9lGzG3vFesWfRz6aJ5x3Xvl77lBjlPS31ZGpFoW9SlWL75UCbTj1zsEp+5pv3+kn7jmk8j7yOfj6HwfQ1/msOst7UYDFx/8BbcCrZyfTj1X7jIHnMiLFNrWYs1fMiAgGWSFS8/lFW0/AyXCKzvypW6YooTOqRQ9q8FCKitw02aVrj0he4OF5GFw28+mwT95AvkdrLnNr0yu4GmjwHkDvZnIHc3Frnt7QY7u5DOnjjFngRFOEYT7QS0auEUm+7DVpE35EFaAQsOK2vLfN27LGOUoK/RePHpSdK6pvYwzmriJJTyn778ZwRkOR3m/qeNvphHfpvGZYJtCos6ZCB99bYC5AoWCqLMAXDNA/QaX0VArgqXZMr4m9Z34yP3A1gh7kjPDNHnVKf/6Mvp8O89kF56GItc2nnjB74PIPfD+Mi9MU1c5ij71wBy//CzafTsGJatGBwhK3X04VphN0Fr+7TIvSXd0dee/vX/+bn0pw8dDpsWj7brvlFZ2FN0Gvo452S69mU57u5cE+uIUfLJD39v+vD77km9fX24OGAv57otXUR6vvK8tOsrhrm0/set3JcDxFJ5/pVXscg9mU5ijDLHfC/MXMJF2+lUNXuafsRAZKUn9nB14D7rOQV4840H080335x279odIHi4TMvFQLpFyvZ3FCqNSqXOBdZS2uF8ucQe5fCjh9PnP/d5XCs8iRIgu/Jq3kiws1vejY/cHFjM52oxEujq2ZQ29WKR28V+hr0hRGJTeZGCckJujPKgSa5GWci3WouazlvWwNe4rhW+iI/ckwQ7g7aiz4p9Z1D2BejVoMcrgHxtWADffej6dNuB3VjBbgST4uQ3MvAF5tUzzz2fjh/HzSf+5rqg54O7d6Qb9+P/GaUBTwfdTuCL+ThWsE88/mQ6eeZ8WgFnMV5RE5a0+wlwdtvenelA7xZkBP3YEh/EfQ3PWlUVjloHn2KefOFLX8Vy+hVkeowB2cfrUq4ewL+WmEUbt25J3/u996ZDjEsvCgeDlS9Cy8O4AfydB38tPfow+0f2bUu4FhRbcu+qUZQGjne95/b0nrtvB4fZE/6O5QvajTqOEdyQeTeD67mjnID/xte+Ef5yr2CsU7Vle2oAyK1mbGho7MUYXDpZrqfUl8fFHnfMnbvekf/5M9LysQRfGjn2Upo4dxSsgH1d3HQDLFBrHnme61qhSx+5WORqvCRfsCzxj+wCxywzrRVmcGU4dDpND5xMM2PDWE3DM5wT4gXSAwiV+2P3W2VljWATKAZQIFUxLvrIZaJxv0gt4BTuU6SxLDfAO+FN7i8bOQVQz17G5FTGJgZfki/mU42CuLmOyt4GLiuAMa6yB6NQnrC/bEbuK9NGJrqzi+coy4J5rQQgTFvNnD6hy2OvBqtgD16e9uPH+Z/9w7+b6sACv4xP7jlw1CZ8MDd7cpT9bCeV3Mu1DeAAjTxc1lzXBZ1gTcqR5vjDqslt6RKb+5lZLM84es0YcMW5RiOxKqVE9+Qwm9b00//in6A56E2f+qf/ionwAps+gFw6w82tQYSqAW0EDeootK4KJowPW3/X4MKgFpBqFT+qq1cw98f/ZgWIR205QXkSWjNAhmmA3Esrk2kQ5nMFB93zADotmNKuhwmHj1wq1tZWS0AYUHQAkHKA3fIyQEbKqq3HahfAuLAyhyXRCBtQAilNslgRyAc8M3Wsn+c5jnjAzDyOOjeF5m4KHSUdblcXcPEwNYkl8BUCpk1zxETEXW2FDEeCc2Hi+D7IAkyftgIiVGHBJUJmgLIxjmzrE0UmtwLAUrA/mEQCdgZvCtrnXUKXcD0G6ma4kY1xG9pPNSNz5DMJeDsJU1yinHIWrAb6qKZ5L0S6JUCXRbSmcwDuhbnzEDGLO0epm3rQcgDMzzKGEyODLIAck2dMDJSjL54WQNxmgC2PGjdhhdYI0O741JCmBotDp62yhYGRnKAGC6Jr0sBUWRoi2NkE7ipM24EriM3tFQQ8Y2wFO3lI1wr33Hs3G3wWUp4THnAhsk9j40Z+tlcgdgoz3QtYDx47djodIyrkBTRcV+awLLO/AGEnRy6k8Usng9jpNaoieAFgwYJcYLG/gp+o7Vs2pJ/57384gNxP/9IDaQwhJzRBWI6twkQZBOgXIFdiZ7JifsksYuwgYMeguqMbi8h9gEYHUzP9XgaQWAENhK9JGaCcS/M6P3xjgfBfaA9hpDIeWZOMtQA4I1A1iyXlyBuvc4Qey0uAqpjg9ioTHwKidxFmaEMD49R907tT+7ZdgPxmTbmWYUEUXCBPXStoBbuE5e38wOlUPn051QB+Su8C9cMAvC4WBvNq7+ToP5N8jsVCjbtH2udmDZQHUOmE5aUmT59BRqwXIDUQXpmCELRiSwwYpcBTztwqxypRhqigsYIWbHFcVyJsZhkHLS5JHEy4kmMk+p0qR6gMSz/KXp7H8o9uownki6Yfa9s6rR45/tEAT6iwPtR11aBdCJEQJ/MIoQbGLAPX1/A0R6IU4ELwc7RYjGPDDt8ow6pU4KxKNyhNdB6asRWsK+uuFFL3pptSJYLVQg+PTA6mKvKpx7Kzlbmxe8t6gNxdKDgW05eePp4uXSbQlkAux9INgCcoPbdam87gv+jEq0fS2KljjOEwQB7lVRtEgTHGV/XS2HkUQgC5d+Fa4e/gWuGWfem3vvEYFrmvxaKsHEFS2s5zzAv7YZmjOKM45B94/lGUDQRKdKVA29q+DWEB9wrNmwRyOVXAom0fzF0eT1MXcauAMK8f4Wo0cTXr0TR2thCwgWM/LIBgdKkR5UQ795sRWKdGOYHAnBobx29YNQqxtu5Uj4a3jqMiDSx2lVQqrHGr0SVS9iLW2fO4GlhdHKOf0XTCI6ZX29KVhWyRu7iIog3agMVFnQQHw5k7fMj5yMii/GGOwUOXUZqpNHGoVFooVEXgBHsBmjNAJIMWfKHAPd3cTFzBdQRW6ytYEwgs6oPXkwLrdu1Nm7ESENjWwtzy5evLWOQOncK1wvGjabr/Aq58OlI3PGc9oGj4DIfnlqEMWsD1SAF3A7X6yHWBZcFr7cDyBNpegJb1kzvNiYkF6lANz22AdtXE6nv7CmCuK6vjp3ZQtz1qaj1qKD8oML9mLg+Fa4VqFJZVTl7ozwBvRj8twF+0soBcM69XEQENLFGfEQRGj0S6j9mGD9wNWHTUsVmpRZCfRfA598YJTpBcRGGFFc7eA/i82sj6Q31RpEyxHqxt2OhTj6MZZFOeWM1c0pJegc21YokNTwEw1z6PmQL964fbo1zSsBp6G+iRsgjSJi1SJzcZHl/UAsYAca63Ta1Ef0VGOH/6FD7jLzAOVWnd+g1p8ybWINZDy69HySHAq4shLZxd4UqCjH1m5qx0fuFFx8hDuGEXW4/S9zdtVBR+fJZEDAev/MNn8vUs6NHoSBPW0PLq+M09EjHzfJAsSt+jMlGu36K8XIm8v4oyfIC62SfF8kPoi/yc0aXyKUsiKZbnnahR8TfJ+J3T+y239s3lR0OK5ZMgMs7N4YcCof+4X+qfaAkJcr1N403+XCuoX9TA+5GZpdqGUsk5L+tlkXBaPm1D8cpa+cU6F9sfaUt5r42hZZfKN8NY6amOdeOJ/N/co4w8FuZrmd4sfSvm4TXKiGrzNb5Qvv3+1vZHGt8on/dov6KK1fGVy89ttlaQUbzIil/mly+Y3N9RwLcpPxegPATvYc1yw+GpINckaTxXjvyi/3M5by0/yuBWbnmxkvH7uyv/O7X//y+fvl+j/zf3v/SUqTL3+X/u/S+tZFrMcyPTP30W04E3L9Bn1/Ifr709/fkcHMQ8i/3vg2YVwTSZjGvyf2Scsw9+s1bw1aLj21+w/DhZEvMvSs/0ELxJHheNK7bbNlpIqdx8r9R+Hynxzahtif/FY6U+K7WRPAQRimnsi1BSkUOAxWRm7vmdZFEuz8b1fEcla6k+2c1BzmGZ/c8IlrivvvxCALcNgKIHDt4ccsrAxfMcrSZeAv3eioJZGa4A89PYJYKV2QL3o8hf3pP/WrRjKOAZrgsYJ+WFegyTqgVxWcNV7i5gzLGA3ODef4F9p0orlbhtXd0AbxhPYUSjYlpXTseP4F/z4oVwC7XrwB6AXHzk6lrh+En2JMOc5CHYGRa5rQCuKpI9ZSbwKZhsn3iKyBgn7lVU4isnhuUh8uUqMkpdcyeBzDlmjsw+h6ysPDPPnkVXCRqe6cpBJbQxHArIO1pe0mgsPNdx+peThIC98+wdPKWkD2A6g70+chJyir2/gb3ej37ygwHkPjUEGEZH9R99KT36+w+mlwPIxSL3/d+XbvvYh9POmw+mKYwjnviTP0qPfOGX08gFTkYtZJeMnVt3p+49+9N69nCfeO9N6U5cK/ybz/5a+voj36I6tJM9YQDtjnuA1co94C24V6xmPyGFLAKeV2Occv/770kf+p67Ut+2PkAbALWgLZ5j8PL6L+1S+0zC8azzz99m7am3/n585B55NT199Gw6iUWu/VsYOwOQy9+ye0UM11Y6Y140NAAEbehMB2+4BR+5twPkOo45oDOZU7x5Wz47LT+DmrJMJB+RT8T858slMJZHHi1a5D6lj1z2idxv3bg1bbrxPUWLXOrJc7Xsm9b1bE6biYPR3kWwM8BQwX4ltTxNaBDyIQQYv+UjQcPcF0NYU0a7B6GQsUHi7Xzx99Ol00d5Dpq3f3heuVeXmbok0BjN4M+dPVvSe6/fnW7bvyPt3LE1AH9P5p3HEvcbjzyaXjqCm0+MlQyad/3O7ek9t98cgfHq2Geap0YOZ89dTI888lg69sYpyAq5Ghm5nb3bjfu3p4M7+tJWTgGqQJmAbsfZezrP69k/aMhHJmkAw8IvP/QogPfz6Tx5zbG/d79dITZGXlv37Ekf+dB9uH+4LvXiYsG9o1brA/TxA//2V3CJ8E0QBOiPoCm2P4Kn0+4NWzak++67O8DcrYDBGl0aMHwcwxEDGLbhM9b5q9JkkDp86/Dj6fHHBKTP4HS1NzUArNfgflMsquBJ5iKtBQgZvxhzeL1GOjIUZS4/NewMQJ/0ixiRjB57MU2cPUZMD4ykZKparYIthPuDIr02rcfaeM+hCPiuwUy2Wpa2GPPgkdJALmsJdwoLgLj63Z0Z5yQC81kftGVYWCOUUYSYjiAl9SrD7SBYZgWnz6swYHI/rXFbyKXUwpOJUX/5DTxSehHgNJZVAzzRIdLYyaYV2HdK++7HGTabyod3+E2/rzKPC5zUX6UMdmOx3kmzpIx2B2jrHOYZe9NnbJvXA8A1G/65clSLvxnMnH1gJYY5ejn4xz/0falx9870MN4CFsBN6rheT/1roS1trXdDjxuoaz2uYpGv4TS0H1QFhgvYUgNzh2ELdC1h1ad1roWrTTCIVgWbXYVyLbm01vnUpwById5P/bOfSc8+9xITw6PRaqDoPGe6TID8DYBUKbGikYrNepmgLig9HLSChasarUkVHVbNc42ACeF2ARBrFH8u44uVaXK5EQAKoBPQqKdLZkOnACDUATzW46+gFmIq53c5z9Qw6TyuWoXvCCP/TY5PMaE4KjJDvmW4Z8DXROeGWXz9FdjoO+GxfgNAVHuTADMw9w3A68rlelwb1AEo4RDZQW9oA2yi/TF58MuB35kV/X3SsVrCGljMAZrCn+nYJYBciMujoS5S+t4sA72vYOKzrJEH4LUCEC/lgUVM0F2Mq9gouHjpm8XFaQ4AYhmrYcGBKjQ3DYxLbS2Wdo0bUgWuHhaX8SvKhn11BkZdyRHydW2pY+tWzMrbiNo5n0bwqTIxcglfOQTmgWHqd6iehd7I8B7NbaDe+hNqANxtIJhUHQtKNX1ZxRjXwFzp5HCFcIW6DUzAsAGIpqewDhTIxd9puFYAyG2ijQJhe/ftS/fcdVcGcoN8nTBupnJbJTUJjmlAn6JNA0Q6ir+ZI8fPpeP4Ax7CahEPFyzc82hgcK1wnuMH9KMbOigorEU9plJgPCawVNvO8YjP/Hf/RTpx9mL6jD5yB3GtgMPtAkdwVgUroS0QpgDTqAi0DNgEI6BVMTlrOJrdhkZ108EbUyvWp2VUymGB3QXNWqrzNtMyi1nkYVv4K05uraoFu8FIsXjFChoQaUgg98XDaQmrSvMIQY6J70MyinL6r2HD5rThpvfg2mEXACxlkgekZ7bQAn0GXRnUbhlmvIiGfv7SeXy+4l8TFFyAagmaGBrleAfPyKS7ujrCpYWWQ5BJgLValRsobwYQScXCIv2xCPNbhJZ4LDSHMuoMHgLusdipcDCYVcwMGMcKGqXQ7GGt7jCGtSWATShrtAbE0rYO5UoV/pWWPfYASLaI8gOxLcpAlIm2yD9qnKPUzf5aAVTT35VCi3xDho5GhD8VRQD5tE2/nfIejMZTtS4hFDj5sQKdyhitj+MqUy4nbR2uFrq6D6aaPTtT5V78H12+lMqYizUrKIGg/929WOTeIpA7n7743AkikOozGctlgH+NogUDgf/SmYGRdOrV19L4uTO0aRTeCPjP/BXEXF0AYB45h0VubdqBa4Uf1iL3lj3pt78OkPviq7TWMSQdixJVDJopMAcWoW2B3P5nH0NLjhKI3vHIWxtAbjuuFVoQBirojwyA0U74yBXoeh4gF/UmeDfAOS4lqhsQBNs4ucCYq7hpxp/2BuhkHbxo6sIlrFHH0+g0R29YZBZxC1C3ieNL9G89/LcWftysj9xaLJC16J/Tx7DHsrDUYK5PV6BAwpfUsoHxVIAArJbDpytRvFW4CKEBnhcAde1EkPLUQw3EWw6QazDGJayDQ9tIXgxcrAN+DQASujS6KJwa+gegZR5fZlMygW8qj6mtIoiikUI4KkvdO3an3kN3xkIcjveZlAaN1Fpk+ET2kTs5qI9cgNw9KGL2XodCgHUL+q6gjpUchSoHxDQgoNYYBWhK1wrg2fBzLFwJSDlDmeWsefpzr+GYWS0bnxXWgPlpXBRQFy1j9NmkwrKShVQftVyCXqBteAyqdPyMQ5ss5OGrFgHJQCQeE9TSRF7gXA5/wW64WBtGscgdH7lMP6ykvv0H0hbmfn0LPnJZw7RMPvMaVq8D/cF7t+2/HqXexujvyXFcMnDSw3nqBijPV+iMzs0WLipj+WMOCfCa/0qBOY+bBN3vMHSMI5azzK+oE/W2zou6UmDDY70VOOQJap8XUADpc7oJRY4+56oBaQfPn8dCCMUI+Rh0tA0LgCU2dfKDJjabjZzGqUNIb2CN0XVMUd6L8nyzXPlmmQCAsgETJR/dk07i5tU3JnZo/rli0nijEbYjfnup+Iy3YQHk7OBwnd8mhDwjrb/jHp9chaZdhWip8903XlFE8TNfcJUydX46F0paC7VuJoq3q89GJsUnmPRkXqoP8ybfjBzjXrF8+USpiCiXN+viu+XLP4LJkVek5T0UQKa6pnzTWjeTezmseFxM6Ad/l8o33+hEPiFtvn/n8u3vaC+dni2DyC8qxXXv8WaZua9MYz2LaUt1JoF0FeMlw45MqZH3/R5lmFd+mR+JuOyN/J77Mo9HbF5N4qOlNptt1MTLll/qfxJRZhSZH4n9caT+c5SvvG/UeH3ehZsfytWyw5f1LbXf328t31aU+t/vpf7/bttv/b9d+yM73v46ypf+YlSsj69ozH8+7Xfc/qrbH7RgP9Klxe4MevJCif6/3fiX6N3RCPcSxSe/Hf3lYSP1Nfzv2vIdUl95dK/hf15grrx9+3PqXNdco+B2og/FZ2xXpv/iXC6WH6zHPi2237J9lcqXz9sLtt/5Z0JZz7XzPx4ovvlcgKj+JvP4zkXnRpRvOeRY4v/5flyMMt9UDcsMhkX9WEvfjv+vtdY6mTUvr0U+tsv2y/h4aYmc75gV/WAi2IfruAoiLWCV22XKGgtdQYl//HXkz8tjKJkbU9/OncieZenChXMAmAsApcR8wPJUOVlZwwa4prqmG6gsrD3pM2VJ9/JaJQrMhsGQ+3zW6TpkR4OJLaC0nUNOmMOYQbDXqin7WUnTtHV2p06Np7CAMx6AvmmPvfI8PnIvxGmiXVjktlGXc8QuOI1FrlbDDfjQb8MiV3cQtchWBWQmg7IVAIld82vYfzomiyHfZ9cDnhgUQF6m3NqmDhTvuBFDlrg8RLwZgFzlDEE55S1PrrqPcu+7jCyvAt79V9dGYp7gl9e2Tk1O0CYCK9un7Lc8bViP8ZIGMhswbvjR7/tgasQi96lR6kGbLx59MT36Ow+mVwh2Jph80wd+KN0KkLvr0A2c1JpJT/7xF9JDf/DLxDCYgLSzFWFn7y6MDvSRuyN9/N5b0t3bO9Pnfu238YH6OJ2v/Gwr2es6DvRsJX1YV4PFMDhLFUYsBuOaxrVdFf4N77/v3emD99yR+np1rUD8HOodNOPEZS8R85a+kf6dXr7iQ2LitnRwAdnx2ZeOpKdOXUgnBsfwDUy/4F+0fPISeTGuK8jd7IXqKsfBQebSxo2d6boD96QbD96bdu/eF5bOeV2j5JinPGQbnIwIbJBgVIUfxS+0i4v6bH7kMEDu5x8Ii9xZgFwfb9m4DSAXi9xQBHCBtDWA6V1YAm/q3UnMHnzkFt2WBd8CDAmFNG0UPI4X8y/mIs+6R8lgmuVzn2pFsLOv/Ls0dOYo95DorCqfSP3hEkw5fAmcZ7m2mXhKG9L7dm5Lt+/dlrZigOi+aAb6P4sl8x9/5aH0NFay7pNb2Qce6NsaoOjuPX2xdzDvaU7y9V+8lL7+8BPptdeOgldxKJRTf5u3bUt33nwg7ezdhGGcMV5wNzFGcDSMTpqYaxt7UExofAONj+K+7dnnX0qPPPF0eh5/xtOMkZhQJUBu1bqO1Htgf/roB74nvQssZRMYmwG1Fpk3A+xJP/erD6RvfuMw+xlATLAh964kCGvSXbu3pw9+8N5026030q+dMV8cl1MnT6IUaWV8dwImaw2vkmM+vYzF/ze//kh64uln03zr+tTEeFQx3+27MLyhH6W/kNXlX/R/jIPsMIaGa9I1wyomY+o58InLb7yUrpw7BqaGAaGuKtmbu4+UjoJQyVOL3HX7DqWm7s3srXCpCI+KuSKtO6i8xBfEAuYxmpk8ezTA4Rn2ilA/1zH+ivbDp9jXygtgZtAOrhQIalgpkCtwDZ4hzwv8iToHTYkViHHAZ3WtypCAd3FKmEYJqHuiktyoJeUz0aIvYi+f62aQeNtSwPCygD/eVfpTbEqft+6dYn4GHZPeJnMtW/RKr/aZ12gv8rn7lmpOxde3YIzahPtVeKUGOdu3bE7/6CMfSQ27dqcnoMcF+h+slz94I33eypj3gbB0r+IiBUyLWyCfVttFwAbCwCJIgGUJCJFE60Q1fAbZ0nlwOQG6tC5sY4P3KSxyd2/DtcJP/BzE+SIgA2g4zD4sWCiQppFTsQMB0NwEM1Oi4/TVKLMKC0iDLtFBErSWulAbz2q5CZOF+cyVtbCJrsaStCp1A8SWY4JeYDDsvBoGO7SPTn7AAzAmNHK0gwFadBKw+17CwnZlmWu4j2hsqkjrNnDcug3LUmbi6ipaKgCgFazPyisgOCaUQNPESGUaOF8HEEyU8jKQ/TomFYMnnZUJcABcgCwwSG6KAcIZANn2NBaZoyO4OwBQcFAraWc1fmCqCT5U0bCBwaViAXjo2wezeP60miwQ1X6Fz5pGgBHyWwRQmGfRXW1spY7kgTWax6gr3Iyjdaisaadjm1kvqO8cG2zQ/LYtHNffgZYLoGcKzdLAcaxaL1xgUrH44HKhqn1dHF2uhjCBAjNxWHdA72YYUD2EVMf3akDpGqz2KkC3XFgn6J+hCSwKJ3C5gS9SXQ+0Yc27HovoLtxmtIHBoVBIB/bvB8jFIhc6sc6QALTgogCpMaxkBQEHe6CnygAYOWpwfiS9BMN7jc9BBItFgBWn0pUTbxAw7DmANJBLJzXPOq7SqH52J1ikd27fmj7z3/xwOn6uP336Fx9IlwcBcqcugwcBXmDxqy8S/YvyUGY+WCVedY4NINrexbH269JGjjG04bcH5UaRqfIIdXesnWwWbntC+IsF1pvc9hqTXbxYty2LzNJZjl8M4Sdm4Llv4fz7cqSTyZQBjrlIaelcjiWsPnI33nInkU8FctkgSkeAleHQnXT23bJALkLKEvS01H8xlV8Z4xj8MqAWQg9as0u433Bz6RGkVvz06H9qhQXdwAdaMyqoGfjANAbfm0JYGyUC4jTonbZ6dTC6CPaHRacLqUCuFnVaqZYzdxyjGEda4REnx0/w0XkgU9QfdvU6otNu35KatqzHRw5Hs1CcFAII8pgYIym4JfhUbFscvw+mq+VAthIsB2HT6rFBQJe2CaLNoqlcYPz07UV4wFS9SIfQd0ud8J8WwHx+L0PjyyL/jIlzrQym2r7tFvz9bEt1HUDJVwZS2TiO/bGybeEY2c6tneFaQWf8/w9A7tgkQBQdvcgxeSEuA2bNwtzPXBxKJ156Gf9LpyljnPkI08UC2cVsZZ6j6yNnAtza8V5cK/zA/emjt+xOv4tF7iMvvsY4Up2gGfiOg6hATf1UFo0Q2HHgOYFcLIGZEPLaVoFc/Ly2bgTIdTzk9FyfY8xHjp1NMwgZSKsweo7Rq7FDKAm8W4VVEycSWAS6Gftu+mkZkHP2PH6KCrVpEP9NE7iTqNywDmGjJYKIVdOfjYDpTVXwvpXhAPpmDNxQBpqLcmyqbB0ubTqwVGUxFHRnXlfhAFsLCnmzINIc8396Ch/q04wpaFkVmtEa+kXgdBkgdhnBdIlP9ZDOFxdkPoJPraJQ4jJjDPiJEmB8dAQL1bEQLNhFkAY/4CxJ63buSX2H7oj+cCJ4tLqymv7UIvdkf7p07PU00a9rhY60nmCF3bhWKAPEtOuqoZ0qQVrobhHal4b0B93WymkR2jiJD+uJMawV4D1V0EQ1c8dgf3WkUcmzgIJIQUcL3EJZVWpHCNK/12XoSD9J0ssqfLgSWqxlHlTBP+M4GiuWrkvcnCywuVjW2sRNIIykihMbNBtLm0u0eTRotRfweTNAbiP+3OzjeTT4ZwlSoUVuDUFH+2hTC1F2F1HITQPyLuBLuAw3KGrLFTZDzwuhCUYqlLgGemrG4CA67tflQQHetwTvdyMk/3VtljgVvLSy1arFDZbW/W5+1BA7QB5J1HK5AcuEdhQ1Wi0Pnj9DEM/+yLsFy43Wto5YtwTLw38+/W+Qy0b4d4MbRY4quY5YD1/uRSQEeYo8NWhDuqE+bnRpBfPL6kk3zEVphvv+DsDODoxe5Fp8krZ4yTx5hOeiu71qRjzvJiB+RJ/7gNl4yc8Q7CzHMtZu5vI9Cmn5kdj6mE3xaVvhK66RJv/KF2LdiLuklidFIp4vluNTXvIZ2+X1tfbHc1yI61pOx9dI560Qqn0wno4vXvUCH3kTZPml+pX60zR5A5ifyU8U37kU5fs836/2v+33t3nz5g/LtU+ifD5KZXvLJKSLfvMWr1J+9HR+xEeLzxYfiZ9r/e9t7xfbXzpm96byo0yfNpkZ0v/y2e9YvjcjqY/FS+G+VJ1vV35QJYkEEbKCFKmUfgqXKlzLr6t5f/v2X01TfOhqdajXtyv/ndr/11l+9NVarXP//3WWv0Z/14z/3/byrf+18z+3R1ouzlfmWiZx6cc+98+RcG6WxoA0XjMJid9+/uU5ElN3LQe++J1sNCYp8d9YKNbK56rf+cvlXS0/Pw1/5V9U5dryi3XzI3jW2vy37vllXSzbJr0d/2NBYum3bOrGXLN8+Xk0NPoh52P5Tv9oGwuLfC5ekXfmvzHT/X0NG3rb+W8aKlXqR8uPCtoHa5nS3uh/a1LsV+/yv9SmKDrS8M2+M1v+hYsY+QYVnmNNnkHGncCX/yTrezmyVBPrbQv76hncBrzxCvIngG59Q31av2lrWNMODw8BAGLQxNH7etZYZYwF1mrbUslezdN0bBlCaaz1rUBv1J8KaD2oqwTdHlQiy3pc2xOd89RjAUBRBbF8NGyLaYjHw2sBn1qQsVpwYaWC2IBVyjbHXgbIvdgffmz3AOQaJOvsiXPp7MnT6XIAuVrkdmMsBZCLXFBA4TuPf9AVFPnKCvobdUxjf2x/+J1/c8hebBPwOWqwJ0/VVqdB9nbGq6nltKCnD7U07CBfoWANUjy1N89+r4y6dW7ehFK5CZmH+Af06xzX7RNdC+piqw6A1P365vU96Ufuvy81bd6RngbIXWDR7Cew8SMCud/8MkpggdwfSIc+9tG061aAXE70Pv6Hv5e++du/yJiw969sgRYLqXNLX+reTowGgNz733tLes/2rvT53/hdgL7HEGfpU/rdsjViccwNrt7UQOD3Kva4AL1zs/ixxaK4urkhfZ9A7ntuwzipN8aXXvGRoP/Y/5JZaf0vkSVJpKqQ3Ty2fwG3YAK5T7KfPnl+ME0Bgi+PjWB0hrwqtqHghVxfXz0GqF1IPQBp1+27N9140934yN0TILiGPKWJkulWuua5eHFlrXDv8pMpabCzw48+kj73+QfT07gdmEe2XmFMmzb2ps033wGQi+EZfWpaLXK7ONG1cctOjI8wMgHIhbigBShA4IyiNJjK8pftsxOsk69cZpZTSc/Py/1n0wt/+u/S8OljkS4UzTkZBgnsRwDMyghetooFeit0fGdfb7oN/7PbtvdCU9UYdCyk04ND6Y++ejg99dKrYfixjvYe2tCRbrv3zrQTNwwCodLnLHNtiNOxDz32DH5yXw/6q6f+uwFR33/37YzdJuqoYgZc48zF9MyLr+MKtCuOyndjna5cPwmuc/LE6fTQ4aew3H6c/cA4+0D2CAjIZRjV9e7anj72ISxyrz+QNqJwEKTUGn1wYCh99pc/lx566PEIal+JgsdhWWXf1M78u/nG69P73veedHD/7lD0SHxnMeR77rkXUhfBCm87dCuGGQQQZO+lz99Tp0+mw+xZv05sl/HGjtS4pS+Cbas0AyfMMnr0vXQnn7P77VhpiA9f7m+4pDW9D8zDx64cezmNn34Da/nLgRlwkzRgYWB1AcLyWCMAf9e+W5NB8KrY8xZsO5qYDLjK5x1/EkIXswR5v8y+WYvcRfKMKmiNy97MfAHNrAjlWwcM0Zhb5exNqjlJafCy7LpK/sLL9QG+VgKJQTZjb1uDBwB2j2rrGT3yJLW8SeUZK493KMsO4M8200G6gixQlgZeulnwvsZbun+0/sFJSUercp1tn7s2MsvdB3YJiFvXhnElgfLq2TfpckZa6OMk5n/7/vtS486d6VnKm6P/2YonzjCnegy2WhYmUzceE9qWJwGgwTDQj1hdaxl/FuC3KJxPX9FomhNgLsegZUpaobbj/+YzP/NTac+OHemnf+rT6dlnXo4AQIJUsUEiJwGM2MySj0coCmwcV9DWmH9sJqm4DLGSBpfTCS4ilZrsAcgarMuBBcphoGkCYGqjzLoOM+hufMSywM3KMAAQBBksx87XMjT8XdptgDMw4xEAAEAASURBVE8FFyBAaBH8KoAt9ppYE02iNQQ0BTQq45gDj/D8JJ8MEgMtYV0eqWARYeJNYLGEGXt5fbbIZViAlZZSJYCFwIMOrWVSHivVbH2KBWuUBVj3AHKaKv7qsZ6tbd5MoKI9FFTPppwFC7CD5RxCwNJqZgTwcTLosprF3A33HCDgHH2wjA8ZF+UqmHHDApt50UYWhIoqnDoD6GrJuwqobDTIVjQdXbv7UjUTexpfIpdOnk9Xzp8DOALIXbcl1WJCXwNoVk4eMoBVxsNo5jIEtaR1LHYu9rUA5jVY+ikc6BZiCnBkcnoZcJhFE5BEq5QmmKBOuttxzdDFKZEW+u2G/fvSvffcTeAgtVK8yFiSDrqia/MmsXSdic8CfYojA0dODqQjF4bTAJqWOY7pr6BpuHKGCKgIDFqkLrNYr8JwBZDNUyFkEia9e8/u9LP/+B+kUwQ7Cx+5F04DgNP3gLwMWnHuZS2zlBSgLiC8loHSeS2a3XaA3C0Aua04ZK/AQtwloxLmz9TMbbAF0JWLhgoKnyvdEUwBU+E+Swt9Mg8gYoTUS0cBcp99NPvIZVILXq6GiRj5Q+/OkcYNArnv5lj9TsAXaEimoVrZ3JnMCpHLAE9LHnUewX/ppYlUQXCoFY6wO0cWOUo/MIRFLmPTinV0Ew6wfc7ARCoCdP4vI/M4tVZ7AjUGMLiMXx5pdI7FwTqF6wWEDpmTwp4+qkBH+S0Dt23Whb6kbshgdA5vpGPmQH8AfNBa09YNCEXrGScYITRlJ8knrNscwPYCx8MNMiUlqATSNUNY3NFG55Mb5Wr6JIJMcb5B0NjjJKY3kGClgCHlSz9lHdA+/plXcLa6zNxcGac/mPsrCHqs1Klj37vgD4Dyy/TN+AB+hSdSMwqRFvjFzq3rsMjdiTN+feSeSJcBIx3wFQTCACrhEahK8N3cn46/jK8fgNzCLP1Ol2i9STdgvYuSZuhcAM9934NF7g98HIvcHel3vvGtcK0g/Uim5IpCCHrhgu2Yh++N6FoBuihgAeFRK7XfbdsJdraDYGdYE1RhIU/TGQNcj+Cnd+jV4+FeYQX615VDALkhsMO5qVMtc7QexU87JxXaEI6r+ofRwOM2AAc1l6jvFa0uGJ8GLPUb0FBWo3GohS/VeSJiaZCxmifIILRShe/lGkBxQtFNrXSnmbJO6oLAjbV9lXyABjFiNIzj+PoOB8ydIvDhLC40VlDyCJ6qMQxQnE3BEj7MC54CgGA8SqaFqNYYyxwjE52qBBisxML4yshIuoygaWBIffWWATzSJal75+7Ud+sdAfhKhxIizVsDcgcBcg1y0IDmuRsQfPN11wWQW0B5Vs6ErMLStBz6cWULIJfnm5tRBygYTOJmB19ObgBEqstRPqqZr0MRt0rf6MpgHksPLddXWRjaoCn53WTRZ3NYHAMoV3C/BpqVPmNeMN5LgqyMq8cTw80Egyl9G1TEwBZDl/px3YBgTV/17bseIHcnATjwUxcWuRzbwrfZWD8WuVicb913HZuhjaEAmKa+y1iNV6BsXKXeukhZYS3W0ljwWNr15Idzy7VDy1zdBnkaQncUWpyr2RfolQ9EGurkmukGQGVO8DD4mPRngBA3VY1a5OIjrBZiGzh3Jo1Qf9vSwiZLa5tF1hDBYMvxCGFY3TMPVeRpmavfd3356jbIwCzSe1jIQEe+Mk/lU9ryxeW4443gxMyczISKaRSqcup4gjfnZHDlSCepeCdyMUde+YmcnuvMyVJx+e41P32M9S5HRzbXuGCyqKvPXb1iVl4wf64Wy4+vvFlefs/5W8/IhPJD0e3PSMNb8WWz4xnlkLW7kXsWbKNfSqlzmfJn+1+mEcBz3H5r+bTECsic8mOlTPwZL+tiz+byS1d9rnjfTxKtjRU/vRRro0/RftPm/veZ4gN8i3aWfpY+i9dLLfUJm4EURx4mMgdrk9sfl8zo2leUaZqr5V+9fbWgt5afxzXX653KV/41pzi+zNz2JQghIOGYl9rv9VJf+f1vcvvpsHj58U7t//+i//+i5ZfmTa4979f0f4n+1u7FqOWGvnX8/6Lll55bK+MvUX5QJxULSufNOv556D/mc7F85Y13an/IcNER0W1rTYjyLdsr/HA2ZWaXf8s0TGPdKC7XN6cKVmo9IsXVmzEncsrIlRwzb8iF5Plscd4tlR+/18pn1YwbvuX0by6/+Ow1/X8VbCqWHBmUyueaWbnuvAP/D44D/zV95hN5jgcUUGx/1FvZzt/KJ7ai2H6f8V+kcS1hcMxLRZABkLTsV+bWv6uBsa9oOcpaqzuAzk5ipLAPWUC2P3rkFU4rjbGWAnwhz+quSWWy7gub2SMaXX2ZPBfZQwmSWI58ybpk4wzl++g+1l6P7TaGK4QqjvTrhmGGfUUESEUmC2Us9Q+XcmRhN3l6tA63SvVY29YDjhqXgW1uALnHX9K1AkAuMuWu6/YAujYHkHsa/6GXkW8aCTbU3t3NnqSdfaVyFae4aKMgosYL+uw3oGsVskppOJRF5gXeEJhrkLla6YtqgK8hjCoM7qyvWQ2zDPDa2YZ7APZR80Sct+/0wVuN4ritp5s2NiAnenKUfqVvaAnlYuyFQtkAah613oyF8Y/e//7UCJD71JigDNbOuFZ4+DcfTC998ysht9744b+Tbv3Eh/CRexArXCxy//3vpod+8xfT5CT7JFw3CpJ39W5P67bjJ3drb/rEvbemu/qwyP3N38Mi91uMF7gEgFPsw1grdHmlwq6uBnky9kbIyYuTIAkYV3Ay9OPve1e6745DqbcX1woAu3kdhTszLlqRZ/rPtGV7xDqk+Vh/GE9PL14gEN7TRwBy3zibThAUeGpgIK2yH65KnDiswEKSvi+saKSFVTd7/J5127DIvR0QUNcKO5B1ASwZZ7INwrE0KlB8j6pkmoqrUBrp5CsjlwYBch9Nn30Ai9wnngrZOk6zbe5Lm26+M7VA03kP7J4lA7mbtuxKnbpWAAiNtdRSBHIVUth/W25enfigIH9ZL+XpeAXhcPKw/2x6+at/kIbPHI/ksX+iTuZkfA/7t5zTYiuU29rZk+7YsT0d2o1rBaxn6wVymQdnsVz9w8eexC0FlqTs07qgrUPEIrn9nnelnft2EzyP4N7Uawb6vDg4nL76MNa0L78WAZO7OlrSbTfuTx8AyO3dtB7QdRG3j5PpjeOn01PPv5Z6t+CH+Abcv2Ftq6GDVuLDAMePPPZ0+tJXH0kX+y9RbwxEoCf375vxsfuJj9yX7rj1ZgLTr4/+1tp6ACD3c7/ya+mhR54k2DjGH7TH8V/GxWfvxm4M6N6V7sZH7o5tALLI+RpQnTl3Lj2B5a8+rG8jvy7qUI9MXoAHDaEUevJbz6QvfeXRdAmXBFWAhxoROm5sDKL7g7YgvKACxsYv0rADkeUCvpM0RCH2SvO6FT3+CkDuUfb8o9CG/I/5h0FNdi2S5SeDDHZjkdvcswmMIhvgOMbmlfk4+bqo8ZohsPTwG1guXzzFHgga9qLGpAG9Wr5AJpgD8xozULZ0WLOjCIrA7ewzY+LQt7rEs+7SWjlYV/AFeEMt/KIeXiqQrhvOwMMsxepId8yt6IdcMt+RUN3Psq8tYCyl29XAMrjmPXd8/qfh1Mk9kU3xNLHGbLg6wQBNvlzOSeda3JM2rMd9Xafu+3DParH89QK8/9cfvC+1bOtNz1HvafCZKuqma8QGTue2EJ9rHbyjhdOyDexbqSpmTvGi5Og3Cmc7T69bk7iTp7E/+WbDigtTM8d2f+Hn/xUanX3pX/zkp9PTzzzHhhRLLsDACjfvMmxyF78yKxeLFYNZYa0n+Br3LcKW0ok6+a3iGRFpQSKrELUgE8dY1NvatmJFu653M0j2OhZEgCI2zYtMhCWtClnQqlAvhw8zwC6P2q6w+pSzKKnJ0w9vBYNeUzPLpMKZOwuFmr5KIriXV06GFlIfrFQGTQnm8Rfw1QlYtAyIXN7YDliHFoAXsQ5TOYtIOZbEHlfXSlaQQCKYZBM8hr9XTfrLGVzB4ToA1/q2jampax9tasOqDVACmrZvysvnU/nMMda4sWByDWgy3SxPDl0MH7l4OgRYABhgM17NpDWyexAiaWJjDtNhlWDBrEnNHRtSS+/uCHI0C3A+foFIf+TDzjzVrt+OhmwH9VBDKVDGwgnwNgsoMwtYVaAPXfANnBN/TDABN32iCqnpa0iNqECARwS00msAyGsChGjl6G0LIPvBvXvS99x7V+rCQrCa32BBmZChGenI4Zbg/PRtVm1Y/3h6+XR/er1/JF3EfcYsNLA4MRVR6SecvB7ZRru6jL+ZAHVgGFq9CeQe2Lc//dxP/ng6PTyZPvNvPp9Gzp0gLS4vAHKcfOy+YpF3gZAYVwHPQUKCTrxdCxDUuetA2nzwhtQGkFaJ1XYoExglqEiSj3oHXytWWlq0LZE9zfDYjKnFYBcYfx2YD732Wrr4LK4VwiLXB5CAaFegesBLarAEcjcdek9at2M3C6vW6JQo7YYQSZ4wwQJtNbjS8th0qiHYXDmB5hawCC1bBuSfuUKEWCx+YRAd7fg7xlKVs95pTgBqAdEa3qbP2Qq07wI7aoZdpHWXolZd1xRXAK0E0VRIMEHjvu0rYKXnb6tsa22/k9A+waSb+mt9LgOnv1icdKtQg8ZRba4+ND2iUcWxEElzengMf6+AuZbj8wohgjr8KayE8GkXSSNeM0kxnb6GpHGJKKweqUMVwQoFVnXvUjHJ8fYxlBTUZUVfvTgHX3/w3QQn60b4IiDVyEVAXoKBoRxo4wj7ri096cO3bA9A+0vPnEyjBPQKv6GMWygJyGkS4fjkuYtY5HJE5PxpfGEDcmJ1XsaRDYXpJVwtrAwPYr3enHrf+5H0Q9//wfTRmwByv344Pfry68x3qmt9aG0EE+OCC4LuC4bXXCsY7IwepIM7AXLbd2HVsGljAJfOEtewSTS/l46cSJPnz0JHHJ9A4aQCoEqepdU8yClySD7ez5da5xvzogowcRFhbQIePAvfK0MorOdoTxNRUSsBXWsIgFi7gJUx1p3z9OE8i3g1rhbq8dlRh+XxLMEmp1fXB2hcA5BrkDGXCkYt2qForNA4AV+cnsBfLP7NGdxUCaCocM7MoN2exViAJ7KowpcEaRexYtVKQWKqghdXQjdj+FMTzNU3m+4XygR/IdwegNxtzI1q0pjexV0/YotYMg8RHfkSrksuXzybGto7CXS2N208cCPlEF0WIHcFIR7nYGGR68bEzZP024Qwp7JAAadAPQyWMQv/K2eDU9PciICDppq1aRLeYwCOJeaVxNjqZoT6Cs4K7i4Dfi9OjmJ+r4sZ2gF9Spsu1OF7Fj6jAlHhxoU5fNjRe87LgQsXAK6xqoGe+/ZzEgAgt4GyVZp5tPEc4z3a3x+8s++6AwTl3IJFLm5GiKq7AO+vQMFSRl9X0NepoYO1Db++9qkzC4akEKYw6GYpAGbHDL6u4qCc9VCLkOhnrmu1a331a63FTOx3or8KYbFvcBEtEdoAcvWDO3DuLK6GmE/0oYHQWhEO9UFmXykc5Q2aVIKeh3IEi2uxRDawaQObLAOzuAmLtMwJ5znVZryd/Hxx3vvdi/HJb2/xli0u+WF6r0UquYk0yWfw1vyYvNkU8R594ozin2Xw+eYX9+CzcnAnXU5S/DRhMXkWaMmzmEUuv1gPL1Ipn81NyeXF48VrucyrD5OaS84U86DhwQu8dE39ribPa1mU4Ribv09nPuNndEoUbn7ma+fynZtXs6SN12Tv/VwEF6N8P82qmCi+50S2P/Ip3jdFPOv1Yvu9YJqsxC+mKF4rtTfK5Fb0c+RhW3L7s9siUxRfUUCuskWUGl1sZpRvK99aviVfTZzr9NbyIZpIZU/9ecr3KLQgiLTuyZRry5dGS3V7p/L/Y7f/P6Xy83Az6mu09s7j/zeh/VJgphfq7gJV4j/RIG/y51zxa/H7tW0MvhfJuCkzLaXhWon+Mthz9bdJrn3lR+y7XH7kUUoQiZ058j1+yBfyA6TwC3PHS6V7ZPGm+prG/zYgWlH89LeP8+aH8y82+TGZIrE3cxp+RvJSGfmBfJ+nS3XLgBaXySNzfnk696OcnDxKK/G2Yg4W8lb+H0XwlttFfjwT33lmbRx4ThaiPOw4lNao2GZwz5d1cj1jhY19k0G3prHAVUk6jRzjqR//dKHnmlyHRVZH+zr8h65nXcV9wWtH0hWBXBT4nSh0Pak1PnYZq9JGfHiifEamt/26WgjZQxCCNAE0UKfoMuqhTO3+tA53B55Acv+mJeus+4pV9vrItD7jmi2wyvKObMiOpgzAjzW+mrJcwz31I99T/jnOScnBCxfDhYKuFbQiPnvyLK4VThKYdRhgsiN867bglkrftB5HDkW9exv/QSvucUMeo/xl8ADXNZXC7vNr2Gs3tXch53L0Xcta+kw5bgFZo5aj2F3kL4g9RzDpWfZYuk5oBI9oxdVWDXKcrum0VHbPocGKe91KgGABcPe0m9avS3//E+/nFOGO9BxbKK02z77+YvrGb3wei9wvwdur080f+eF068c/knbeegCrz+n0xBcAaB/8RcA85Ne6ttjrr+vdwf5tV+revD19/O6b0107O9MDv/X76eHHnmdOA0hjTGE8FEYJ0HkqZEgnjXtMVPDsFTCAwHVia9f6dN89txGIiwBXvVjksn+KmVCifwkqJoJ0lb9KZnHJMee2dHSRQHPPvHIkPfHKKYBE9v6AjpWrWN9WXUaGY1/M6eb5xU46H6MQXM2tx53gjVh+3nzjAYyidmAQ0oYsxX7rmlcug7L4Ik2V5A+TSH/S7jBW2IcfeSR99sEHAQ6fRDQGMYBWWjf2hrFSxJ9hb+hLg5R1WOhu2oyP3M5NuGHELyvys0fNS7wk5qTto3/KBHVtIH/BYqhInpPc59rYxXPppW98ISxynYtBXHRS0BN9Ms9epMCYr9Q04JN3Q3r3wb3ptn0AuQCs9dC8dHIW93V/yInyF/B7u8Beqx0avGnThnTXHTelnTv7kF0BguHPY+ztj548h4/bb6UXjhy1M9KeXVvSfQCod9y4D2Ac4waMQS7jXvEkPqOPYXm7YUNX2rtzBwoa9xG4u2PPMcUpxGeefSl9BTcJx7Fkn0aZs4Icr2u3LZt70ic//qF05x23p619W2g4pznBfwYAm3/13/56ehjwtYK9dSXtQXDH0Ggq7d/Zmz72wfel2991c9qAtXnBOc5cuoTv35cB9sW4du0EPFXRwZzSqFJ+9BKuAL/8J4+mU9PsWVDYVHPCU6KSLXjS2Fc5/e/yFPJ6DEVQBHccfbkttKw8z5UFLHJHcK0gkLtIPJ/IA96jkZi4YvB5EjYJ5F53G64VsMjF4EQlDiMd/FL+4P43Fwh+MHSBE84vpckAcie54S3tZ5lXDjeGeWwc+Q59AfBilYNrha5UhXvRKoDcVV1DwrOWBIHhGdmnL5szxlilTjN8ppGTq5781SJ3ERyRzC0l/1H3Ur296kuccRkescL+1uDvIpa5k7zJw/S/Rkz6u63GA4CuHPQRPg/eYsB4YwgJFNS3c1J4PYEdwW8MjMjB7FBQ9eKW5r/6wPtTK0GlX6Afr3AquAyFWxl8rB5XCm1lC6kbftaDkWdbE25mfMwKW2U7MiqP1ixmLL/yy+u8IlFOZTsbG1vSL/zCz6frYQQ/9RP/PD3x5JMAomqgYPp0aICbdFT4XKFRmk4XsBZcYuJISObnRHWCQKsMHg3nr7wyH9W0VvqkDEtdJzO/y+kgwd52gIl2nLA34Ld2BTBxrhzCFKCbBcgA7ApLIfx86t5A6+EKNuI6fHZ5N1CZR2yrAD60FvKIqUHSUhlAKeCIbgYq6KSpCZzODwJ00vE6VwY1gAj4jDw4AgwyDnIQ42ceuiEQ6JnAcmsIP4hqPWyaPh81H6+F+dc3Gb0Rbd4K/kQJ7BauGiC0itnXU135RCx+bZtxwQACehkL1SFAqsts8N1UL89OppoZwGZ8WwocGGnUo+QydjWeagXqqGM1zHEVH0NLTKCZ8eG0cHkwVbBoN7RuwVKxj/0/QkArwDNm3XMLhTQBEDMBUKD/yTJBYvJxkQ2gDQIMjQo9F9HYJTTuC8IL4hlAR0fgjWo7ma97+nam228HnGxrSq0NgLwAYM2AQXWarsOA7Q+nvlQkM56k3kfPj6YjpwbT8YFhgttV4CMXcJ7+mxo8l65cOieqyH/AFdwBaPFl1FGPOE8RXXLPnl3p5/7JP0ynL42nz/xfvw4zPwmQi8UkgpACCogNY4TigPpbZ0yfmcyCRULT1ItjQ50EStp600FoCof+AqmUXwld5m1apvssyLkA87IRISgpzEGjUgQTYpnr8wgsU7gWGEAI6w8gF/DZFwCqNo3OG4ifnxyx2bA1bb713fhY2sUk5q4zkfyyNVjwAsaQfHVTMDaVGmC2lQCPswgvy4seGxpHszfKDCZiZRfW6pugJ45pzzH3VgHZKnCDsYTQEZbAzkP6TYs92+2CN4PP1in6SStdtVFNaITopAgoMOlxd8B/aT2AqljFHT/a7hgw7jFvna+AWeXMrUosBQRdq3F7UuExAaz5BJYWrkygqcN9yCxzPgiAPqY/pC+DGipYma/CneX7KoPJCdL4P8ZcSz5BY9Lp1htmAmNkjHCfUTNPi8i3FmbYtm1T2nL73QCeHWnkleP4lz3PM4CUaFT16b2LRfIjN28P/6hffhbrR5QYAo368amiDJHncYTcU+f6A8gdO/UG1uwoWFBWlMNrQjiYHknlYzMc4SLg03vfn77//vemD1/fg4/cR9JjALmV0Vcx0kEbWmoX6O8F6HXkxBEAflwrYJHPCNNfulbYH8HOWjYD5LLwOM/shhkscodfP4Wf3PMRvAsk2Z7hmQxu67e1Gl5VC6/SZ7IW9VrN2oN0De4RKJd+rmBc6rs70Yp3AbYWUsPicGou9NPUpTSz0pDGV9ehUGL8IEB5oih5GbypHr9d1YLmXK+lDebrPAAiBTzEKhdanJzEsgP3FKvwplX4oQue9OsmxujuNQRck0/pC2xxATCSIyFKYy7e+iO+jP9ugVytYwUcyzwmw2cGcu9EYIbHkV5wUj+9S/DCYYDcgaNH0mVOGtSzCG9Ekbjp+oPZIldjcNaWBdYALVfL4ROCynZoC0Cui2UcfSGNPmmN/gxameo7CKwB3U4jqI1cIvCb9EY7XTuMkKwg52ZAp/xLWOtOoyUuh/fXwtddQ9yIzACQV7JOhDacSlfzrIDtqryG8udY+84Dho7iXkHAexs+cjfu2E5gD4KdhUXuZLhWGL14kc1UeRLIbe3ZTN/Q19RrEeA5Towg7JUhkJQbUJL8CygTBTLdMGr160Ry+6gFrAyn4KkR6syUimNVppX3qoxT8bhMXwjGuharIHQN02Jfn7weq9Qfneth/xkCmaAcqWRjEkAu1x23AjxWF0l5TaBMXtKo+ccaIU9Q0cA8ExD3WKXWwuEOyeTOFz+grRDQg0syz/ktr3Juy2D5RqriJ799xS8uB/8oPcf1LBaawmfg0JShv/o/81LoijRX7+TqkNby+VF66k0p31J+fjqnMMsQRotP+j1e15RvOyNfEl9tWa5JTv/W8snDZ6JcC/C3ufJWzMtSvGTOrklSsK+r5Zeeyenifa38tVKLN3NZtj9X39yvea5YfrEboqScIo9FUSyPZ9beSgnWLlj3YPpvej4XaLnUqdRPPmNzSnlc2/633DLZO5VfWs//vOUHkAsPkN608LqmR2JN5UJU853KN12k/I/U/v+Uyi/NpRJpfDfj/zem/axrMf9LEykqZkvemf6lMdM5RZ3zb21/nv9us/Mr86Xi9/jwwWL5PF0sde2bvCbkZuviXedi1JOyFNbMsFi+2ZWmpKlLgbfium++gv95N7/iW7H8mOtcziUVa0KGV+f/W8v3t/lczS/mnJ3Bq9Sq+B51JqXlX00e6UptyD9K77l8fSNeLZ978axv5O69aA9SUVyyr3Kp2TAhpxHU0YWC1rez04C4WP8tsX5rEKNCeZG9qG7P5EfGi2hHadq9fkMAuUePcEQZo5R6jBC6129ChiogL41gVYobNWTrBtLbp6FgpozSCTZlR1sQa7JNon4a41TrOxJFqsCbgGkY5ZCW7U6Mq4FgVbaCu+JOjHUdA6VKwJBaZOdaTl6675Pvadn2xsvPYuR0kf0svjcJdmZQszOnz6ZzWCHqI7cei9wO9uctnNqt19KMNdzTn8p44fMTGaNa4yr2jvq9nUfmtl8MBF5FHasBcuubAb6wOjRIrEpu3ScYx6YOYzFPA6uIn7g8mhamRkMGayGAmS4gPFFqfwraGM9B9woaISm3NGJBrBHN5g096e9/HIvcLdvTc8R+4SBmOoPf36/92mcJdvYn5FcLkPt30y0fJ9jZIYHcqfStf/976ZEH/3fkXmQv9vKKWuu27Uo9uwh4xknYj911MN2zuyf9xu9/MR1+/MW8tND5nng2Vs8Sp6mW3XtyRWmtmj5pwB+h/oS1uH73oRvTIQDVXgJVNWJxGXTG2Elepbf47h1p2kH2hheZj1of9xPE6rmXXkmPAdAdOwZAyLH98lUCZFeDbYCrlGG0UVjp4FH2/2A167DQPHj93nTopuvSPoBcfR0bSyHmqn3onLcYXxYVZXLd8uMaMjJljwCEPnz4cHrgwQfxkfsU44kcTytbNuEjl1OnjVhn66rDfWe4VujelDZjkduhawXAKJWikaf80DWRffjV+ao8m6sURRYJnJQSNgY759NLX/8CPnLfgL5MgSTMLUVLFSK6JVhkf1fAUrMDJcn33np9un3/jrR9I8Yq0MIsBmHnLg2lP3jimfTc0eNgDUv4pm1Ld+7ble5k7DdivW3jBbgHMUp6Evd5f/qoQcIuBkB6+83708fee2fatXVjauTUp0qVOfYG02A2k8jRGoioeBFAdc+rMaOKiaNHT6RvPvYkfnlfxSCL05HgL56SvhbI3dzXS8kars2nwaGh9Cu//OvpoUefSeXMySqAeC00K6CpQ9fvSfff/8F08ACn+NjnzpHevcosbinHr0AD0Jo+ej0p577MeewJumPHjqevfO3R9MrQDMGxmafEX1GOX8W/CWyC/Y/ynGMtv5f/c42LjlVQBteEEP2Qrhfhc6OArqOnXuMktYoDx81dqV/kc+zFeDVjUCiQ2wyv080eNyLtm8fZZ4nbgiHiMHlOnD8ZpxJzGpiUmFyAzYCz0Iy1JBAUWASuFeAdWuRWoTSQXAridMy/AniTDRNUjRhKPKL7upZ1PbHHc++5CL9R2ZXXP0vjj2fk8F4LoxL2lAX2yYVq5qlANTiI/RHW7PJUGg7EQ/A4Tra30+dglAXGfXp0ihPKnPacYe/PXqu2FdxmHe5r2jgRyh6rmj4qZ03QIvdHPvjh1Awm8MIVjJ3gH+5F3aNV4fq1FYOrPvaQG6ubU3sNVvRUkar5ssJ5E0Y18k/vxMiV7vuZU5vAIEU/D5B7AOL5iZ/4ifQUEzhAPuAEwR1IhcbwXTABJmqn67O0wORyPGPjyGTXJ05mbsVNoMSDH8jYwLkdoZYCr+I3dqckpKbOAE8e76zE0m6JQDgF4OyaRVDuKWzBKGDeDSwbbGd1uIVgQxkLMMi2Ha9/Th0/y3A8BqsFWRV51LK4VOIrdkGQcxyLRVwUCHToIxcOH31QBjhYtQzQBWHINHSroKXcCoufkQoFcj1mLiBQDsjiIhI+igA1qvThUQkoVEV+lQQWIsfKhYuppa6QukHg13M8Q5Bm9MIkWpjR1D+Ks2c0NgWAhyome2yQLY8NsbKEwI++kiSyCqz2yiDkRUD2ZRZuA90sIwxUYs1VV8vx6laOu+Avs7YTH7vtLJI4Pp+YnOMID0c8SKsPS8eQijNu1D022n5300LPC3A4MbmhZZWTXstc62QE9/VEI9y9/5bUATNpB8jt4sh/VwsWXPRnI8BQC2BMHX08S8XnoIcpgLQ3sMY9yt95wMrL5IcyL80Nj6bJfjSKo+coNWtzdbEgw9fhvj5UdTy+a9fO9HM/jmsF3A787K/81v9L3XtA+Z1d931veu+DAQYzKIMObME2cpe7S8qkLG5hp3poyXaUY5+TnCh2TiwqdiQ3xSJ9To6tKIolkRSlyA5JURJFU7FWpMjty8X2XfRFxwyAwfTe/lPy+dz3/w9mySWpTSiL/gPzL7/f+7163333fu9996Xhc4B3Y4SpwNpEIsAqMoOp0eH82VmA1avco89kMnUdnMhKjM0dd9ya2rf2hMWjgnoZnkNvPttcnCB8ZaDJIy5zx6khHKxznH+rPGPIh8mx6XTt5LHUf+QxPCkFcn0G2ovJTt9iiQ0gt3t7ALmb9mYgt4p+d2s673lcYU4rEP0ih8stwwDqAIjLpxFq8KTFl5rFcgpgZYh6LHEYAYdeIUSwfyPNldXjzjmWKgF510Y48Ajv3AIgoMMaIgT1VghdpJ1zTD6FyXoYTacetdCpws8E2y7mAblcQEoAlgHJ7ccyaK8sjDWyZ/5kZAD/FdBjxOhCEqwAFCsD3JWAVpmHGlTgpfykEnYr/SHYo9BV3QRvoD5MwQCR4GVRV3mCNeapPO6WHc/DUqmL2yBccCr1/ocGG6GzTVg/e97xbgSXzrTw3HHoqJ8g93ird7TiJQCQ22NohV2Abis5tIJCGQuYsWlr4FWrAI5jhMY4i5B67uixNHaOOEhTwwjZ0DtxhGRChenrqXaKw/7asCoSRuQj739HevCmdkIrPJaeeuWk3AQyoZHQi7zNxYgm4X2xlIYICXDlhSdY5AByoUHnUAsxtjr2EQ91Wy/zHhBeCZHFcXFsLI2fPU+IkctpYcL4YnhT009u8S3D4OE8KCdmrsKwng3GTXYLO2QGv4KvRj4I8ICQzZx+2obxqxK+1bB8NTWVXaUMDolYaUqjhR7kJg+5o/1sBcvbwZyvAH/1gs180vfa0gw5w7LJHCW+NUazAHLht2sYilbwFHermIcTCs57sEMNhzroEb6KsWFpWY9ceCYTz10bGsXGoTMPPDNWW1g9tTrCs7dg3Nh9N57VWlRtL/POhXERQPI6h2pcO3k8TfRfYFdGR9pKrNkActVADDkAnenFuqJXPgqCvF0g2G1U9S6WMmyUIg8BnGRr4xpeGg3EomrgILlJDiIYGiAONbQsfTrfW1FKDBHAI3Ii1gNCkwxdRYACyGWdE8j1MJFpdjXUyN9plzH/qukz49VCMUG/Hq528RzGg2HimdOYnQfZCbCHsCooSbWM4xzA6SVCaYwOXGE8y9KuW24lVE4v5bGFEEvuCoYA6UKg2q2Tflcwlt5yWAXaTCX15F+DrtwN4nbOgnF1Ca/gtHNrl4eV6ZmrIOccU8mx/02gYUGWOcUWKZXPDjxc2jsxLNJv/efOYDgaCB7htXZ2M8zDg5ehqQzaFtcEMgpvReje+S6NKzwKcMsfPMXaeNg10EANfSe9Uo1Y5/nmguaPYNdxgxb6kt8W3+K37NxLXIx3f0WLuMg0ibblW6VUOZ1tVoZwfjpPnZs5J8sp5sH1G/ynmH8x30jOG0liSSj99llqHTw8ynW9MJFp+bMW8SsaksuyFEXQN6QyYTSO69xYD5cQ+XGvmJMCtklLZUR7pAYu2v6crJSzaYvlxHOl6zmZ2azXMncedbJ8noKeInUp32Jay3eobrzsO8vnmSjf53M5N9JYXfPMo2DO9n+pNlFHH47uIXPS5sxItOGrT/z/Kd+137LeavmOlZ5gKmSG7yr2aDRPhfa/lPb/dff/97P8GzT2g0F/4RVWpP/S3IyfJTov0r8UmOd/pv/Mcbj2l6R/GE3MdYkv94H5MXHW51+m8bjPm1M15tl6+fm31/OrWEvLj//5Tj4cjBSRQSk1tS0pz6XHKdfyA5CJrIp8gPv5py30h/P/jfwvNyRfi3Lgf6aVVzhX4xXlF7/zkXljcIzibcoPIbdYrvUh0bc8RtriM9yXzb6R/0f1YDnF0VAYzbXOZQQ/s/75qvzP/P3tt3iK7xpIPbhLkGiO3TCzRRDX7fYq+T7nDlVBgWVBAeTZagyzbXjAbtlCOCX0ylPHXkX/xCMXUM8YuYZMGwIwawTINX5sE+Ggwrs2ygEEIl+Nt9Y99KSoV87fPqzQ2QJZ13pavrJCBiu4h44eOiprcw18bYnt3+62qULPrmNXTkMHAB+tM0ZuAZ3g9CsvpqErVwjz0Iy+B5BLzPxLArlnLqQRAKcGZKY2QiO0IJ8JYukIoJyQ/9ztBNCBDKJh14OH3bJeQIaSp9YBUFU1tmHgbgv9wLB6yn1zgGJ65Oqh3E7752Y4xFzZcXoCmQKgijo2s3W+rt5zetC3KCPHz0X+YRyrkK3d/aQs2QNw8199kK3LO4hBicOWDjPnX30pPfKZ30zHHv1qePLd9YGPpbd9+KG0B6BulNAKT3/+c+nRz/5b5CJ2rrIbymnSsRNAas/BtJnx+fC7Dqf37OtO//4PHkmPfvNV5FDaqxNSYAuOMYKpsjFOKNXoTE3IYm2E+7JO7ewsuwOHuFvpy52cc9OAh2BQLnMsCEy6i3nprIghzHODcfSW4HxsvyfE4JGXXk5PvvBaOnX6QvRZRTlh2aqUodEZIsqmB9whS/JcN4DRnXiSvuOuw+lmym4XyEU3k434yqt0LjOqEl8plDt5HadaEP8gY/7444+m3/md303PPP0sQCJtJVkLnsq9b7ufWKibkfNybsrSnQC5vb05tIIhAtx5qQdvaTZG/raNTAI0jHnHXcYp+KOVd26SZuzqQHr1qwK5J2MeBsZDTuorOvQpmyvTFpDNu7btSA/df1t628170vYuQH9oUNrrvz6SvvzN59MrGCIakd/3bu9Jd9+8Px3cvQ0AlO3z4FbS/5mBq+nPnng2PQ34Osau6zZ0yvfcc2f6yN+8N8LbKVvLXcR8wmHCNllPJpyyA8OEnqucXkiXLhND98Wj6c+//iQxc88ho7szViC3G1D24XT/vdkj1znqeF0DbP7tT/1+euKbL6QqnCiUoYFccABcSXffeXP6yAceSLv7+tj9XQMOYf9zU0yhNJjWjGvhKARGV4u+1E8dvvHEkfTsxaE0hE5Xzs5A07uTlOSQHHRD+bG+8BkkGPIg9+Xj9DMPxJ/y2BLOdkMnX0lj50+gJ49SFiMIPYWUG+Ml6GqMXHTnm+4O/UavVbKmumZEWRYiKfAhO59C5xg6ze7Yi+fYnZw9cgVxwyuXJjLRSegf/wFyy8TX8M4XyK0mbAIDQRJowNAmEII4hviB4RSlr6YODECb4BvwMkO0LAGyq+n5cswyWExb18FcaAHdeg1+4gF64eTpTn/K0QCkzuNOx3KcS6ua4Geb2NGAjl4A2Jq+ziHbw9M4GqkTMgZ4QNe2sZudsJgN7HrAJShVwON2Ejr2b7///amZ8B9HwBMn4M9ulVit0qMYzACd6ibCKuzAINNWDuaHQgnds6DYkb7Zg/Fpl/rbzrW3ePnVS8WXQcV/9ZOfTIdvvin9I4HcZ5/NdxgpkzoKqHH2Lv8FdPmukkknVPCpB24wDZOaPgbab/zBSwKQALwIz1kWEN2TrZpdHN6uZGe4hDq2DlfhbVXZRGiBCrYpVAAeoBgvc7p9Aa1+FSC2jLiOtiImNQuKAKRu1WWAQE5SB3gVEBNeg9JKvbBW5cVY0BmmR0Djcg4dY4ZSMSqh8ioowT3bU10EVLR0TrI118PO3OYr5Ws4EADTOyny5/lYOAm3gMmToRNcWIhDi7r7dqWenR0sZpUsiMRjuQqQi0VifBIPX6ySNYt4ttYReoHT8iorACTxNhR80h3cuKIhgJB/AfBmkZi+BSansRXLia3qAl3H1pomQSsW2DUIeInvLo6LWCH03FoDcMk8k76R8bPoqYhDdfx3XBk32hFxTiFYrwcgQBoneyOnUHbuPBSLVDPE24Gw0UkMyHYsVW3EX9ndUZl62srSFeo6NL/G1iFOgXz9HAzlahrBU3sGYYOd4Wl+cJgJfJHA8ni+AVisaHEGkNYTTQ5tXMcpQM2D+/enT3z8H6RLbLH/l7/9OWICn0gLo1i3ACGCj7GYrxACQzd3x9y+IjPawbhBg/UAuV0HDqadeOS2bemCH2h+AJiXdh1nx4/ffMv9El9KF2TOsCiGmVqFR+4idDQJ6Hbt2NHU/xyAHduCfERizt6w5s4Eh3k1b90Wh5117d3DuCBIOflJrPVMkVDhYxlvSA8QW8TjuOzKpUSHAeaRF9kUaNcQJ5NW4SPZvrM9NbNlJJHnvMDm1ECqGuTv0jhBxyvxVhdUzQKcB/k5j9xWP7fi2BJ3hXnUzkEAdTA/wdKl8UliWk3gmUcML8qcoa/13DNudTkLQBnzw4Vqhd8eDBCe5YJ3MBlBIj21+RGsY5X8ofjcgXJm2uZc9tCGOISrq8UrMFDjaOmZiYDJv1iQZe5OXMeDeoV3boyji6HegHmBNZyDW6fqMep03vXu1MrBgh0nzqalsStppg7BC8/CxnaA3N6u9L47CK0A/fzpi8TzmoZxQnNVBMKvRhh0DoyMjqQzWFvPnziVxi+d51zCEeYb8w7LOZOdBepqaphtwguaYP3vvC99+OG70nsPAeR+TY/c47RE9pXnoifkrgL+GjTdMCbXTxty40lCfwjkuqgRa3z3wdSx/xas13jrsxCoCDoHF4mzPX3xfJq/djkWyGVO5JxbApTHCxlWFWsXkw/GTu/JswR0sfBX8inw5li53cSx6Ni0Cas/Hrluy18muD7xsqqr8ezmAMnZFQ5Dq2JrH+FlFtdaoCYBa4w+hDJAjmfBB0R1qvMvFAfmxQJKwCw8dTI8chkDQtwYi3V+gbATGBkYouDtFW47Ydxi2wuLrWE9FGr0ZpPOxoavEzN2BD4Ff4anstoxPRbwyN2Xdr3jfuYJFlWfoT+rqE8BL/FBgdxTArnnUTK6AHJvSr2HD4NSAqDKy5WXqY/WlTIMPsss4MYC9hA1dwXUMq+ca3MAvWNYSQ2tUIfiUd+IdwgK1wRgLhwgz3fSN6uIIDTZdrcsLbI7YAav2jLq6kEetQCSxsWdpW/dmih/dAxrAC1rWYBpdfBSae78GQ4zo80aC3fikbu1bzeLOcYM+L0HBVyKGLn94ZG769bDeFFvZ3cB/E5Q2v4B5F6FXy+j1Bn6QUFJELeaRb0iW0LYocK6gsKmFVrhcJF4SsbRctJXYEU2TryxlgWrXZO1TMtPjVVvox2jSTyApwFzO/Bw6cI4VMFc7T9/hrh4/fQjB8BxknU7gvAcXjFrPOt9gVo9auRdzoGImcu8D+96ytHgx9WgDcHvOrx/4kA0+4w/n5Tf5npAM8F44QS0T5pxfZElk1By4JO3kDHyTy/lbzlJfs4spR+vRQmlx4IHmlX+UsxUfm/li4UIOFkP+WWuT76Vf8vXzDW/SuUriEZJ1pf5n8svpco1jENviu3NV7yv0Myv9UZabqkfLDffL1Yt6hnlF7O2TjdeVpg+XS9/4x2eso3r6f1SbEd8ze2KJ4rtjyr5TPDi/Kz94fqHVBZZrWcXufGr2H6NGjdaX2xt6UI8FIXmTClv4yDn9nPfJN/H8tcb/xbLV9bzHAR7y7VOT/tS+wPAo5q+No7/D2L7g5at6Fts/w/i+CtT24xoim3i9dfZ/9ZjY/l5Pke14i3uvwn9xzNvgf7NN/Mf3hnQN2u/LL1UvkWup3nDj1zjqFJ8vTH/1/SMK6WN+UcCmYEfXC8BnjasxH8ii0jAxeA/XuG1/sHsKWVqe7mRn6Ud/C7xv8i/eD+e/bb5n+tZzDZnH4zK2clVMyjyvyJ3y2m8RV7Bw70SioL1sCrcKOZhvVxfS4BV3M4PeStemg7MKEsoPg94yHqq9+g0QGPE20f2UE5VntWjP0KxMTDyEkUbd/MsAyCoy7a34ZG7tRtQrlAEcsfx2GxKPdt24rixmK6x/jbhJNMBkFmPcOb6VAAwtDz19+BJxaZbRXXQAjt24hwaPB+rkQ3U6/hPXdCBkEOVQavqcfwJkAPZCPndHY1x8CwOHg0cdtrEbkV3xNmPBc7oeP3FF9MwQG4N+sKBmw6GR+4ldo5dRL4Z5uArD21rAxxpoz2thDyr5tkFAO0C4Mkycosrh8Cxsojxghf40+nKg88Nu1WF00QAuYC2y+iFPjuP7LeAHFQPOCPgrefcNLrJErKN8l01/LgJA3MTzl2xfZwOKGD8XsSQrWNBLQ4juc/KA8D8yfe9NzVz4NZLOn7BRM4DTv/5p347HXvskdAJ7vzgT6e34ZG7B5Bs7CqhFfDIffRThFaYxQHDncCQzKZdBwByD6Sunt70wXfikbt3c/q//uA/EVrhCP2EByDtXQVoi4PkSU+3h4zU1FCbNgMCtoJdqPs14HV9YP++dGg/umgfQC6gUon+pb94SaLOBz+hHT8DtOe+a5KhFa5cIUbuS6+mJ559MZ0+dwl5mf1z6AKOqUYDQ4PNM+az9JnZ9jCuP3TPHeld99/NQeX7wtNZI0Bkbv4WY3mlT+g15mf8LvIfEg2GR+5j6TOf+Sweuc9Bv2AJPNjCoVZbCZHWzJb+CvQU+ZW72/RA7t2mRy5xWZXxg7aKwoUIrPPQYu3keArKc6r53Usk0TnD0IETV6+kl7/2RRw8TlNf5hlzyzBjtiE7KcwTuhL9FcykY+fu9N5335XedngvB4mhD6Er22/DOLI9/Qq62fXhtAWDwO5tW9Mu9LFGQ4WqywLA6/H+yqnz6UsAr8dOn2f+rhCioxtg+O3p/e+5h3F1d1x23qtm3mTPZirN2HiQ4DL10gHNcTDLEcKkvHb09fSlP/1qeu3VYxhP0FOQ8Y2L+5EPPZTuv+/utHPnTuRlnN6Qsa/h3Pbvf+8P8Lg+Sn9yYJ6OUvCTRuKNGqP3oQffA//gYGbHD91Smbp8TU3UPslSimEGDPvGRfQ/nAXBqV5+9XR6/MzVdHGKHZWhsvMEIEysKdIbfRkjh77md1YE/tm90F18J7MYG3RcYgMPnXw5TQDkLoMf0HTmiXk4GoCo8lpezQD8m2++J7V2EyPZ+IDy6RgzbhbJQPmdkQT8zKEV9MgtsCM9XgK5/NkutFJojT72hpgeDoxVhMOrxhBUqS5kd6ADLmMMsnjPDZIHRnmU2dDUjJMXOw/QmdSx5Ce5Lo5VtJTfVgo9l75T3qjktyELV1oJb8ch9isFkE6UXnVInVeX6T/5rruHazr1yAWihafPDLEmjIJlMS8l5Cr0sNrGSkLTNOCFDw5In0JFaRe7C3724fel+j370xEwxjEat8q8WCOkgvOqkerctDaZdjMHOim/7NChW9c8tXIephinV8JQ3fIRoA2rjEMYo1bsZJsVHcanp1N/4pP/Ot2KR+4v/COA3CMlIDfGuJguPy/TyMi8GVhZepeZGYAg37WklhkwlnR6z0YZVNJRMPZsxK+EWAQIXIUi7iETw+0jlYIYMCq3hdbikdrI4FVy2FZqJk+29TessBgZ+xSF20m+ApGHpQAi0PLgto7Y2oFSL1CjQqqXnqO+LLAQHmZ4qnFgGTejbmWASOVspTWkgczFcBK1WNgK9J0L+BinoofVS0HKWL0yJvMFEMJHEYCBumP5KYsT7xhAqKO5ATfp7t7Uw/bwGqxWk8OTxJ4ZS4NjQwBqeJmiNNcBvNU03EywdUEfQC+AyRUU9VViXq4t84myV0nMHYMwz9InxgdawlNsGQ9NFf4a+qqedlVzf6WpMy3jubsqAVsn/rTW6KXkuDuRHBddwKko1/njGo2Iz7yFSIZF2wTqYSB1m7Zx6NUBniYHQGG3/7SwtbsJ60Uz/XNfX0O6bVt9+ubwUjozwsFgMI/p/rNpZhQPULJZIjaQwskcnqbTHCg1NX6dvAHtWHyMkRvgKuXJVKfYNnBg3570K//j30/9E4vpVz/zxXT1zIk0N3yF9jIZ+aektIYQEDTMc27/LgfwkA4k6QZiE23Go2/HHcSj9AA9JggwGIYGFFQXFF6Z5knMNbojnrN9vqLXyAh+ivcltER5UxzudfX4sXTpyOOAz2zdNgM5HYuGL8M6VEAvArnb8DrcvG8fVjTomHzKGRtjtspsVQAhW8BNLNbED146+3paI2bWKjSj0GLg7JEhrNH0T8c2hK079qa13u0AuVjqFgCLhtiGNYBQSWzdORjLMqFHwnsbmtQiOM+CMoNHtvWrY4ybYHCClcax5CELpp8BgrDML+B9qXA5D8iGMyvCKCAu9UX00h09vHIF5jzEQJBOOpEHquYL5Eg/EBL0JF3AfKm/6RoBcVt6iPHCnHZLi+NKTzFszD2ENq1YevPa9y6UFTwjrbltyoOzVgCXHTQ9xqXVKrdd3XIvngDbUv3oUErTg3g1E9ifmM1NbAPby0mkH7hzTxx29pUXzsZhZ5VYhA24Xx0MmMPg8IJ4/dyFdO74iTR19RLbRYhJDC1UI+wmQrAs4ZHbMI2Ron1v6n7PDxGY/u703v1t6XPEO3rilROMn/yNKvO37AIVQC5jAH8ZOnUsDTwHkItgEQIH/dC+h9AKeOS6jSL4DuMifS2xJWbqwoU0z0K2QugC6cfeKcADxPS0LzG9g8aDNhGU5DGVgNoVLo6C2/yuRpBrcA5i5W9gLKoZJz0rqqpmg8aW1jB+1UzgLT/FMBGMf62Lv60ImIZNIc6XWdnHFOXbImOxAGA6zUFxk1gWpzCirBp+BsPWEjQDYwyPiAryMs4aA8NYEf+J6oUxj9ZpgedyeKeO43kseCgguIbQXcbOgC7m9Z57AXLxUikJrXqpusgO4r2vR+448Yvr2zalbhQJPXINn1OAhpbwYF8z3AbtFDBU4FpB+ViT92LYK8cb2oPykN8wcEBT8Kg6+sdg84Zh8FC+Ze5rUHANaG7TaIYiwjxUCYmtjPDTcubGulcpbdKznWYwFJk76G1aCa0WuM5tDGbLeK0QKgO6NGZVH/G9t+zaRTw4YvfS157qfOH4aQ5xuxpAbt/hW1Jb93bWZWPB6ZGLQKpwQEfKI9wuuUR9lgGQFdOAsYnJCx/xYAZ4rQL7EsrPEsKPh51JkRq0qgnOb5xb56BeMS6zbnn0Jc90y+UEPGwWw6FbI/W8da5evXwpjWIccq4J4rYTx0kg15h5eiG7LVMDpW3lf+Tm/Bfc9bMUQsV1SGOPoLcewo6Rwo/Ary84BnMDXshP51DJyyoAUviHsyP3sDcjdTEhv6FNbuaXvMZvvpFfEJyfxQTcjq+lW/yK9itTMAVJfiNtfCu+bSx//XupXJ8rlhDSk9dt1nq5Oc9YY/NXiy2+aBtlRnKXnqh86R6f5s399TKdQCbiWngxmCTS5Gdcm+L6G8ovrmk8VkprNUovv5eS3yjLUnyAm8Xy8w+fsg7coJ1Wp5Snd6IJxQz16livdzyTHyt9Nb0vU+Xx5wdlRf7FIixm/Vr84PeG8ktf/fSRjeVbse9U/roCwTPfq/ysFFkuPF6FqVQo7fdZ/7/V8s2t9Ppe5f9VtL9Utp//JZYf02DD/PtB6P/oy6Bb3mSwTowircRcsq8h0Ki7iYuvt9L/ppWmHTXVWb+W5p80bYnBD99Qfr4WT5WqZLri6zuXbxusb7FMeQ7PrL8X6b9UviBAGDYcl43lF/vhRvnOm8zNvWaObz7/LV8ewwyMqvAWqe1Nv/N0ZJq/5ntcKt6K+Z8JhWsb09Ie6pTHoZQTn/Fc6WFrxT/lsmL7M88wfXBL5GmNqsgUyA6CWK6LhlRYQmYWZPNZ8wynKWT7iE2PsOCnMoXemgKYAp9burcCLuGRe5y4kOg8jQANW/AknJ/lcOP+SwCVbRyK1gH4lw/E0nnIQ8IEG4K2qKNYjbK0YZJW0MMsXPnVA880qKrbaIheRbbX4L9WXQ+gmvWikP9pD5Vn6AowQmT9AABAAElEQVSpnoNym9gp6iHILtHu3DzzQj7srNbDzvDkbAM87b/YD5B7LrbZNxFrtRVQ1fZ0AowJfEzg1FIwfB//BLny7hwcphBkDZWnPOxZCcqI1U04pgBW1yCTTSAfxi5EqqQsVQsgbftXMVTrlSugO4fRWTnIGLhNeAdXo0caskI9Sv2jrrkGkKU2NYAlKNZtxhD9Yw8/kJp37CEGJY4JsPJzL+OR+6nfSice/SrOKrXprg//dLrrAw+HR+7Y9en0zOeJffuZX8OphfM0AJpX6IvOXQfSlt37A8j9EEDuu3Z3pc9+/ktsmX+WtiILUwedQJR19JRswHjegHNTC/hEM84BtRjw1ZX0TN6/70A6eOhA2rVzJ4AzBytLxPYW5CrtSN6ZEv2W75aIXl5iPw4MXE3PPvdievL5V9PrF9GD0Z08t0VcQvlTL3F3US0yDoYR3NmzNf0Ih7T9zXe/AxznJnY541SD/BP0L0spzpX4Takl+s/lO3OdK6sc4jvMYWePpU996tPgQEcijJzQWss2HNPuBshFXoxzfahnPTS4aUtP2tpLTF6B3Fo9qF1LyZX5EHKf7XXyUr6lRHleg5eU5lwGcnNohde++sdp+MLrIX8z6vGEc80dssvQVCWxqVcqiCfatyu9877b01237ks7t3bFXCiwi9qQHSM4LxmzugkDSQN/jYyR4UEdn1kwhLOXAMmPnUrPvHoqPJDrkVtv3t2X3n0P486OXh3FnP9LzKtZDCGGdFCaKmNcdFOow5ktQosx/6QHafrCxYH05Ue+no4ceTmNASLPI6fv3AaQyyF7999/T9rd14e6i5zPXB4aGUt/9IU/Sc+z67MGL3kxrxpkkK2EyryH0Bjveuc90BhaAJ4s6vczzI0FDBlx1k7MA4wZ6LrSlnGrDVk6R6zu/quj6evHzqXXwBjm1sCz5E8Azo6D46vsnnkk48CYOCxiRXyEjBXXoBkJdQ5AfPgEbcGhTkewTEfcc9JJpPmJ1IIBRY/ctp7eIpDrWHPb0VX+loFBEnK0yUHORDlJmJlLZ3HKRA9mPLJ3JDiAmKF5krd1QoEOx5wKQisYI7cag4j4oCEVltBndIIJ5xVSqxdKXQ3wqCZ2D9QzPgLphVlwNPrPQ86CvmmwTjxWvwIeZbi8BpybKtnlu4oxYBn+WZindBxuGgh16KGMOlvNos8t05+VgLvqonG+DiH/CjNgF4TLU9avwvGqhgPPmgVyCWtRCV/Gdy/1EZbm7zz8YKrBoekpOnGEv1Xwm5XFMcpZTHXowTsmBlM33xshs7L3PfyxtXnclac52X0Or01P655nIfJgHuOyCurSGhgiA0dLnEYhHPBpHJdPftLQCrekX9Ajl9AKN17Fybd+wc6nW2JkyaV0m07wHy1l0RAsRBEU6DGtz5LQSS6I6MTWK9TvsX5CHwEsUq8AAuhsPYAFyapQKsuaATXonBaALSCMAFoFAyxuDYYa8SzIfwFFdI6F04XM7S5hLcZaqPv1MhPYuI3lgKOVAeRaP8oNIBeE38WQAXarcA3giVtZp2EasWgJTEgA5GObjCsK0gwDpR+x3MQ1ZkvEHmKy1uIS3tSCgry1F+thfZrBI28SV/UJGNHcPF5ijFEdq0dd460sdDtTBa7YEeSeMUuLV6nnMH21nGpauimnlW3zS2l8ahTPKrefAGxSRrXlAIAJGAr2shclVTSx0FJeleEsiquGQLd9HxOYOhoWoFRfSDgWRwFcgfjYFgHDcztLw5Y+4g7dhAyAgk9wd+MdCWhUo+g38PkAgNc797SlL52dhXFgJcELbXXsEkAVhwcBLpQRqxLUAA/ESUC0/nzYFN7KywIG48R6sUzuS48TACv79u1Kv/LzP5f6AZM+8Tt/SOzM14gtOkC+RfCWvl6FodHJMZnWljhkSiAXCw4zI4DcnkNszb6d0ArEwjGsQgULnHFOZXRyorx42f4i3XKZH1znnT+NAYZYKPBdYGXCGLnHjkdohUWEF196flP5eA4igw8xebu3px3veGfq3rcX2gRg467YsUCnVixqiJcvHoAw/OmB4TR7+nX6YJR24M1GX2nlGyeGMvaf1N6DAHN4W1oDDJwnZEclc7phfCY1jrDNYhIAlvnMckVKFjeY9BJb4GdZdKZpq+3U6904x9V4nUf8Wg6mKmNeaNkUyBe4DesmNDUHsDQLYDYrwAS96/23xtjbxzmeLTSusCiwCH3EnPcz6IVrLm6kFZRt4LTb5i68gPku0ueipTepfbsIeDU/TmgI5iZoKPWiroDGmUcw52HOxgeNbebmTc4GgG/ffw8xmXZwcB1jjTetIVAEMlvZwnSA0AoP37GLUyCX0leOnEkTHlwgL6D8GmgUsYtD4GYQgjj19ZWXOfW1HyY9TvncAVQ0hnQBo0rV+BKHYG1P23/kgfTRD74rPXCoM4Dcp4mRqwe5C7f8MpYKKiZ9zMO8h1435MaTWCulQ2BZ2tNBaIV24jS39G5lHcLzk0XMRXSRuNWTFy6luWsAuSwuxojVHOjCrJy9jBWQZsBzoBXmQyx+0qZ9XQMwpncuc05PZQ8v9BCIBjwcaumj8HqA4MIIwyMNtZOppQqPf/KfJ373QoVb1PCYhifoyaqpB7geqyCApTwT4WeGOD8TArnTgP3M4xVOcFyDt2hMMkRHNYHgKyuxiNIPCwWss/BvvTAc/+DbeIAYL9btg0vMU41baCRhbNm8f2/ao0cu/eFi60SrJCSLpyxfP381XTtxDCD3AjFyO1L3oUOp5/bDEZZiiXjfcyN4k1MnLaSNncToVY5gzpezFrCgpSVCuMxjEV0C7F0FlIyDHVmAY0sedBBb8uhYLagqF257kfamRqeYAyhd0jzGs3LGzxOZ9cgVFLWMAvf1uNFTr5a+dxfGPLxLYVSvmwHA0MlxQnUguO84yEm2u3YFr69ivBaJrX6BmMhj/QMIA+VJILeVLWge2DFBuJYCggHwLfXVaOh2mhqMhRxUSQgUPX2qmDR1hnoAeNYLwxhyS4K58P4CAhCtDXrTUGqnSGNVGl54junNd3lBeWwHnWINU6g19l0zniN6Il+/ZPy764xpNYevbEZR2xxgbwC59gNt8jRmacr12wkZxj9G3B8a+sJLVxAfOjN0TYQkos+DRuEZ9lesQT5hFvJfaC48YyObTAvcWk/nZXo83iGx/CDlhSJgQvLgYuk/303vm6MSCYKPU2uvrif3u/mF8sCc8yn5vW9Bk3Elss358R7lR64mjMkYqUoKET/yyzbRp7ZVARTWx7O+cXtDfV2jtOqHIbhYSrES1CvXqZSln/G4X3JFi1c25B15lNph43JbND5Yd3skyo/O57blqzyFwGx6My+VUvr0Wn7duOI32l+sR27bhn7j9o32Q5n8jjTkHSCJ9bFCrodRfrGtPreh/0vlkjJXLdpn2f7d6P+oR7GtPmO1SuXLn0rlZyWW9prDm5TvnVL5N+g0U4MlyvNz2X/58n26VL7P/udu/w96+YpN6/TvuH2fx//73f6YQ99CfyX6p/bQB+8b6K9Ufo7h/Zcf/8hJMtvw8qfXg4W8yfzLtPnm5ef5V8zAjPxbn//8cD5EAfFWTJDbw4+g29Kd4sORJut8Pn/jbrRfcEEAIOif9cGLvsySrzELo3wvZtk5rpFOTdTsiknj019W0Rt5DPJcvFG++eRXFGXeUSS58cX2+9wN9ktm/A/ACP4fc9u8zdZbxfJV8gvojq7FHpw0D6Co04OxYLkV+l/s5lFGA9BwLTX8lGu2YHcAmaQ1bnwbhmkPO9NL9dQxthOPDAEAcSjVtr7wyB28NhDerp0dnaF/CwgZ334GHUFvQNtq3yBOISMi7VNGgGP0cw2OQjXkZfgCnYkQVqgDTlswn0X4u56vdmA1IFYlBll3P66hW64DuehdrtvG8jxbAnLxDt578ACOE+1poL8/XWZr+gjemQ0AKa2AI23s/NzUjk5BnUZH2XkFtqC+qJejcncVjldr9IUHwpbxF2fBUOc6+iEOLkMuutZ/LWJ9Kqct0rAaYp124pHreQEFdGPB3wnO4ZibGiccmE4LTQCtzeHUgFAYWEAtYEpjPR5zjBnFASRuTT/xEEDuzr3pFeTYechLIPfPfuu30tFvPMIzDenODxNa4f2GVjjEzjE8cj//f6dvfEogF1nJg8+Rc7p270tdfQcI6bYtfehdt6QfAsj99H/4w/ToM0eQhfGyRuapRb6p4wyEZmTvJmTwRvrXHVnVjElewpHdkBX37zvImS8HUk8Ph3ABKsWLYdJ5SZ4n0SmGyAudATFJcqqgsxXGe5DDzp5/4dX0+POvocMMgG2gq2HMN3yAHt1LyJILnLkicGm4tL3E433ovXen9/zwO9JNlN2Cs4dlOR+ibojkOrFYZsw9aZ77zhRfUStobmhkJD3z9FPp05/+NB65ALnoh8qUzQC52witoAepuzB9TDBxU3cPHrn7ix65yPjKfeYa2dI256OJ/cpjGY9AR3D+KaeZkA8TjF25nF772peyRy70If1bL+8JXhdoc5n1gdbatu5I995zOL399v1pb+8WZGmMGDxjez17STnf3zopBbbCXBVEHSDW8HNHT6aXz1xM1wipMIes3kHIhfuIL3zvrYRg2NMX4OwEu3H7OWDs9f4raRz8xgavMAZ16Mjb0M23U+aWTYCM9MUKPGOE3X9fe/Sp9PhTR9K502c4o2MCILc3/fhPfDC9E2B2BwYUz15awiAzgkHjD//gS+mbR15La+FdX8su2vp0aM82Yhzfku44fAh5Gt2MnZHTOJAN4OgyQkjGpQLzBn1NHK2dXdjb0DO7e8BZmG/qMjOEbfsLzpN57swldkl7CCMTBJ4AeaPjZMwtQi3YGmgh5GT6J/7xGeND/zlm88zD60dfAsg9BXCKzsczjiSJ+Q/uEcyTw844ZHALMXLbe3BaBDdT5lFnNnWk9UO6px6TODJdPXEUIBf8A1wDdIZ7grjocyVaiJLgIdC0HrkVrZ2A3cb37kBfsa/R9wDJ3fVJs+G/GN5ou7Z4D1VsxClFz1yvLYiV4cELc6S+1N56SBe0z92htXw2oxtXEV86dXWmJTpqAS/9JQ7+dq57aJpArqC2oH4ZHtPqPuqEejovo3c6V6XkKvJpaEMvB8itRwf18EPPcNnZ1Z1+7sEfSVW7d6XHqMsQevEioSoKk9fTKkarSrCwFg6/ayYETiUBvst+5id+iRjkbs0HKAP4WFzmdHm8omY8sAsle47Gay0zELkofwZ07esM5H4CIDc8cj/+izm0QjAc+peXFY0pReX4EleKX/yRX3aO3Cmn5NPBdKGxAwVt6AAGzgW/isELIlIRRBHyEDEdgIKtUS59HNm71ThOpmMCCDwIzFWv0PHkVM8J7B5qU02MkTqsd3UsDoKUGgAEbm2rljxj+Cy4pYMt+qxcAQ5XAnhqBbEtxnGsZpCMaRInlKuMEqPShdrFaILJHsHkqVcc1ha1tL4yLPoFalqFwIIps4gGwdMXxuxtYHE08PwiXqWz3JtngV9iQS0HyG1Cua5r3JYqmgFy6zqou4cBaVkdghGxkDWxHXrLDu4R8Bowc/DK5TQ6cgXrzwwWKRZQgRnGuxwGJ/hWgZdiXddWThEk5grbPeS1Tt41rVTM52XQyQD+6KCIz+kIUU8Bdb3C4gAq8g1QHCW+qXdvat1zmLKxvgLulOH9ZagKQ2sYP+bhWzvSe/e1p99/bTK92g/wszCZyiFOUKuYcLXbu1MtW3kJ1cnJh+fTtedfBNTFo4ywCgUAH0Y0ytfbeZyJcgDA51c//vNpAEDuE5/9o3TlBEAuE7/AaiuYEPGomPzUmIZBSwVWYazf+cW2BGL39Bw6nLYBmrSz/UPFVSqDHwYlOlZciu/5GekyC0sh+MlwuM/8jID5S4z/BADqACdFDjz7BFsNAHIlaXINYdS5AOBTxbaIlt4dqffue2MbOXYHFnZSUFjJIqodbxlGY2yo6YGhNHPqdCqMANbDOATlRHrHhvHIJb+OLQgJN/WmtL2HkBotqQIgph6wsXYKz2tAKxeNKkCeAvQ+I5iFNWcGeppSmKaNdYQhaYSp1IalD7gIRrEC/azQMMMCeKK4YFUdi7AHLI2R/xgWzAkWAczmSDYwY5gdRE0/C8YqrAVSaA/GmPEWgqBj4ZwVxKyCieuRqEeu7apswLMPwNVQJfOTCGmTAErEUZahBxBEHdweLpsRyC4wB7W2yQ8CHAb4CyC3azsMjvAFM6OpYoVA/7S9A2vz4T3d6cHbdqQZQOyvPH8hjWMM0EuzAI3U4JVQQTiSOTxJzwLknnz+eRx6L+XTNwnHoae7g7k8N5wKw0NY1TvT7gc+nH7yow+mB2/Znr7wjcfTU4RW8KC8WABI7ZwxzjFDhYfkMqEVjqbLALlrgnssaoIxnXtvJrQCHrk9CDv0ZSxqgBfz9O8kB3vNDl7DSshBV0xO42uVlQEwQmd2who8cpW/pWXCAggiaulj0ZcZRp9oHEG4VVCs0vsRQqvS6ARPaTSURoCNgHl43lYRXgF/X8rXKIMHL2NRx4GIldTflrN0UlY2WsxT1gyxW6fmsFbPIDABNC9zsuYKoLlKip7ZVcT/rqpqirEqLAM28q8SsE/61kCgkXB06BrAJnNb5q0V1AUU793Ne3anPoDcasYzW+nhN5BWAUFj6MKVdOUkHrmXLiLwt6WteLb23HYbiyI7IghDMjOIAezaMH3A1q6tWHzZlcGRe3iqQmfwvMVxlC68do197prmGlONhbqRrTIRo5jUbi1UGLXsRmLYusBOAaZ6eMkqHvVYiph3xDoD1DROrnODyrN24tGLoUQeWQ/YqmFjFs8MhUINElevXCSfsQB5t9/Etry+XfBztzxSwwByz6TxAWPklqedxExr3dKLgjJHjLYh5sE88xTvYTw6nP8VHGoYp0/DG1W6NKTJVyrlDUzFMHQw75cpf5nxsQ4aE+3/OAiFOle6PpKY1Qj+yxoGL1cZnUKYWSTP3u29eAC1Evd7PF04eSKNDbFt0vAlCOatCEB67S6rnFk2a2PkwXet3grG8gDpUJpWhsvrRjb+lbM+C+hr4XZuV/HbcCtuA1QhDYWBeZ4BM+eUs0/+y9BCiwEWxxXSQp+xMPO79KILoD3nCHOBf6EM8d3E/i7+Dzrxovl6Lb+ZIz/4iLyLc9q7+TLpc2Leg8MVf3Hf/P2Lx4vlB8PyWdsFn6dvIt98qZgDj1rp9Wv5+3rGxXz9HZ67jKN5WOX1vErfaWYuXwHUvsttYYGL8ul2ruf8Yx0jh8indK2UD5/5Eu+W7yPU0R6PPi3e/7byi2lNlcsnoQVG//NkztTciteto1/NKfdsKc98xXQm5m5UZf1q1ClumWcxjX0cbdxQ/o3xf2P5oVtEH/F89L8FlGgqZxnVLeb9reVLh6XyBYd9vZXyc7/89bX/B6r8mLSZzordHQP+3fp/fdjXv/z19n/Um7dMJ99O/9Jhps0glZibMZ955q3Qv3Or+L9E9utzQZrO3bGR/5g+8591mqUKWY6V/rjnQzwpRUf+cNqNr+Lt4t1M97kc+zw/sd5+HpT/8p6zKM7/9fYXL1uoHDq42Ybyi1Mpnl3PJvoo8/+8Lljbb+G/lki6yMq78hx/Fcu3OsFhvMS/4I1e9LkN5ZuHl+Oaaa1Q5EH5cdN6ZxB3ll0+4SzBGhsAELKp+qSAkLt8ArwN71i+c0/nngBxS+lR7JXJWtBLu9ju7tp96uhrHIJ0BTGmPO3Ys5fKlKVRYpE2NjcByHSkZnZTeiiqoJyHKgkIRz9FXQGjKEdd1n/umKkmfFgNOp5rdQUOQSHGCObQLj03lzg0DAUJRyDCLxBPVOOdxmrDnzURdi6cM5if7gJ9/YUX0/XLV7jXlvYc3M/W4PZ0BfDq0tlz1HEYGaU5tRGWyTNsOgByHaNRwL5VZO0q9EZDQORDxslQ5Zv7/pvF4Iz4RKgrQjLQF25Rv3LpKrIzoROQJZZoo8ZfAcdaZAZDIuq9rOPUDLsVDZlVB0BcD5BbCxhcjldeGQb8cnTkSv4akKt0hNlGHNqfev/D4ZH7yiweuciWZ196If3pv/uNdPzRryFfAeR+6GfCI7fvjkNpcmQKIPdz6Ru/9Ws4vKEjNqN7s4ZHaIVdAJJ4mH6QGLl/Y++m9Duf++P05DdfTDXI8IbeaiKkQxuypeHrBN55DB0BGQwmIB9geKI/du/am/p296VOgD6dnzJgW6Q1nskGCT4FsXwoyNE5p45GOmhpAuePE6fOpr945uX0GqD6JDKjBvllPK8XAXB10CtwSLEgfgPezgf29qUHH7gv3YeX6vbeHsaNbefwiBKmEgQVRGX51NVXzJEoPH+H2ehw9vJLL6bf+73fxaHvOeYC4SyR69xC33v3fRFaIRueBXLr0+Yt29IOzwYBWCz3EOeYZORp3vYLfbcKjVpmFFsqk2aHPMkN7yG6p4lr/emlR/4kDV08TZ9B7eo+3KPLImTHgtgVIRMLnAPS0b01vZvDzu6/7ea0v4/DpVH0S2s2kEaUrXwcDnmAZGO06wq7q0/2D6TXzlxMg/RvGbrCCu3rIRzbB+69K922dyce3nh/4jxxaWAwPf3C0fQY499/eYA5Bn3y1wi93nzToXT/229Jdx8+CB0i49Kvc5TxzJEX0188+kR6AfDfUCHuMv7xH/tQuofQCj2ArjQ46H5oaJTQCp9LTz37UioDi2rGG34HXsXvuO0A4U3x5O7rRX6uiPOULl++xIGEL3K4MiEqFxvR9dGhceTqIRTE7bffnO6++zB8QHyEfkadeerEmfT0ydfTORw1pkjrWSOho9v79nVp2P0WRMt19CvnrDKdeqF/AeQeezmNsjPaneCqdQj3DCJf1FlDEyZ2Mh653bcSWmErOz+ZF+bDFIw+Icd4wSWh8jLG90oaPP5qGgXIXWF3oWA7HI00InolGpEwfAzOjs5YBe9p4CA9eQDKETr7LPoVwDL1CEyqKH9L6w2Eh2kAG6hDv1ff08PfUHRZN4RPwkPL2UFZSYgYD7iuxkDTANZX3QkPAMjFnyrNTQIAjxkWkNrzP3vfen4I8wDMUccm54O0ucJuTwgy4KBqDUx4VNe1EF4P3iT+Zq/uwAj23zzwYKoiRu6fjQ3CW0+luUuESiHU6uoYvH4Cwx3llRNtoMzzj37up38VR+xYjmLLxBzK+Oz8GF6lY2l0/FqEXBB0lLANSeABOi5MArt65P7K//ov0kE8i37x47+QjmCJyYNAj0an5kbFqHip+NNbkS7SxN3iheJ3PiQiVUw9PkWyQ90UyNUaxSDoVRTePTBzlUBpqwzANpSGQCNzTVykjPPkpK6CedUChNRy8NYa7tRVbE2pE4DFWlLB4mCoA9H7AIIhKwdyMRRVtgXrL0l8WbfPl0GQIvPVbNctY6D0wHLbQA1MW6B7hkV1VCCM7zZMZVkvJq2PlTXtEKIxFAHTsG5EAHS8e92ua8xD0fgagx7TRmOGzgEurQC26vJdzsSoh5A9Kb2CYOvlVZ14XrHd29atcLppNd5jHZxougOgl+0Ls5yOd/XCmTTCRJgV7OJaJW2oos6rhIVIxNuohYCaenpSS992TgklFiTd5mFA5bTReC4aZ+YhvDktDPD/RQUU+zTGh8kOUBFWkAB2q5mgB1LHobsDyJ0nrq9u+oIcAr1un33wls70IEDuZ18eS69cBmBdJPTA9BChAIjZyRg0796eGvYSN6WrIY2dOZsuweDmrw2lRQSYBU64lxkw9AAYywHkHjqwL33il38hDRBv91//zpfSwIlX0xweuUsAF4KyxjdexWJrgGjIKLZ/K9dJXcBPWGI6U8/Nh9P22zhYyJM1mV8KlLSKhZauzZTKL6/yizcPecip/NRzFnDLCQpt5Bi5s2ng+NF06ZknACK1ykGcgt7FPMqZR3qNt7Bdatvb743QCvUAOVVMEA4j5EUh0PkKE3+Ra4taUwGnFs6fS0sAiDIHDxZzS8jodcBthJlNALltO4ljtbktLQEsVQFU1gKwlRXYLk7f6EVdV09cKcClWQSxxbEB5vh4mmGMKyi00aDc7QBKMBAbXnb9WlodIf4UHpcF6qIdTo9aDyfTmDELYDVKHM0pBIVqDhcwqLhxpfVYNBRDAeBTBm7asLZCz3RP5BHhVFw1vc+gZAGR3iFtNXOzmpjK1TDOZQUPwDa3jtkfzvvYksUi6Hy1ngYwX2TLWXi4O3YIoB0H78MzvJeg4Ro/EE7xnnRrfAv86pbdvelDb98FbS+nR146S0ypqxE6oYAVs761iz4gxjABzM9dvJxOPvtMxGFdnBwmf7aPE0rGuq/MYxmDxtymtvfBj6af+tEPpQ/e1pe+8PWn0tMAudKNC4TCiSwgQmTAA9zmMngaT21CK6wAhIeFkjZ17LslbSK0QtM2BAsWNRcbSW8BQ8XERWL8UsdlLW/c05Jfx8EFCtjGFDO+9TKLrvY9Dy5cZVVhCAJwRLKP9TP6GYHYkzPLBXShHYHdegD0WoA/D9kQBDXOsOMBO4WXEGoDL4KIj8t8Y3ThuS7DKC7OHPjCDAfFTUNb09MsPXh+rgKGLy7A95QMmG8ecmaM3OgHtoXYKMMfeMgkWWUgd/Aq8VgFcgFIqW8FoCDWnbR57560CyOHvDm8AiEeWA30wGFnF/qJkXsqjV08F7Ftuw/hUX/nbUGbS9Dj9PXJNHKRPmMOtGKcibAlleyq4GAJmCvZQzcU42EeepMqAOuV6rog2M2KGoqNlnSVsga25Am8GUtLy7ix1FewNhuipVaapZ3hNUhaDTmwAsjVE4npV5WPGKPl2AY40H85TY+PhKC+nXWza9dODIpNrB0Y7DBYXToOv74ywBiXp523GSMXD3uMGdeJ2TzFfKuh/g3E1K2DFl2vNCQuYRQw5IKGGvl7OWXmECqMFELHKveNDxWam3zQ/ncAnE98CYWY7yp4ldDsHGPptizktLR9167UsbkTJWkSwfDVNHi5PzW3Eh+6uxdP3Q5AfKzOKAeVEIfxxvTGNR+Fbb2VDT0hTVmWiog8RK9bAVw99iPMitecM/ADY+lJpyo664o6aWWJUWc//SEFRd0FJm1MFjbzLe/Fba7Hrfyb8sOqXrwUROg1njcHy8vTtpgXV+X3kRcffvq7VH7cKl7L5Zd+lPIz/Y0MAijh6VJZudre9xUZbyjfVLk8H/BXgCKRn88U+6fIZ+AykXOUZ38X+yP3Tc5gY/mmh6XeKICvvm60/0b5YRDiXoDiEnd08vcuP3deTp37tiQ3WBKvaFSxf/gZ33gLGS5aQy35HeNeTP/G/qcvqXB0CU9To9zfPBB5Rf4+yMsuIGFpZEvX8sPFtprsu5Tv029WfmReLF9B3Qr/VZRvG96s/P8v7bdPb9DTjfajP8d6JZV6NfLOt6OZG8uPC9Fh9qY9e6P/vRJl2BG+yKPU/6XsbtB/vmL/5vJNfqN884kXnxvLjxL/M46/bfh+lh/tz5Ri9+Um8vlW6D86LDK6Mf9LNG63xfhF5/9l+h+usj7+eQzCC1XebF7rA2plZR688oThSy4/0/8N/mMSU/uoecR89iKv0vhbX0ErX9iMi/RnAv7Hwz5PmmKDSjzV3+tVInFQTAxQcf5FjhveuGcbzCZefCnlVboUZdIJkUr9wfKLTfUryzuFSqnWWX0cBR7vW513PIzM/NSmcwgFZQXA1KLOZFrPXdET1+/Ked5TxlCnrmLt7mjvBBQEyAWcPIMX2rUrV2JN3UU8fQGm6wPKnXjisfZ62LjrrnLJLOt16JvUNfNEy9CoT4V5ztPb3cVTgfzg8qBOHJgK/eE6r1fv/BiHIxM2oRxHJx0E1Ltdq5sBFtu2AIrqhERaZe4zxMi93n81gNxdeHK2AvZevXw1XTp3HmMv8g2ydhuG3jaA3k484wxDM+3OIdqZR0e9w3UemZX+UJa1r/SwXWG9r2vGIxewWjl1dHgkwloJiutcpY7eBlCr55v6s2DYnHIIxucKvIXrkDnr0JlrBAnd/oxuPs/O1LQwhezSyEnyLWnXnj3pYxwO1UJohVfwHVhCtjyN48af/u+/no498bXYnXXnh38m3fnB96VdeOROjuCR+4XPpa//nwC5ODBUN20KfW/z7n1p0+6bwrD9oftuTX9jf1f6D1/8CtvfX8NrjzM7AGfcgt+Ih631ZTCkouiDcGjgu4RkP3cj63WxVbsWzzydC8QulDdxuItzJugsvkCZDEIFz6j3uYM4Qkiof6IPzhF+a4AwB8++djKdOoesiRPAEiHqDEG3LKALYB9gEzSqXLtrxxZAvZvToQN9oR8ZXk7ZFc0MnZlOQRZWL4hQaNScYqlbnh+Bv/PdOb2AzHgeIPArf/zFdBQ50dBrynoedrb97fenRuRwjfi+qqHB1lZoCrC+HnxD3VQZMUJv2he0U2xnVQc3+iEUD8qQdmhsljWlRfpTx4Hp0dF06tlv4ABxidyz7qTMYmXDGxmP3BWUh1Xoorljc7rj0N50K+DrTs5L0ZFFenLeB++iUWhUyLSEjYOuBqGpQcDVy9D0ADiE/aszDApL6sKD8923H+TQtM3oDuzoZAz7iVH83Cun07MvH02DV68hn+MMiI7dQKiP3bv78AQGRL1lP3qDcjJtgwecfv1seuG5F9NLzwPQ0r7de3amd95/L7jaXg4MbI95T3FpFMe+//Tl/ye9evRUGBI0nvSi79+8azue1V2AtO3oBo2EDVxK/f2c8XLyVfgHh0nPNKZJdigusRu5vbUh3XJwX7rjrtuZz/Qx5S3S5jN4Bp8CKB6AB0yjp9IF0AAv+lB+Ij/MfSp/8QZ8Ixhw5ncoafF7BqD7+nGA3LMnM5Ab7EeIFnpAX8ry6Q0gtx3npRp3z9M+ycOQlnx1OKDD7Dw4iY44ePJYGr3wOs6NY1H+Whw8hW4pfZjY/KkY3Rk7FauZS4aurGkhBAo8ZQEjj3q8nv/qpfJAiA4dpCbiajdDjzU4yaiwL7KjYg0+AwAYPFQcsBJduYb+5SYHznPwPH1Sbgg7vHIxTeHFi6FkFF0SPhprAOWscU6LmEVlcWes3bbE/FOv1FBXRsjVapylGjY1B5CrI6hhFXRwEsj9b9/3UFrF2fSPwJIu8rdA2JTVceLrYoiZQ/eeGGE+c3hhGTtsy/7ex/7Vml5gniRYYFvsEADOtat4cQLiTs1cZ94sMXFk6LTbyUVn2RlLELQxP375f/nFtBem+I//519Mz3zzm/RinhTCWyHz08uSQfR28YMfG172qEPHi7zpnzwufvEVH6aJficJzIWIzG7LpIuC4QkkOvFVtsNrDwWSr5RPyRCinqgKCJUQUiWDY0fPVeCpyMSrAbkLL1UYituy3YIdnmoskhGXl0WrwELJ8ONsiAeUhEYeFQxuuYedAeYWmAgq0Z6wLrg2iQXHbSQuWVVQZ4Vbk8m7thFX/pY91BNAWLALEtALem1pHOBxDOZBzEoarMeVlqJ5mPAcrqnLArl6BRP6ogYvSj0I4V+MC9641W18YYEmL7djtLFlpGNHDwt3HSfCw4QEcvF6W4RAK4kbWtWwhQOPWAAWp+iTUawBq6l1O4tm3x6ebyR+LiAODLQKImMJIVQAzBCCnMLTb2aeuJgLxP4A1I2tE0gA5TBHgVr7W8bf1ndT6rrpPqwaACojoxAsHrCMlN67el8+dFMn8UQ70u+9BJCLR24ZYFvZ7DXqNIW3WXVq3beDAM/Us7sxjZ4/lS5+9etplq3Us3hIzl25RFYUROPd7jA5MZtuvflg+le//PF0lUPgPvG7X0r9ALnzHA63gmC1TDsNi2EspQAvIB0B7EosGBVljYzbGJOoJfXcdCtALvEoiZErxGR4hSq3EFCUgi3kHnQtLUn/mSblGBKn84FFV6GM9AssNpNYTK6cOJ7OP/U43sRFIBeBxUkdijWmk0ropa13Z9p+j0AufQ9Atw7kQmMK8wEMMwpLoOnLhFBYpQ+WYbQKji6ecyxQg1gAqVba1MUBCFva6GMNEEtMb2pGLNVlyl3WsolPZX3z5rSC1X8BFGtpUo9cDqcC/KutWSDYN16aPYTZ6O5FaGBeXb3A33U8T0nLUaEFBD/jxuiNm5lBJSEIECDp4zaEz2Ys75XQzwxMaBoAcn5yJDwF1hQGADwVWrIALK24KPjpNepGA0I4QeCqYGHVepXjKbE4QH/2caTns1yDCHQiA6zCmuXWsIVJ5iBGj2UQzPKqerxb78aDYBvMGK9svGeZXDB45iAg9P5t3emn33Uw+vqrL57Gg+As8h0MnjFugvHXbmYLW3Vrev38xXTiKYSD82fT/AhALuBdjR6bgH2rzMHC9QuxBW0PQO5PfvQj6UO370lfZIvMk6/hkQuBKGDHQWeUS/cH+LlAXw2eOplDK2DskbDkV8bH7eSws+ZtW9jSBfDOXHXRnCdO6STC2BQCwSpgvluS2jE8NOOxrAemYXBmZ8aYi26rY4FgXniC5jK7DxbxpJZuVukTDU2yWLdoO3aGrhAIr0RIcxtdDQpELUCu3hrVjGHE1IWA6o2Py+JSy4LPrjSWKxYZ/paYAnr/zuAFP80CNsWpvxWL8HkEhYVFYjjDZwXl15jzAa64SrsYwKM1/CjACOa6k2Fs6Cq7F/BwJj9PFkUbYjErRIzcvrvfQV1YqLRy8pInGsd9UCAXJUcgtxahfAvzd+fb7gww2ji204MTafjcAFZSYry2sUhqJOEE0VVoZpXDMCs42bQCHuAKEtsRybOCOaWcTOyJtAawqmVWA4KfhkgQ/NaDgsrDp1EcRq8ipBF72XusC3HYBHwmhAN4hGue3uv1GCQUOFWUJjDqXLpwnhjao+RZk7Yd2J8278Ijt4UYuQim84STuXjyDKEVrtLv5QC5hnvpjXXgKgdXTHKwoYKLY1WvZw19o5FQHlWBgdI6uoZVwo/02J6Hvjy8rwB9rGGoUEQqGU1UCPT0kclFs6CHCJHDc7PsQpmFN+i9u2MXhxIgbDnPTnOIxsD58wiyeL13EleKk2GNsaVHUCX52E5Xe3moArbzO8JOWC/6xHH3WsS6hhac85kP0Cy6VnaqQlNFucbkdRunbSspL3pxhyLuczI9ygkJsPjVnyFt0DbzC7kDvhzPkMbmxjN++Ey8SEi/8ETUx0ulrM3PH97zZZnmFcWVnqfSJSDYZFG+6yLfnXahVJuD32lMBlatRc4zKhqzygLif04TDedaqZy47Y8N5VOIv6KG3KLZkTzKsnznfFyTx/J9Q/k5Xy+ahoSlfC3SjDaU7zj5irIsx+++fc/yTcSL580h14UvXuYvco28c/leMN9vLZ/U8Sq1NX6YR2RQ/PLGj7iV+39jfTeMlel9vcXyzTNexfLMPdY2fjsSpctWrVR+tN8bxf5fr7YZvcXyg6Z9rlRQlJnpa338zZa/UvmRlLdvG38S5bH97uNvcb6KlJeLJj/LK41JjBu/18vyuz98xcDbT/l+XCve21i+HookecP46y3pNV+lsuJHFOS34pc3fsQz39r+v6r+t2bfUo2/VPlRZRkF/Cd4CF/fCv1H//OAvbax/x34yNW+i6rl+982/nYfCXTUiTYUy4/vwSu5HJqxCb2aOzneeSuNf/Rz8XfpXnHIiw9aie88/oLFrhpWWrYTdLNefuQYJXOHNKxb5uVlX7a/RCPRVjPYwH95psT/I619xWNRho9bUfs/rvI1XlyLAnjWxnEviuO78n88y1t42Sp/IjvoFapzgHVTZlDHjLi5rKfhFSsoUPwuiJvvZbBVANN7Ncp3KPAtrYADGJgvn+dgVBxYlFv3Hj4cz1w6d5Y1FEAKGUVHKsGPAsCAsU/V2KLe5G8lBYr1CFQv8+yIGncI4ZXouAla2deut8qa7oianUCWxFCuvOiuXNtiuKmOrd2pCycRvUkRmRDRAJkDyCWEAp5sfQfxyBXIBWi4dJbt3OyGakAu07u4HSDXP71kl9GNdEJZRm5SZjD+aA3y+hLAyZwgI/iDW68r1KX1kuO5WnTqRQA1w1PNIZeosyBFAOQ2MCYY19HPF7iv0d7dXDWkq2f9NQziCnmATqYC1Z4g5IDbpdt7NhPKbRMg2f70sfc9gN67N70GaFdA+Dv9/JH05X/z6+n4Y19HJmtKd3z0b2WPXMC3ybHZ9Oznv5C+8Zu/nmamkHc87Ix+27L3IE4HGch9P0DuDx/oSl/6yiPpxMlTqRWDey0yt/0b4aykDfpckuO/Xck9CS6DUA30dR2OBKbRQWOWPpqBthaQmVbQD9UfLVPnqBr6UJlVcHYJ2XtRj2qu6/05jXf45WvX0/XrjieOLuwEXBPAjXlOuepZAImGe+hqbwQAbE0dGOerQzYHHBNX4d8asm05Ok8t3qQexId2EfPFGeT0kGsYRs3Ds3W6uX7pcnrpqa+nAWjUOSkw27qd0ArEyG1Ct3b3tDJJ7LqiExaHcPrASUEeY0i5Mr1UmQe16H86QCxTnxWdFZBNIzyl4Bc6qDhBbEPHaccde4YxGb54hp2ryMfUUfqwWz3YTYeEWbCWmLc4GlU3tKctgG+d0Gs7DkOt0FEt+pB9Kh/y0GU96+cpZ5YxmGRuLVCnBZzt5tDH9GpWNxfIbUD+7tsCGM38tA2O8wRg69Wrw8QMvo4ejM7OPAYtCoeUZnSRXsI39uHdLrZUgz7jeSUTYEX9Fy6nfvT7ZvCnrYTW6O6GD6DnqSdEGAH6YYE6nj5xkvi8Q8wPDjsESPZA+Rb0sy52Ym/FmauzB+MFITo9rHic3aQT4AUjk1WE2DQUIo5NK/OEJWkj/15kdAwc8K1paUSeAwg8ix65JGpMm+1DeUR2Yct8c30nB9flq3JO+4OfYCCEQWDn3uAxQiucI7QCeJW0DAMiP3gSnrGZkQrk7uOA6ndwtg9es+y+BW6BqqADS8OoJ4i74h8ZTBGq5drJEwEO6xzoS/Af4JI+V9tWvqUg+lLvWYgp1ffswEFxO46KbYT9m2RXK179Y+xuYE4FDkP7AmT1XCpotKWrB73KXQjwAuip3DiZ8PZlDEMFxrAcr/q6Tcx5nl8F3/DQ8DIwwjKMTctr7AQFF/NMHx6kbnBiAQVQGHdZ1LATtAoaE2RYAIBdwPFM5zN3dhojt47QfXWkqUDfZiEgHw68w6DzP3zkA+igKX36Tx/l7JSzhFSAJ4PFYMoK3GWCsBkr4KGe8VP23//dT6xt7iXWIx6Zxsnsv3w5vfjKS+kkh/IMXuHEdCx0EecFy5InU1OzGAu3NDQxEX7xF/5h2rd7Z/pn//SX07PPPxdd7EFpcfALhCfo6eg5nvnNL7IxX3E1fuVv+U7pqqniyfyFX3yBeDIjkYBkOLwYzDLA3djKCbcQCJJRVcYgw7RUGtXS4SJl0cEsXCjysc0TTy2VQQ9wWsJ70e0bdQS5bmChhLwAO9nKwRiUtmpEH1hvGOgqQNEKC98SbdQ7ylgfTnQtiIPDQ1RVixFhHahzDQtpXWsPhzsdYDFtwc3b0AUs5BWCjOQxdRngaZQBJ7QCC2A5VrB5PFAnBUxY2AoASatsva3GPbwCIA6SpZ2035P7KMfwDfVaQbt2pPYdu/DIbUjTY1hH2G4wOQqQC3BW0XIQRrYTT0UEHWKgVlWMsdiOpfZtTYBIe1ITHmSQRKphQgraqJY7mebptwm8cmcAcyexRk5ME5NJCwTgXlg3VNrpXkGC9l03py233p8FAyxlM+P0A89rzZU5P3xzV3rgYGf6/aPTxMhlS+4aFmC8+KphMMbQbUFgqO3j8Kv2Kibu8XThLx5N02cH0gyxQmeuXaYQxhKhQMDcbf23AIb86i/9T4ms0ic/+8dsuT4Wh515wI/hIRRkyvFAhRiC6dDxLBQICFUc6LQwmKrbqwFybyG0wiGA3E1xWBDrfgB9MrEScUpnUA99TfmOP4xbgUj+odXQUBz2lcHVJ/GE7seCcuGZxzd45Jorf6SH+lgYa1Nrb1/afvc9EVrBGLmQGeVnhsnMCba2SMFzTPppXOrnTp0BzAfwBujXq3tymnLYZq4lvgMm09aJtzX9o5FA0EuwGPEwrGvmWg5gJ7gWp2cCaM/Pw1i4XleHEaAToUqP3i4AUJhDLR67lVggl64TdgWvy9imxeKmtZyJQzPK0zhbz+cQItqg1waMDRUIISuUGYCvhgnCAcwDwi1hgS0wBxR04V0+HqBPCDdk5zyhGmJU8GIaLJAMKCRTF8yJ2Lp6bND35Yx9XTMCEocXVLVwDb5dID7NIlvqCzDSCowbbXvvSrWd3WkNwa9shlAU0DpZUeeKtHNLR/o7P8y2Esr78hHmBsJrDXNc4dug5xUtW9IUp5uefv18OvHkN9Lw66eZh9cRhPB4RNipxFpehvf40uB5vA5q074HfjT91I99JL3/MEDuY0+mp187EePo1iAXpBD2KWuZlcqYwtdZkPqPPJGWif+rYKVxTI/cjv2HmIPdgNQIci5qPLOIlXTsXD9jfxUv4AUW7sbUtbkbr4K2yHsZPrAKPWvdi9jmeBwovLiNaIVxXoXHLXswmqCu1xFKQHYj8wiJwpw0hm414J8e0DV4YtQCZPo9TtJFSGhgAatvAOxHINVaKP3TW2Fl1jNhagIgd4IQM4Q8KAMwX2GuubiXIXxVER/XMBisTgjphhdAqQgAX1BW/luVhgeJJQVQbow54+uWweeM371lT/bI1Vrr2JBl8HG3vQxeImYS82sUILcGutt6861px113AErXYrFd4BTbcTxYLwPQT8MToRXaWRKCYZqQF4sf9TIWtLRVzzyoB2SvoZwFBP/ZTnY5GHqGfvWgEA8mE5BUIbJdLu7THPqFRgLPAgjXOAJgOs0uALcwuvNApaqRrYx1zDnk5vA4GWOXxqXz5wLIraeuvfv3p02su7VY6w0rMA9/vwyQOzpwBQMjtHqYcC/btrHwLwHuDnH4JYI5ILL8J9Y61uJq5kMV5QuSqmhVI8QQZZnOQqjn94IKJvNgFcXMcdArJDwQnI8oPApjGVilX7inADKL4DM3M8sYVaXe3X1pU++WEEIu4nFxjb533azDw0evmzX7ifEKAY9PFWM5ZMnz1vkc4RbokyiH8b+xrdJ5z6wkjXxUmg+jsYoG6cJYy7z1hv+kAb8HoM4DKt8Kf/HidjFBKBkKlwJsYcz1lvfNJ/LwAi+/F3MplW/9i5fjEd9Kj5jG3ySJi6XrORdv5SssxfzI331GlulaEbeLD2UAIT/prQAnos7fu/yoWORjX/vyGS/4jRdfQ9ngrrwkxuZbyjdZrlAes2gbD75Z+6PfTG2+Zl7Ki474buVHniYn/cZ8o2jeoq6Wyb/osuJ3HrGUDOrkRPkRLtqP397/JvKJ4ivS5XytQ6QnSXw32cY832L5wduKxZWyCiCXfMLbxCp8S/kaLi3z+1H+d2r/m48/dEFd3oz+oqeK/RDNsTH2BZ1V/Jq7yXpzZz2NX+JHvv7dxj83mnfT81rPd+Nvrkd23JSPfHv5MfPjeTP4Tu0v5r4h3V/N+H8/y4/+oPG2X7xQmd7Wet0/5U/LW38Vf5fo3znj2JrDxvF3zuffjj9zlDSRTynjjXlaEv9vzD+zsyal8rlDeh+RluJL/IjHYv57fWP5kWWJ0XLve41/pM85Fd9tD/U231I+XLGPIkF+wPeoDh/F78UrxeeiL/n+ncr3udKTkTe5SH9mGnPVi34vtje2IXM/PK6QFeI3gIC6yCIKviBl3FMXYBA0yC8j87qmCtQG0KtOLKDpdfLX28tPwd4agIRWPG3rkAcK6JexkxJ5vwaZbMe+AwDGixwmdpY1khB2gAh17IJTN7eaHmalA4f6dpxrQ1s0rpp/UJW7rpDzqgBOdRZQEF/DgF0OMOA5AYJVhlFccAsyZc+yO0jwrBEHjc1929IWtqG7fkMa0c6Ikdt/NeT+3WzrNo7+tYGBdAm5eQi9oQFPsjYOO2tFVm03hCFynLqbsqq7oBb41OtUOUwv2xnKLQC0Gqe/CvC2sr4Vx5PWkI1WkQ0N9zSDR+8U/UGHsdsJPQNiCJnWPqXtZep2GPKrqPca8kYBYHRJAJlRnmLXlzLgFmLCtgK+HTiwJ/3M+x7E8Wh3eg35OIDcI99M//Hf/EY6+vjXY3fqXR/9WLrjgw+nnbffwi6qhXTki3+cHvt3/wfgGGe14JyyBjDYvfcQQO5BDn/dmj54/83ott3pz7761XQUh40mZHmN2r5iCaDvBJwyzwzSirc8552nykp5zZ4GR5hE7xsHTJoDd1ljl67e3DoXrLA1thywZxX9a5m/AiBtDumlJyme1ehd7gqeIw8P9Q35mULFRJQRa3ESqNSBjQnG5qdwNqhB96/zD5xCZ7k1ngvHEM5bqOtkHAArww8E+o9dXLTDsHGuhzoc6TQxcuFcuvjKc4Dml7lOOui0GZBsx93vSo2ESxTodDIZ83UFWhs6ejxNXr5Emxgh5Gh3mXooXh3ydjWOdavQ6jLy8yq4gSCYjhO4f0SYiibmhI4MHtruBHfb/LIHGsOudOgRf/JMF8+X8PcKMusKYR7LSa/HczV9qhxqjFx3f9G10BBSO7SlziZALb2uQkdsuWNecx4MYRaWBOCYY6vMeenXHd2u73GoHs8sc91QFvNT6IiMgQ5tHqZciQe5DjPWuw2dpBEHmQb6oZJ8Z4lnaziSCfCSFsLdtTGXatmhF4cSUsc4nwhaW6VPptAhBK4riUGt7uY5NoXxsdRYMUdoDHSKXX2E5uxiflGPiSt4kuORy8HyHDWTiFSI7jILHQjjUSe+zIGhjKM71+zanZrx7K2EZoNe4UckQ9aOn8EXXUuUa4NHwnNcMxjQ+NSLm0c412kyXTn6Yho6dyLOP9IQpnwElcS8Nb2v1h37Us/he1Pntu4A5t11SW/HPDGki6lcUwxLOAGQO3j8ZLrOAWoLeOTGBALvAySDpkSqyN/CoQMGLpyIagFxBXKNk2tYztlhdqWP4vSGPhRMDL3O9J5704nzYWv3dvRe9BHqAKkxLnjtwqOXcERcAisxPI8HiOvQUsb4lrlzlDEtw6vc0IaGAYlDDTGOVKAoy98hHmiM0Akt6MLEzVzBIXJhEswFnMJdy+KklmdYw3Luh6MVmKCOozu2bkn/5G/9OGf5lKf/7XNfTRfOXmGswRmps3PLtWBmigHlew26dNnH/7tfW9Oi1rMNRBqCHUKpPo6S/OJLR9LRV16EaRHPD4XOyS/IyF7JWOQKdHxLewshFX4+7YUA/sU//efphRdfAh1m+yqzYgXAwMNdwlMMwl+mgk4ABza2nVCFPKYMmbyutFpatfhtAglAcildyJ+lX6bIr8wumRYMogqgHch3fhvSwFicKobZtT8riQF+BnOjQwEPZgGkZoh4DhnA0ABlZWiWC/OoAYTR8tgEiKI3khO/Ao5RA/Bg7B34BBMDJgTjGh0bBZwYTuNMOElT7yI9iQTu6ls2s5V/N+nY/r7ANvRVGBR0WFYFc54+T0zP8ThZXndzvebGiY05BoMcZQBn8KhaRtGvRckuB8AhaxZW3qiH22TCI6u2MeKCtG7qiy2208QNGhvrJ34SJ90BKlU07cYyuxPQFI9Uxqi2eiK1bRrESokAwQmSrTyPTSLCKwRURzsdbKBuYqkC5MLoJtnqPkY8kFH+5lkAWXVtAHWhtUyqtj03pa2H30XliMU6NkyI0msIFvgzQ2yeav7gTZvSj+xrTV84v5iODwGyCtwQF8l4w430YWMPC/g2LakpDRFn5dzXHk2zFwbT9BW8cgG2Za5a7wpMnBm8wg/s353+5T/4e2kAYPkTn/2TdA2X/rmhK4AXxENBuAkpB2Znf0lLa0zMBkDcxoY+LJfXE86XqYeA5dsQRlo5nZVkceiYuH94g9C/bv8NHgazksG4GEuVtG1aYQAAQABJREFUrksuZAWEIb3UDbGwAGPWenvlOB65zzwKQO/JjeRKX2aGxicnGQq+tPbuSjvvAcjdtzcYtzFy43AxkjNNWCgRfGCcM1gtRy4PplG27ZdBV00AehoUjBt1HevcKuPf0YGFkQW3Go/cZQBDgZTsPUCmgKlOf0+qV2hbxqVST3uNF9g4sW4CEm4i1ueunrTc0UtVAe+mB1MNWwVWhvEbnzRIPt7ieIXDJ+kLQCD6YIrYtTPQZnP7ZoRNFlRpAc9+21A1jzUScG+FxW6FubSksIjANe82H5ghSexJ36JvwpM+Ol1BgT6ic2XSLpIaCExr3E0NArVYLWsJEF7TLBAUUxQmiRAro2OBatlxB/e2piWskWUcdqbnfJAyufR2tae/+x68G6jA5588Ht6gdW5xgD7bscrVtG9J0xzSdfrMmXT0sUfT8KkTeHgTYBzBs5ptWlrQ1gCpV0bOw8dr0p6Hfiz9+Ec/goFiV/riN55OzxwTyBWccgxj+Qrwe4kBnWdcBk+eTANHHg9wzUEWyG3fd3PqPMBish1hGbpQUNWTbw4v7NHTbI/C63oV8NBtYZu7tyE0u63LRQWhYmkyCyrwogXGaI5QMIJ9md6pBMKL2y8Khl+ABxv6whAGIdzZqwg4FYybYRs0RAmGKrRV4/FZx2dTSw3eH1xT+HNMoCMdZAXo56ex/k8RMgBr75oHwrHgyfcVeiJMRjWWfA6msB8WOcxwGY/dCLUCP67GEqr36NC1y+wcGKRuPOcfvK2aOde1hxi5eKsLkoYnJmUqiC7SxusXL4fH+9hFvEOxSndjiNn59tuRBesRoObT6OXRdP31SwiX44DzKC/QRDlGvxAkabPrQOziQEDUi7UJNtHE+l4Hb5ln69Fch0HvUbCgKbfu1WJU0wgVxgWEH2PCTl6/igcIoWkCTGXXBDTtNi5jwhpndoXxq8eA0UAfSs96o0zBvy+eBcidwGMFTwCB3M4dvREjWg9UY+ReAiwdR0Ey9t12gNyOnh6AXIxDeC/MYgk2JjRB7amfNEJb6JNKxs/D0qpQioxTW888Ej9foj16Amv9XQEAR3xmnWAdoP3SR8Q8JxOFew830UtbPjaHJ4EhE8rIt7dvR9rc2824rqTLp/EWhg8bo66CkBcCvSqPNDXmqQKeXrl6W7s2qdQ6Zs5jy1Rodhw86MR+Cm8g5opeuj5LlWKeep1LwS8FeRVeYqLzIQd2lZYPeVUjrOusdBkXzYT6hLDJFz/lpTKcPP4+Jff2kvQsbzSzeOdX8Xd8y5nZPrOIZPnB4IHmlAGMXH4WdKNKZhf3LJ+iI4Psnat5ijpH1ibKdTRJrC4UlmvllWL53jETMyXXqA9fb9S42H4XKR6JmI9mbdp41h8+75ViWi7lSrAIkCb+zLj0DJ+l8mPbY7H8ANu4FeIaKUyf09Gn9ic8IrrXIvmS28/1eN70xb6yvyMTx6JYPk+UauhnqXzv+9tUvvz0bn6Vnsjll25GucXyYac8wBORAeXazhggL7y18h2HjeVHNnY68yY6Zb0Mi7zR/o3lW6agQu5EaCEaU8yVj+ghnv2u7Y9y7AHbHzOiWD6ZOQ7c39j/N8q/0f+l8s2l2Dl8FmmGz43lez2/uJ+LWP+daap4sXhzvf+hh5gX0cg8inF4DxWMJpJv9vIxXQwU/Vsab+nfmpV+U4ti/0cD4+6N8Y/Hi90oT3nz9puAct5k/C2/lBtF8rJ8232jfK8Wi/Arr9IT5Ck989+mrrc/fpcumv6N/R919HLxwcgNHu1nLt8+KT2fP3mPu3G5mC54SzFpnlfWGTrjX/S/6Xww3mhnZJJ71muZBnMaa7hePvw155GvWPK3jv96PYvtv8F/3kj/uU/MDVAmyrQSxfz57Sva7734na9FKgc3/4wODi/bSG0/Zfpf579eIq15WaaNDbqx4jGmOa9Sv1ijYtfFM5keedpFhiul/jEPKSQAWBYV6SXCIyDXGmpQz9jwguWen4KrOSyhgC46HgiBThcRYkHAleeUG2JLN/VSFnFrdCOxbwV73dkpeOnOqW1796K8L6RLZ85ixGXLPkCup8+HpxfAR4RQQj+zHB05siHTrhKcooXIgdXIR9XoeDU4guDRhOeXjgA6XQEwULcM5M6EQ8S8hnnKaenoTN07t6VNO/D0Q06I2KWACKdefCUNI6fU4a25+9DBwAKu9ecYucN4JDYQP7SlvQNvXLfQo9MJECGuC9q589SD4dQX1ZkFjueQTwRypfwqAKtyQNi6pvYAFpVXPeNlBoP0PM5T5eiaNbRf/V6QdwXd3Z2Wq4CDlfR5BW1ZI406R/wx/u4grsQxoWt7HyH02gFy+9LPPvxQagPAOkr7l5FPXn/uufQn//Y30olHiZGLJ+odP/qz6c73P5T62K05jRfuC3/0H9OTv/mbAGODsbOxHJ2ha99B4uQeItTUVuKl3sKO063pkUf+PB0/fSpv2w9FQAqj+RUZqHIt1CGCwYm5JC+SFoNUab9cZxzvu2HOcRihb2aRoZaRQT1zZwWQZxXHgxXGLQ5wAphanKNPAQyjb5HHdGgRlBRrCeM5+pPnCVVx6BJZ4aSEfM6fslUNcqfhryo5IMoDkN3xSDXJH72P62XolfWdbDtHL/AwXVU0uhb6YRbziSaBjoouzpb6odfP4jn5Eo5U17jNSCILtu3YjUfuu4oxlmkntKgs6Bb5y0eeS8NnToYHYlkDTh/K6dBvA/RerUNLXRv9jF6Jvh+7BmhbOeeedBAirVmQH71ST3M1dnf+6ilueErDRxTEnJx/Ac7SHub+Ku1xR548oQygVIeOMhqrLL0MOB5ALmMSod8CxUROpS72oYejL+H5XcB7dZVxUKYMfoBcHN8VMuQzcgjmqeHMPBRQaLCanWu1OJxUY0CppswqeGo1+dWgJ1WgU4eRApxnAUeQlsZqDjAjFivtkCnJ51bQx1dtJ2ffCMwzATgjqQWawrtzcjSNI5PXrE2lHd01aTuhA1sJH6HD1hxnD03jVDgywm5AHJ9ncOBzrglGMvEIBQGGAOg/TLzV5pvYSX1wH/VE94MuymmPuoK0GDxUCpaIqZT8PfNn+hX+Et9J6IHohmAbePWFNALoujTL+UDRBjpT/k1782stA7m33Zs2bdsCb2AceDaH7CBdcAF5siuFus8gh52dSNfPnYwQCXQJ7TPmrMYhjA7UB8ZH/cQDyAf9oW7rdowHvXGGSgHeMTdGeE7CqwR4StsMj7fGvNfps4NwoK2krUG3l2/TIOoC7ZNvAV5lTHCxTAqiwdCgOy8prwJHFsAP6J+0zPMqgOCqFvQ/aEua0mcq5hhALd0djoVxPgse8u7cdrds8H67h3bqHOsB287fXdu70y///Y+lycXK9Inff5QYudcoG+MLen5lrCHoptCXmG0L60DZP/v4Z9Z27t0TQKOZGd9wbHwwnSDOxWNfewRQ8mp4JDUwsYxXaFyMBRTYORqmB9sv/ZN/mA7s3pZ+6R//8/Tyy8egNQKw0yC364XlIgBdmALEH9Y4Ku+2imA0EDNdQ4fRCIlDQvECAxhLqwPmT1/rX4qJ1tPm2z6T/3jnK+yCPxmY7s0Al0UPLH/H4VsUBq2TL20GnZ8XLXcPNH81WmtY9FxM9ezEvMEhSIAZ7Z0sBhA6g98IDbUzwRtA3zxx2/gaesL1s5iNDA8DpuB6rdevLSHmo4BuNQeQNTYRhxWP0FSOV50HAaEMUyhAyGXyWgRM6k7d24nfW1OWhtkace36RJySOAkYu4yHWQ2MpLISBkVc0zLqWgY39bRPGY0LSxVbPmqJ3+P2m3kYyhSL4zzbAuh8Yml0AKxwyNsasXKZOLWNuNlvHk9dvWwx6N6dWlk866HjbOukw+1Ia+eYU8YMYznGduphmMLwOOA3oRaMO6OXnaETXOhbdx1MW+/4IcDWGgAeAAH6wlNJZdJ1AHDv3dOc3rO7Ln3p2lo6NQEhiyYCuFQSY8cA0k1bWlLDVpg6QO7gmePp7NcBcgfGWBwAMjj8Kbb9Q4cGmp9hQdu3Z3v6pf/6R9Pl0Rk8cr+crhCOYY7D3ZaIiRLbMeCya4wFnQQJUdYCQG7tVhgmFm5iQVe2VODR18eBScQI2uTpqjBeaFfSUCeVZQkQaHHKQqGkaN/Y71xncgfg6ifp52GSeuQOHDuWLnzzRoxcn9XTNaQZgFwtNW2cRLvz3vvS1gN7YapYVijDRRJeBM2QH7XRMjjF4WnXPeDp+VfTIjFvPABA649rh4u7Ropm4rV0EstSD0QFTNawiH2j9duYvFVYX42PikkBgRNIh+cWKYMdAXhc4g3dWZPqCZZe6NiK5yFjhSdr/RRtHq9hSwLWTkJfxOmypEeEgGlDW6wOs1g8PfXRE3HXoL8CC5+CVxlb/g1lUgsQV2MsGTzE52n/FIvhNIvcggHVJa+gMUFaABsEjvAQpAMCyGV+hUeutOXiAgjkomo81xoYZjWLns/nOGCMB51XiVdD8/a7EEw2p3kOZmIViFi58nhpZgdg/d9+961sXUrp9x97+f+l7E3A88yu+76DlQCxbySxkATAfSdn4XB2jaTRLJIsWbLkxosc111SO6kfP2nj2GkfO07bp3WbPG6cpIljP7bUxLXrSLKsyJ4ZLTOcGW7D2TjcFxAbF5AgSJBYiB39/c4HjCaOm6bfDIgP3/e+77333HPPPed/lotifDaBXmtqtW/cxjroiqmKuujpuRynDhKRe/ZkTF6/Bi/h0LF8BN7i2YnhKB29FPUoFBs+/WPxxR/5HJ74jfF/v/pGHMHLLPBUgvOnsBGxfhhnpq6Br96g5MbAsVdZy0QJMxuumSa8+k0J5HYgm3SEcSf3S/db5wdjdIC0MDaUOoDcNa2dUeNGzYBmcO5MT+Kk4XoBPNfhXRw949Q+noHPi1h3+TmAoie2zkL/jNBF+TV9w81JQDenQRBQIJf5stxCOcq+pRZqrKHNOFdC63I9DfC8ypuA8OSoICHjs9YCm4rRwfOUSpmnnIkLqQSlyWhfX/epgz1N/XXnKmuT48ksI2L1xmBf3LYUCp5sywEsIquMkF61eQNOjkfZe/SMOs0qpZwOCu9c6+uPa2c57KyvD1lXS2mF7ZRWeChB6EmcHsN9w3Htg0vIi1FOA6XuN0q5SqoKkKqJ6wtuS9qrqGE2RAWRyyuRxQt4zGfJNBGYEby0YpaKjaUyLPPhvqLRNn4bcB+5YrSvirC095Rolm/ysBE5fm4NXfdV2zZ9sP/SJeTDSKZQrcWB2rSOw9gskwDvT1N7qe90D4rZVeYtovOBnRzACJBLnerRm7f5jTfdTYt1qzMkS/6g+LqENIgyE4W9q5KIA/cbWgVoZRwqHsyPikCmOSFTWDX0ifXNj9G9/qc33hJCk3j4xwCVQYZRDLtiFamVKmz9Z6hLzKFrNWarsA5URIyQdp+3Lm9JArQoqhgD9tE9vQB+QzXol2UTBNSxJvJgNOitXLT8UOE/OszkKM94APPD3sq1OWeMkf9T5jre5QPMUq7yudfLm2nALv/NszKqK7+FGtyYB6vCS16+/Epa0Eo+i37bjhcoi5afm+Bfflz4Vvlf6JEf/vCVj+Ufn+mTlp7ABfkhrTgvGHTLt3/0WuZCuhXuKfQ378tPlp7JGPOlPNfByB9Ln+T7D/8oXFX4Ny9yPvyz8PRlsMW/s688N2WkTOPcyT3Si8sLEadeyad+74v28xmFv/LfbIYb3BP/nRd/Zhs+DwrkmPyMZ3tlwlaOi/GzbLiGFzxaeOcVfuJvf/HeP3MO88r8ePmf5av9e/l9oT+OyVud5x9+6Wf/f9q3fx9tX57x9eGYP9KlbM9/8vXD9u2ZlPD/wjUF/TcVDueB6wsuwMK7QoNLD1oav6mHy/Qv3FF4lv3wrh8+u/Deb50Wo4iW3xcu9Dl+x106X/6/6P+R8dtu9op/lumg3lJov/DdEnl+2CbfLtO/QJGc9kL73Phh+z45H+Qv32RL+b1/KsOTF/i1/HLsXuXVy3Jh6RF8svzdD/nPC71+ef4lwXL7liEoPOmjv30MF/nQ/wD/8W2+Cncuj7Lw10f5v9C+9OIanpt9lv4S6EP+hzeywUKzKdSX21/63Ma8R9p/+OKt96WYyg9pI7tuazSS3SlQ1j+y/b+8/pLIyxPOQyBO8onP+wj/5eP9evnNX/k7G+QbFbFC+/aHB+YoUgthDM7h0gw5KP/3El72g1fexO8P6eOHPqjwWm6FC/lveXx+599cqcyEKEkXn+1nfpfEKbRvm8vXZ+MpZ6EaHdH+XQZjC+26UtW3jcxFM0bn0lmd9V7RgwUG1LUFcTMiV9CIa5ZLK8yiI2caLs91T/S8gibS0M3quX3rFnUQh3lGxPotW3j+DPrqZfZRMqXQaXQUG1ko8OwZNgpn+ybga/sZyOGezwh1vpZy0r019kuNjuVl+QaBnBl0wfsAnfexwQSrjOKVvp6HIZDbzP7fyGHYOo3ls3nuO//O23ETvbSKiLeNWymtQJDDNYDd/p6euMVp6iuXSivUA2I1cSiTJaaM+jXYYg4dbxYgN21zSytgo06T+atTeA7dykxbz3ip5Nlm/nhI7CSl8iYAuqRBOZlwtYCxxYsAeOMzGSk5PU7kHICNerNBVupvcwDcaZsxvwLclkVraV9LGnVD7NjcHV/57HMFINeMNXSQi8ffiW/9Iw87e5k2OOzsx74SDwDkdqOHmYH67jdfikO/8/vY5WRBSkJkaTP1cVdvBMht4+yNx3fFs1tXx0t/QWmF82ejCl3SqEf5S+etPAUFvZG3/MjDzG2B3bgqdUw+gk63CUi4Scm4YYIDxtDhVLENiFrAyPTHYAmjcaeZM0tLCAYmn2l7MXb3bANg5I8VAGVl2EYllPQrgvbzgEFckhHdlsWrBkQVLzBTc0qgWAAUnl0AICol8KWqCUwBmmsTl7IWXJ+uf9esieSWVhgnyOAGTobrp9/BVh9iHrgKPq1f1xVrDzxBENxqdEQ+w5Y2kGKGKNT+40diGMDbetDFVXXYp9g+OCFITk39shQbAUYHkPBsEtYZY2Wyo57MQaNWq2qaiHStY/2ZzUYWGfPvIeiuaeVF7oWizcot2pwHEKYeX67/UnTzFYCWijjLU0wSsir9lAOCbzlF/nJycpoEz/kBSHVt6QhRLml7pQPQ+fRSbIIFgmkW4GdB7yr4uIoyZJUcGGwgpPTLcguAnIvo5KXIAu0KA5ymJ+9GC5HXq7Dhy+gLX+BggIcr62MWXGeeiN55yuaZTVnCfGDEAVAOx/CVQaLQx6KjuZySCQ04UAAYaXwccPguwVh374HdLJ1xlOA2/SzH7hQE9JDGEeauahs8jD1SUYNMYfxFyCl9EPyfa74gEx0gPxLH4TJmdVmDorwQziNyfSyunjjOvJ5ClhC4I11SsWQ8zFRhcgByOeys/YHHwJ7WgMeAi4BHMVSeoGwW9+Aj55zfdykTch17bwhwWNvEq8yMLMK+zIgVZJ6Z19pYMH3yfeWatVG1uoPxUCMb0FYczywHCMjfAqYFOSefNrRwoHOLdY7BRxC2yttkjBwjz845dk0gF/nR2WCcf5nrhjrFMwZVQaySFej1YJ/FALkQBX5iNNwiFpCqPcDxwj2D4ogWt8/LRNV2tF1sOs/FmgHj61q/Jv7+L/xk3JlbEf/rvzpIdQQwCORuGeUxKMxK0NEcAZcz0YyjpRVZWPQbf+9rix0bummoGI+cJ3nfBeQYi4GBS/HmD14movNWHmpS38IBVETo3MeTMnqHcG0WTjkL6df/+1+KXTs5cOrv/8M4duzt3DyQCmmsyQguQPub2yrvXQNuOkb3zRFR5gbnYTDzeFMcnBPpBlxgoeQa3vuSun/5lZS2kfzae71VvvKVShPfafxqRMpQhvsbpVuSUUJsgnyeUYNc7drJU7z5vhTgcQGh5+awgJAsBuQoZdIWud+Nk3PiowqhUYlAMxWkXHCRhu8ANt6H2CqCCfTB4XqTTAe1TaMiS6ztgqepiE0MhJhpofzC/CipuCti9brOaF/fCChRQomGybg6hIeDCN9bI9QrBRitRJhXVbUk0FxkarWeKBb0PJPqKvPZpQosxio9x5izGd4LZrrBKYbLWSgrYJ6V1aWxem0p3tbVFGtfF3WASNU8w1IQ+UpC8p6/TevgsM4YQZjdQjAM4aHEacjS5HtAoIyiYsIbAXLX7H2K/gEKQB89hW7+xQiNSlK0n24rjcdWl8W3blDvhdqa83gn5ikmXoGQtjB8QytgMvVxS2pLORjqg7jwgzdi8ga1aVgAkzC5C3yRDUqDcpJNZ1NXa/zKVz4XAzfG4je/RkTu5fMx7mFn1GjVayI3LbA5+Cpi81ugjMPK8jbqF+2AdtSSJbKzeWdbtG9bQxoRBfTZXC247Z6jgr9EiRT+BbWwoPT5XAUZD83NzMVv9OwUNLdG7iARub2HXqNWLJGKqRBLRgAOtsNFykkY4dfQ0RVdjz0RqwFyK6mjjGiifR4EvQTPM3WLftwByL12cSAGjh+L8SsD9A1+5v5SnpdAB3xlRHg1QnglP4LExRT0tvyCB5mpGBQ8Z/QR4aJDzv4aITvF7xUrZjiZHn5oo7RAx1rWLs9gMy6/A93GqAtNFKRRxaXUY56Dz+bmTDcYjXtE61u7qq6BgxfwFpYCAM/hAJlB2dL7pWKm51mwTIC1FME3j6I6igJyB4EvuOPBDR5EZxSBhcATw2H8lltI8BbpXsR8u+Zcu/4YjVwC6O9mrHxhhFCOexGYHkhWv+FhZBMRuSjCC/du4kETAJMBimItJSh+hojcWZTFf3XofFzp7SHdgih35EBFfQsR80TlruqMmzeH4+Lh1+Pae8eJiO2D0YkURbEspZ7P7AQ1Tsd7qLNUE50vfDE+99nPE2XeHd947c04cgog13WGDHT5QGq3L9ojwhbHgxvSwJGDROC7yXEdY2/cQjmSbRx21k4Nbeghbyv5p4jIEMgdQWGeY33UAaC1rmmNOiIc5GwBRdOJ8rBFeEAw8T4K8jhK7zjRCcV4D91Esj+0A3LKhsO6BNA1in+ehpTFM9yjNxBVL+fEaPFyFGgjRDzF1lIzKy1lQd9U5q39O4PyNYUSbQqW3styotJL2eDmkZmWfJgvYuOD0YzQdJ3MEo27gMIuL5bybDdYQetbV3pj+PoAnk+NHSQhe4J48erNW6J7CchN77QkgV/uM67rfVfi2rnTcftyb6b3r965K7oe3g8v4bwCIB/uHcYrfCHG8UaXoKytIAVxBSCl4GPWaYUZTKtyfRgZKthoiqL7hLyatbpYQ66tcvisTsckMvwOJQ6miKrWKz89PoIux4bKpr3C6FSep0woGGwaa8hRJIigpAcglpgKyGeDly/FvZFbKM9E5GIANXMwZSkKvzVxJwFyB89eyhq5tt21x5SfDtKfUMau3sQHRb1x+EqFUCVd8NtInEI0MwSij/QgvzeiwbEqe52HYhQXT3QuYrwL8ASsSV/hDWjhNUwO84GiyfeTd8eIQMFpxppZt2kjEbltySd9Z8/FyPXrnJaLsxYlf465nwCUnnJvYV0aHZT1z9gPyo1ihobKqYykZ+4yolu5Cq0zAliaew39LHEd2z/6Ih9n2iXXGtHrWipEdPKbftvdghFk3931GA085v6f9/u9lxQ+/lBOL33MVct7c+E6aZFRgjwh2yk86cPn/fCq1DD4nEfyX7ZJI7lL2P6H4ELhM9svXOyYlp6iUOAB9tZH2F4ud5/o2N1Rudhn2po6Rb6W7ln6i494xwRZUkmtqQDMchdy48NbvJi/7aeH3ylDl+/n00IbfOD9GpoFseMVXldonz/ytTSiD+9fbj8d9nnt0vU2t9TIR8dfaI1H0QfBDa/+8MVnjrjQj0JLy+1/OH57tExEbixcJVEL0r/wPBq2/dTEpS1fO/5siz/omB8tj4W3hdd/oP3lS7zL5yz3Z7l9959CX/0OCtr+0k2ogJJ++Z/lXvx77Xs9y0PdP+ng85bHv/QoH8KPD/OX39MW8y/9NZY+Ov681MuW219qOe/Oe/0in1T4Z2n8y+3LrLYPIT9y0Ufa59Pl8f9l+mdEto+H1ranvpZEoDP5dumJvncc/ucM5kxyT2Zf8NlfHj+XeoP/5LOX2/+r6M/NPJon248P7/th+8szlg/zefw44uXxe+VH20/5mFcV2ve+5fb/8vjtomP3mR+2byeWxu+YfflvAfQujJ9dMnUy+5HRelyRY+NZvvKJvJVey3+7apSDhdXkN3kB7duH/Ip/fI7U5YN8SuF3/plP4lOuSTHB3/mM/HfpecvXLPfD27MLvFniv7+qfW/798YPHZZnYfnpPkogoNB+QQ58lP6F+aOp5MXl3hVG4tXJ//YXRvsr5S9Dz/WRnbFXy/cW6Fj4uzDuQt8K8uSj8+/9zqlixX6YPp1lwriZrYnFS8Qke6HRXoIEWQMXPSdTurneE8x1CqtrzWHv+t6yC6nf834afVlbxH2yGh3P9H8P+bp15VoM37zB9YuxbvPmBIoHLhGRi01neTUPh15pFCW6rLaWfZNe9zH41e2MLERByGAf9RBBr2JsVcfmIWtmcN0HKLS0wTw6oPVBlUPaqPKMmUWVRL7WU3KukcPO8hBTHjlHVtD5d47Hzf7rHBBcHxt2bgNYa4phwIY++ifoYKk1DzurJnKyFt1H/XsKPaiwtztfpvZjtxD8MYfusYjzX7rZJ4MsigGdK8nyM5vKzMNpgGbTlUELiJat5hDYJmgGAHZ7jIAhSoppG2rAK3STuaEFPKH84bHYK4Ag6CdN7W3R0NYUu7dvjJ958flo3LApTrDw5wA6zx85Hn9GRO7JH7yC/VATD/3Yz1Ba4QXOKtgRE5QTPPGt78Wh3/0aQO4gwG8ByFuzeQcHFe+MVTjcP/vYjngOIPfll1+K0+fOUaqQcgHiDnZpuU/5DiyANYcVC09BC/rIv2Q5YifAK1PYR8OUKxsxGxdd01qt86w1l+CC0cNgAI5HgNvzMbS3FF48JvVtU/JXmKEFzbWJzMQqBlEySCKdEBClnGtq6pujsak9nfAGek1Tmk0Qt1ASBPqhl5ZxJkf16gbqwGpv0m+eJo+4/5jlO4/8wQogsEEg9yJA7rsxAc+6hzj22k4OOzvwVNRSWgEWZE7sI/YA+NGVt47FrQsXwJw4NJ65xrjK1PdyBloGqFtBLeOSOsosVlCLVDqBcxh5XYsdov5cDrC5iK1i2T7LGMxBC3moEBgoMfif9SYvi9+UMKcwLP3G0lHnRLdnERJgAn/dozY09qeyXr6R1glW5TiZa9aGma+CrjkPWnbq265rt2IxSuwfz6JAkcceJqCIPlbQ19Lq+ijC5uHptMFaB+AsIdBG+8xSYkwpc4kdR6Bee11FtBAQUUwQSjEPXgTMnlu9MaapiTuJkJwGj/JVzFgc2wTZfTeuDfCAyVhNCn8DATeeaUJvsdEIBsLAnwL4z+w7JqAMfdryama6ep7IKHjVKBhN/XbPadlMJD12A9eRpAoeIe9IRDnLQRakdtawXdrP3JcEcJNc/B7Hduh/F9lw4XTMAZ66N2CssE0xevEXGYBXQyc1cvc9QkRuW4G3eIBzLPjts6SVDjctmjtDQ2RgEpF7iSA97I18EZBZBCif53K4gHKe+Q1fF2P7rFzVQRDPmgRbcz+mbXupbujznfc8A4XJrGCedLro9HCoylvnOEelDM0bCutLniAPEdwvsGGxhxs4PN4AKWgsE1CCnPH6nhKEHDY/SzlS7bTC+Av0LDgCeSiNJC/Rd4NgLNGpHT5BfeO25tr4jZ//qbjHWU6/+UcHyULtjwpw2fqFsWiqXIhmAxBX1XCGyfro6OyMol//la8utnevpdNE4lBzc5RIxtl5IgCv98exQ6+Rfn6PYued0bpxK4KwPO5dvcrJmRdjePgmhYSb4lf/u1+KB/dsj3/2j/95HD92Igt0T7gwRK4RqtZhUQAI1phKoeHoal4AEDINd17BROfnMAZn8BR5ermjc5PLQUK4wkRIzSViSqck9IefFIie/3odF3xk4+aDpZcbP4taMAhmLYEZiMWCY42a0pSxj3qxEFpsIHpX51l07Ix4jAC3KCVharppt0V4XMoQQIIXoJTwj6m7pP6y2WiMYcvSOTu61BXadQEU48lx0gQIimjf+FcohNCdZ/FX5+E2awBWK/E63RmZjBtsVNdueXga9UqZmyoYpq5xK0zEoWVFAArU65y2NuU8gCGC2lTt8kq8WCxYAfJ7jHVGgYvgB5GDoQB3Fug7ArgWYbBmXVOsYf6bWwnJRyhy1A+MmhRMEvqOqUBgR0xA9Dt4dm6xqQ3d5VArhMS0XzBYgQw9RQ1d26JVIJeQ5YJQFOhh/nmoEX1PrC6OA/XF8c0b80TksqgBRubxzq1go66BLnVttUTkUv+mppiT6U/HxVcP4uGzOLSKBxuRc8zcqhB52NdGPBe/8pXPx+DN0fjNr/4ZEbkXMrVjhpR60CNGg0jDSWDdFXf0xek7CLpmwtG3sLnh2WbBNO9YQwQgh0hZcJq+eiKogCojYvgKHn87lRDiQ2HmxyoKbmnyjh5gwBgEvRG0A9bIZf3ctzYTlxaUc0BLFytArmnJRuR2H3gyWrdRWoH9niBsH8mP/C8X8Zv3t4k2Hrw0iAfzjZgY7INHBUIAplDoMtINRc4NIU+tRwE0CraCjdEo8RWA4/ZcMBGmSGHp2tL7Og4oPwE/raC0R3VVcVRT+L6sjY0d5XCRKNQixkFXc/MvXVELGLWGR6mgEvFJNPMY/GiE5CocHE2slwrc1PMVtcG5c3F36hZlF/D0Z6QlEc7M7QrrBDVTg5a5uIUX0FqsnuZqOn/WjUExSXqy5hfQalxPylGZJ/mLP6xFLYglGFTCulNoOgOLAIAqsiUATE2bD1CYvIOa0nfJJxmiBjNr2EngOevwWP7M07tjDgDpj473x5VLFylZMoxQx0sN0LmC+xo27sH7fz96jh2KwaMHY7TvEnMyB0+rWLK9Mf6Ke72cMFwd657/Unz+sz/KAX6d8U0OOzsEgG8tWaaI/rAk+UfazzGx04Doty5diGvvHOHANENZEfCMo3HL9lQoKyjCn7KIezSIZxDod3tR5nupcY3CXYlS0I7nsB4gLZ/LWlaptmyCG6RRuqYzuRGNQ8v7KMVz1EYtmTetXi8sEaKMoRQlKeuiIWqtn2t6nzIW6QdvwctscoK1gnMpq2i3Fs+fEfUJurP2pqi/pSdbslYw9zXMRbmLnHvT2KFoxzx1cQtrBtFDFodOHWV/BXJHRdn1cqP3EuBgf5adUBHyULIaFP/WTZujbS91bwFKF1FuVQxVSo0gGRq4wsZ+Mu709gCCcoDA7j2x5XGid5n7cWg2dPFq9J08wyFxwyiBgJMArQKbRhyvRMGqJnWpHC+wDoFS62bBmzyckSAnaUuPuwCjKYie7LsKh5dcdh3lepLoWGVpERHqRSi/rlLXsqUnEITIf0aMDMiSB65hlO77KGxFrin44UrvRYDc29TKqoz1u0hnWt8Jz2LoQLrJu5ReOAPQC1i6Ej7bsG8Pjq122pym4P8wsgR+hg6lfGeN4QXm3dOeTekUrMUiog36x5qT5yzXYFQrwfucsoqTg/HpFDG6YzZ5h7kAaLW0godp6oy0PMU0kb+eMC2PrelsJ0tkDfw1H4PnLlBSYjijb6TpFM6XOyjtk8yJIHs5a3MF9LYucIk19VkEmXLkvs88ZhSuCrROE+SUhqG8Ks+pKGYkP59Zv0tDQ4WT/1nifE+fUzbCM16bPMu90lQZIOBrzW11CZ/j9YUXF3gNN2v4F5Q15gVecw/JKGsVLy/hJ8EVrs26vjbOzTPS1wtotwCY5h880jvkcH7D1+4Nbvkqv3YT0U3/GJ+/7bbfc51OIxVqx2UKlmmAXpdP46Z8bOEvrimsQ/f15TRd+TOv57tcX1xrG9JTx5DtKt/NevIx/u0uljoPz8nocXhXhbJIo8VreJYH7jlfhXFxD9/blkY/j+DF9YxOHc7MCF9Z69G+K394UKYi8izpqFND2VyKXFJe25msF8vvTJX0AdyjrFPmFFKRaYn7BRGW2+BRySM+S/ovgyLSwPElPemTlHcsNM7/8Ah8YP+d+SSqg+CttxUowi9v8J6ll2M3es29x0gMx+D4Uy5C03yW1/KQpBP32r4RLqZKz9Kec4oSkXTnQvZqHUbsG/aL76W74/d+HRZpVDJex5NdW+4M18vPXp/ODIbos6RXge7ODzRRJvCZumseugq/FpguO2oXCs/ld7nrjv5mVIrACH2Vt/JK2pfm/uTeu9wPR01f1YfliZzXbLdAO0ZamH8JyXVpdKfeRDego3OZ/LDER4Ux2u/Ctd4jzeX1pLd8w/N9pV7t+ueV0Y655h0QdJXf6bv0Z7b4iPudd8afEjAb8lpu5tn+TqDZfnJFvv7S/Dv25FWeX+Afr5O2jIN9IsExb+d7+++MOf7l9l3LGTnHXuW6s9mUg8lPBb5kCLwK4y9FRtqec5iP9StfS3/49ARWlFXQX35RLto2XFSQdzzQnsjLfsbqZD/h3yUlRIBRsDT7Iw/pPENe5/rhnqRJtsc//O/aka8cf46TJ8q/9jnnXx5fmn/7lzdxTzrfsJ2cLa5IQ9lnpTyUEMgaCWK76nPOOZdh97FnMb4fOpoKz0wy0WnnNQnpxYXpyGc4J06qo18ef14qKQpf5fcf6WJ2tfCPD/Jrn11463XaFh++lv5WF8/oKcYCHkBfyWaDx5RusqaBQQI6yyndCdgyV45JOrnulVk6qw2ISR6XtryMJDND1chKea+aCNg2ShmsgI43Bq/ELQ4fV4yvw+mr83zwIuWk3GMBH0qZY9OjS6gXKUjizBtMYr1ex1/OvqtNuIgdZGBIKVGPRTjPs54qqVSeq2BUZ8p3xqpslm8EkRMUpd/qfHWr14ABUFqBxxmtOI9D/tzb78bNwatEzQLk7iCjjPT7YZzNly9cjCH6bWmFxqZVALocyoa+4v44hT1qAIuO6AIvs+dgOxb2AmgFXcexJ6bh11JsWMu1mQF3n1Pa86T33LMpS8ehtdWNtcRWkEmL4/6+dUvRsxbIqsp5l8bSA3mcvMxcqTc6T2nrrm3hkOxNlFZ4nvqYG+MUY9dmOXfEw84Acl97JUs3PPTlvx4PfPbFWL97O2Wz5uLEn74Sx37vDylnNwB4yewj41ZtIghj624OhG2PzxzYGZ/c3BKvvPRSnD1/Luv4uscrCsEAk2flNW1BLUbT1+fRvzWhrTPrIVP3GceE5+yQ7j7KORr30DWntKGwmeSxBcBGI5gzzR/wXhDctZGHqrOuMwoXPiorY9813IP5R8jDf9AQ3VRAWLzCA8PqCFxpqGujb+iR2EgLBOe45k05V/dbBHwsJ8uzlghmAzrK2LPKkD8uZSgLbdmH4Desh6yNegPevMpBV5Mcrg4zIdeIyO3cEOsPPBnVOAJc3y42gdyZcQ7FevdtSsdhr6NvLhDgU0SQyQIofjF90HataiVbrXk1urOlRphTonGLsGc8S8dIbbN8F7luHjk3T7T2PPpo7qtca/9cDxhIuTdmIBHOhhKCcVI/5nOllGP1fI5ZSkZCJP5XF2HBwTs8jP9dxzzL9vl4kckqOIzUCZQ9Sh9owpeeRTGD3lwMztLS3JB2mlrPAvaW58RoG8xjAxVTtqQcm0yzw6h0dyvvpehptFHGbpXPxQZQbhZjj86v2RITDauC01A4ANuDuQm6IIhSvWGSw9SvX73KOCaiAcyoUn2ftQanMD86EZgHdE0PKXePsQY10808mzk8SmlBSjpwdeMOnBFbN+ehW9bWFsjNEoE5vtzdlFbZJ+cwqSvfQiOsJZrhN8E897BRBt97B1D/FNHylLd0xtMu5IHwO5zFJwT8dW0AyD3A+RsAudo/XKiVlRwCTxVmkHZ4P3IdIJcgEjO07xORm/wH/lFM2T6I4DSl/OOPDLQsBUdbiWOlqpHD65F3bhOZhYF9oO4rHVyUymHPUSrDdluBLqFjzNlMeURHsh14XPnvXupa1tFczt5eydx5Ts9ifVlMsiYQschS9nQhCQgsr3h2z4yyC7lvdrh0z2wIHmxJGF86CGxPW7QYXuAJlCm5FWs4B+jvA+ROlNfFP/r6ITIh+6OO8hlNFWSrcp5R+5qa2NHZSuTuhmhr64yiX/uVP1hsXUuqLoLiPt6f+5zIPjc/wcl7ffEWJxCOAcqu7twU6/duxgiipiGgwlVCnG9RcqGaYua/+nd/Mfbu3RZ/8HtfjXPnenIhXL02BPh0h42NSFaBSzqeU8SAjUxNwqN0muZtTZYirgFho7AxLIXBP09El6kqEtqDxPRAeRI64y0MnuclU/jbh/HiHc8rvJbf52/m7MMvmJT8jPtSbfLvnFj6wiQvagzCIKYDl+EF8sZZNthiNsYyASfSEOYRkiozpQjTcrwgxUYSq7g7Qq1x+pPRuIzTA9hSbuayYjHRnt3RWHITFnixDpECjtjJjGLyJNKmtrWk29aAzN+NOwCc1skZZ8HOUX+3AoS/unkvG1kn8wFYC5PolYsFFv78CAyJt6BpHZhVFRFzRPRN340xNlA9tLj7EsxdxBukV8EU2dVrm6Kd2qita9dFA4BNJURkORTGs0RV5AJeL4FcotLwgt66T9kHojVHrc2DcFqEe9Nbi2RqpHB06wOPE3VXWEAMMZ/iVCF34olVRXGgqYSI3IUEcq33yIlTUU50bRX318OgVa2kUlQXxfXzJ+Pia2+QIo+XFj4UPJqHTxVKRntaI3cTQMOvAuT2U0Pyf+awsxt9vXhphxDMgB6Mm60meUrQIz1mHihXRImLFV0syGo8hc3Rsr0tmjc1EpFL1CHPz6hcKKD4yhd9X2Y1ppAXc4uSk8odgkboviCi8HLBG6OA7wOnKa3w5kEUDSNyuV5hxixzEyxCWhFCo769K7ofeyLaMyIXAQxzlMo/tKvi5cFiCrTbtxCOly6Tkn8YcKqf7+FenmftSVu2lo1Kih5ua5MKmHgCriVApL+OCeudegKtZUPcuBXkt5m/URSDcqInLb5eAbjlSbHWoZ2+czMWiQAs0kvpZsBGVFLeCHPQuwSBxuIeUXsLzEHHKmjIxlcxSjH6iuaYJLV7pHg87kB/gW2XqGUZNLhWUE93rKiCkh+0yyZcw+mwFSgJGgGmnBnpoAwQ2E2wxhEuGFGv7BCo4IdxaRwWoQQqYGmBdUDqhJGBAEzN2x5DcehmbRLBeJ+IXCJuBblAj6Jz3er4qUd3ZN2hPzx2OXpOHKNcxYUE+4tI06/poOYVjghKJkXPWwej741XYrT3IrRWCKM8mDqxgNJ9qwdAsIrSCl+KL37+8/GprZ3xjYNvxNFTZwEu2PCYcw0WvcWKLdfHCiLlZyjcfvv82VhE1qq4cjEneHbFitb2GAPsYl+B3i5CZAJ/FLHR3u6/FneGR1LRa0Y5NtLBLXXWaFzWt5EUKocrWHM1NUb7E1XJxjJ063bcYW0ph1VoKpEXraTd1KCcL3D9jdsc2oX8INSWzzgBlXS9WvhklDrM/VcoHUBflh1b3ZTdaCTFagxZeJfMjfsA0dM81/ScJkpnNDLnVWxEjnM5CsGsCzdaN7W7rINR6hTpeW5pa0PRb8wI155zJ+PGwGWMGSJYUQYaAU7bibaoQx6tWNehCEZJz45AU8BOFP3r/Vfj+pkPwsPOqjiVdOODD8WeTzzNGOpI7RmN3nOX4vyxU9SVvo6CyB4Dz2v4Cva1EmGwoYsDAZg7D1cogVZu0K7raWg06mmvyF1l+QroZApjMwe+6Sm+g4eVSzJjoY7yNlN43j3ATJ4VULCkAGIhleRmUqmK+WMc2X0PQ8OsDw2sgYtnSXcaYQ7rYgdRxB2bN0Ij2obnR26NRD+nk06jrLUAnG978EEUnXU4TahDDMgrwJrGN5qJsuwen08wF1O8L2Md1CC/q+Hxm/DYMHOffMGzzfRYv6YRcLgcmTlNvSwOIdTYY+pbyEKoZ28TiDWVspK9bwojbxLHgZFC6bxAaXbzvY3hNodzoHkV+gLrcmj4Noc0XCftkHUGfarhvybKj7Q0N2X5lHtkWkypdLJuV6KoG0XkCb9GUqxuaUxD/h58pN6RyjRGRzVK2CoiMSoB3K3fplLp3KkcaRALOpjCOk7t8UkMWz3sRltXEzVuZPRdZNI9lGn7xzLMdeReX8Z8eiK0jiN52jrSY9DTaBZTW72UIaQ8sVb0SsbsIXca4qafeb0Gr4a4V7o3FCJok0WZF3jUNv2Xf5bbl6/8zH3fd4KgaaQwPvnF9ic0AJCVBeDE+xUCgqUeKsecQDszLkzHtVzSJPSyTJW2RqF176FcF9FPzoHleDwgc5wIDxVhX2WsQ2tfr4RHjLoeg5/GiGKRXxXQyozGJngEGhWMIOgNXe7DvxPSyah9LhZ08iTxWjIfbN/IbflaWSb414hTzzmeJIpqErppaFbjPKrkngTepA1jkyYZOevf0NjDG+4RWSUfGI2uoWaUhGDPEmm50P/NbFAfugvNMPhRKhxXDf1xXI7Fq+R9jYpJ9oRMXeZTZ6ewtxbmIy/NjshX0pu9n72zjj3JEjOOeUL+pL1U+vMGHrT0nARwkS3LdPXAoikMtUl0xgRH+NuJr0Gnq6OmnUC16Z8TPE/FXjnp/Eovn5Evup+OXH7b/hhrywMLXQPScCU00ck0SSqxpVpmWfvugVU8p4p25KXcl30OP6l/5vpBR6A9szp01phi6bzep7/L6ZaOXydwNXJPHpWnCn3iDf87N54aLz1MjZZHvYZm+EcNqMD/fuJ7Z7mK6DkDBoz6m0B2z8K/8o2yPAE6rjSCrLGpKcvoeJ1OJOfYZ+ehTvC/gLYOI9PGnQbtCDNy6knbTtotte9YHL+ncWfNQ4jAYwqvpXY1llyPy/Pv9/J16kmM24OZnEtTzR2r61LebQAEMMKqMDbXvyMULPITf2OLM1932XPzM/uJDHMM6mI+x/Tw+wAOaC8Jalkr3fJB6oPZT/uIzM51Sb/cW9IuY55muc9+VgFwVdEP59/58LnpsKA/gpsZqcn6qWQudeg4z2ZNKD/NPKlCz6lCTuRs0ajt0my+pIlAwQR6nWNRLlkiqBG9UD4bI7BlWf44fu/MvRW55mFJrnXXpDzr+jMwJ/esHBB0l2bIYuWHMlagLdPm4Q3HoUxI/mfypan9kk+SF/lDLrPHOo4Y7Ef6vvR5YRT2Kgcl/xdEoN/zYoDaYcvPKzyA7/ggn+BccoP3K9P9TCg6HwfjOoyMiETmGbTjVzqy1dl0DMp/6taqmx46lu1zs2t/Ghnnd9psHoymHalsMkpPOhdhANSyf7avW4v9WRE3r10hWwkdhuu6tm3DzpuNvgtE5PJdDetKwLU49XN0EvYs+Von5gwytxgHdQV0nqGmqHqxkZ6eLSLS4HNm+Ez5ouPPedVpn8N0zOwfRsC69ylTGtHXPJTIvUs9wZJc5996G8D2agK2G4nIbWTPv0nZt76LFymxMEgkbhPg7ipKSDZELbJJTnGfEEhy/qWDMsMD1nNOoO0sDu/77hlQvRT9sJK1bV3fWU5699yPGeg3OUmUHyiT+6F8Zbq7ay2dZDzDz5LG2JOm7Lv/mDJv+QGd+WsJuGhZtyb27NwSX3nh+WjauDHOQN9p5v/skbcorfDblFSjRi57wEM//tdj32dejHUCuWRjnfzWd+Pw732NIDfOYEF5YoqjhXJsa7Y9wCFTGxPI/URnFaUV/iJOnTvPXoz9hdyQ/5R3rjPHLEgq388SFOVcTKlXAK5OM0dG406y1tWxx4gytlTAHGCvc+E45tATLS8hz8yzlnR4u++VYb+ljYS1UcScC+AXeV1akOq36OHoPUabypSms9cSNV1b28wy0p5GphORa8k1ZYl1b1nMZCcK5FLGQCAX5lc2JSBLfwqHnbFPcenYnXsxdKEnrnPQ1cTNa1yEncZPXVc35QOJyF2zyuXqYkpizFFa4AZnMI30XAKMRL8oEZRjr6d9FgMAPvsG2WqCuSWUupsGl7o/wnk7YBpV7AfKsFL0nXL671kOc3xvppy2KSsPPijIiCzriMwrgwdLkWHec5+5tD50oZY0nXKRL/MQtFbXld7OlU5ZZZKBDFkOhetYBYllZJALmMUK9uNS1sQYZQ4msQcE6epxZNSid6sXeejeHOORD0oMrMGBIiie2WbsD+oqc8joBcbWtpI6zgCFiwRIpKxsbI3p+lUxWdtCdnUlmNDNXH/F1Zb5REdBbt4AyDXbUX6rgMgsaWitrol9g35Shl2pTLP2qhH496HxDHuHa02ZtAB9WvbspbTCJkqjErDI30JyIhY8Ku+VRvJwkkoZDh0ckPIQiBKW4vnQfIxygAMA9DfOUzJjUiAX+sI0Ka/VnXWwsBIauzbH2n0HUq5YI1cQV5yQx/CC1vzrdTpARiitYETu0AUicgke81VExjEgGbIETMWFxbNzZhiz0fxVq9tjZSM0Qn64Py3r52mXMyoz8NTpmGHWEHsX8iT3YIF8vrOGsj3I+UfM68D1IGlBV0tVGhhTTETuYgOHNYpdgIvNTdIDeZzv5gmQmwNfySwNZLL0z6x85gO2AkB2X/Ra/kem6vSQVOqFE4yxjUMGf/3nfzpmahrid1/lAMHbZEIC4tbVl8YqHFHr21fHvtVt0VXTHE1lRHz/D7/2R4sdCDaVizEUaQueC6Rev94Xxw8RkYvC37SGUys3dRM5V531KoZ6L+ItukOtmVYOO/tbsQPh+H/8038ZF3v62MxrKAMwApBLTT8ifMtgPlNaGQcLB4OWzSMjKui1mwjFMxkYjIwgKSnFIAaIZFwIHn5gaDcn7oSgbIQY9J7QmIuDhaOyJScVJkmiuHi9ns/4ZZtuyb4Kn+bbD/8pfKZyoXzxBhkeIALBUFRMXU8ZQEMUZaRMEKcBYYSx6GSVsOlU4gUpA8wQhDDCLV2WuTmTnsBKUFFPTzsdkclMRcjT4mlQBi9Kt4eRRwhY/tag0UCsTQasJtz/TkxyzxSKwiyLf370dpR7EvtKPFV1AB0rqdlZUs98wRTz14HFOfUQeVizbj1krWVRjcS14ZtxG+VRsDHXHhsBR65HCfSrovalm1oHJ6evWgtQA1hnfLCpzVASOrmU+BcSsu0SSckJgjCsdXJvADB52NUsJ/M5bpVqAZOm7u3Rtu+JKMFo9+akPqtTWroJPN5SHE80FsU3hxfioqUV8JZieUcpG28Nntva1Rh9q1GMqoiAO/dB9PzgTQ6bustphQWDH5nHc1kkbND3xiYBctfHr/3nX47L14fjH/zLPwRsoKwCni29xsXMGw3AOwgrNvlcVBzKRNAfi7IJ8HJNNLSvp8YmEckAuVX1CD56rABTrZYvkpGYLV/yiHwlQJOEkd/4b4bFbT0quDe9yaOso4HTZ4jIJZoYwe5Lh4Exj4XnoZDDY40d66P70SejAwGq03qFNPLRtGEah95Om7rDWhq4cDH63z7GoW8D2bT1Xu1E8jvXKLTl32I6KN+VUZunTGCNa/w7U5zh3Qo2F6O9NUwmAFNv40UCm+SE1fJMWSlG8LnqpiiNwD84K5JT09NVBPCgwpcbP2OeQNE3Mn0dNVqaUbRWAKaXFdfHFJvlaNPKYIrjHhuG3sIF5sFo5DLAtnHE9ij9rNSgoJaWxqN0VQlbXFIWGTm8pRImeMZfrPuMh4LXVF6MDBXIzRpUCM4Z6g15EJbrt3n741HdtgEll/6NsSEK5DpvOEfW4bT4ysMbUXYj/vh4T/Scez+mAHLv3xpCGQLg78a7/tAn8YxHXALI7X/ju3G3/1LSulTlgcWxSBR88UgvitDK2PSZL8eXPv+5+OSO7vjm64fi2Kkz0ByaMYk5BhaadFsAAEAASURBVNavKp9Okx3rN0aboDWG3j1SWqbwzMoSVU3NMQJt3r1yPUbgaYF5D9ja0rEmHmpdhxfybrz7/qk4ePQ9AEWAajyN1oqeJRJfIFe50dnZEQ89wOFYgK2+xlAIVRav3bwdr79FLeDB60SBVsQn9u+MLZ1taai9ceRonL3Yn57tTVu3xd6dO2Lbhq44zWff/N4hNn3nbhHFqTy+/JlnYtPGzjjbOxjvn+2NQdabdc1WUxttOwX2N69fEy31pMMBjtZAZwHdMYxMHT2TKBADeFXPX7zEfnInHn14d3R1dZM+NhHfefnleOetoylDt23siif274l2Uvnu0PdLGPSe9FlQGphCFqSHXgjkDhLxvoDi9PgTT8djz3wstu7bR0Q10aYoNioTb712ON4+/l5cvnY7JqBFRphx/1OP7ouf/vKPsA4q09icRV4rnXXG3UYOne0ZgCZ9yWvlGPQq/9VEgDifM2zOq4lA2cQmup2SLtMAnqfOXYRel+ImjstyeK+1pYma8V2xF+V/ERl7qfdKnMS4uYMjagJ0vRcgdxI53tHRHj/+pS/EQ4/sz3IY7166GO+foib4yQtEts/E7i0b4sHHH4m1eFxLUC7K6HuCijoAUOKl7eXBoegdvJZt11MzbPumjbF7U2ecPnM+3jpxmrTMmxj6U1lD6Quf/jjRF3XxwbkLcb6nJ24M30LmlMfDe3bFbuSPYIOKt1EzGpkaXZboGKBO+wjyTHGjo68DsK9z3bq4DWD0zvsfxMVz5+ImqU8CCNu2bY19e5hbUkP7MeY+OHkqLvcNxCjAiuiNgOvqNatj06bN8ch+QOrG+rgCX5y7cCEGr17LFLvWtrbYuws+bkQ+s4d42F0F+4rSdwx+VPnSidA30BdDlD/xuaswNjo5lM2DVc6cOYsecjHlpivQ2sF19XWxvqMjOtrXwkR8mkpfEeVdRuL6jZsxRPaBIFMVsq+trZ2f1gRt9OIb1cMN9PNaXKGPd8keMSWrsDkoVhRcCJNc7/7NKzfafJdvVeyUy3XQv415b+f5gnLu28pssxqk1036Is1dzx5k0wIvbejuzvuMaBc4FOwY5rqr9OeGhzCqA9G+dNqxa2ds6OyyB9HLadDnzsJr8guyuhrwZzPlStYxNyrq54mE6e+9jBwogAv1ALAPPbAvmltaErDL58JzErK/v4+xDwKSkxLIPtZGvbvNW7ckj5w/ew46UmIHOW9ZjX0YBG3M4RA8MciY7qI/trW3xhpKwgj0GLFt5K9gpKCeeieDSH7s7+tjTx+jr1XR3t4RawE0fG/9RnW+rPlIf27Du7306S51nDXq2tvbYn1nJ6WiqnB6oEdqiMCP6rN9pKT19fdCNxQH5siXfJFTxG/3dJ0FOjFa16zJ5wj4u8cpFwQPb2JU9UErnQ7Ot3t0JYBqy6pVsR6HUz38JYjjHma66/DIrbjO+F1/GoGdXZ2UH9sVo/DOwMBAXL8Gr2NA6VRoY5wd9L+xWboX1t1yL0fZJwb6+zms5BZ7eUmskSbwcQOg8DUOwh2AvurZ1tNcu3ZtdHZ3xUBvHwEVGFH0R5ml/inIY0metaxbgTbHbyS8zoARHV89lHMBdPPgxjWtrbGOZ63CWaOe7uEovmSFCd73Xu6NEdadYIOSU75O/Vv+5xppo5wq51kNyMp16KJtHW1xDz6wv1cxOqe5N/Vi7lf+NuH02rPvgaS/NJJvBwevMIeB021DrKJm6ATA9XXoOYS8MIrFkkz1GOY7tm2PZkAk5ZXRuDrYjXCU/vLTOAaykby2R9foqzqt7wr6nWCkoGgLUYeOu4bDm4yoNGpVUF4+vnLlCvM4H5u2bk0Z42HHtp/BCzzK6wRcpfkV5vci8t73rrNa5mrbDsAenq/j5MzZM3H1ymC2L6i+BnmzBsdVBaCmgLZ0U5ZOow/P4gh1D5aP5MFRaCiQ372O8mvo6wP0a5D25HPBq0pkRnt7e6xm7uqhvUwuwKWD/Bp0v8m6kac7uMb51c6yjJLjn4Gmy/ynE+/mzVvRj4yVfi2A7A8iGzwQtQ/+uuq6Zj58YcVkW93IqQauM9MinR58Z9mty/DLDQ6rUffWcdXY3BzdXZ3sN3XJ006yaeI3sRldqyOsHfk/LQ/e5HvG4EpF0vlFtimvaVP8x8jfjMbiSsgBj/5w/uUD//K3ciDb4hr1DYEg2/Cm3AfcC4g4k57aLNPs7ZOsYdeYQK7Rcdqj0tAIPheMPOMJ8zoEdFDoDBTcFbx1jSjnvVZ6mVkjMFtdT2CNQC721NA1ymoRFOX66kI/m4KGfeyV7tvVAI1myFoGTgDErDZPbjfwyIN1F5FfQGmsBexTQTqDoVA2tTMFpLgibQAzT43wdpszSyXr40oP+sSl7CtVWVahsW0VgBlyWz0EuXH2bcCaQYDc+sbYuH1LNBCRewMgt/+CQC4RubUNnNmBfcU+XsW+IF4r4KPDEPZOvl4QdOMLM65m2FMFagXCda6vgJdWsifpUJs0apDoVJ0z02bIQldtTWW0YJdc4rrWsWf90SmcmBkIQj915hjEJB1WoPOt29ZN+cJVALnbiMh9Lpo2bI6zfE9sEqUV3o5v/tY/i1OvUiMXfejhv/Yzse9FInL3EhEJ+Hfi2y/H4X/x1bh17Qr5ZvAjdG7dto/DsvdzGN32eGH/5ni6tTy+8xeUVjh/nj0cetE/e2hWsrrwNP25Dw6iA15n6wz7n07+GQKvZrH57rPuzb4bJ2gpM1SYGMfmONIxzxwJCiFcmA+y4HAAMXtQAF0C3KaIuXZ+0lalZeNyTdlG2iVPZgYU+qQZX7XoV9WAjGZz5OFg0EiQ2PINll8rInOtkojcOlK4K0nZN9PQDGuSTXJtzPEcrcNZsI4xAiCuX+yhPipALgcBq9cI2Nd1dkfX409EPRHdrlfXsPM/h41++9Q7HHbWk1l097FrPGTb7Nk8k4hIymr2q9o2glyQoRN3bpKVNhhzd4fBCcjkBCMpA8StaGwDX7LMl1HKOKbBSWAoOFiu4MXc8k9mxGn/MRD2aMBVfor8DntSB0VmgrJGlP15nzRHb5rD6eI61vZIRy/OFoFb91xt6DwYDbotTNwrOBCR0fPsk55nUgXNjFhdgMYAIgDrYEJgEWXI41LGp12OdEYPmszI2vlRIjHJZG5hTZTephYs87xAycIpggrHOfhvvKqRwDDO/oEHKOrKvo7DkbZuopfOk5mpvlzPj/qV41fGeMD1LDyh3LGOsrLW4IGpGcYKrWbVK+Gjlr3sv+xTtY3sQ/TLyD3wzVy3rK6kSZ4TxHicfMzafCkn3Xf9O4FcDujuf+ctDps+B7CO08Uv5AXnhOuUAr4aujbH+gcOcPhge1RTrlAcw/2o8EImshaU+AYcjaLrDJ6kRu7l88gC9wf+0ykFkOu5UHSIZ/MLxiKchrlGz4Q/KgHTlW/KuhwAz8qSjbYDL+Z93FHJIWfu52asGvAn3UuJtpXRFwAC5gmeFNhOsJVxeJiiZVFAf2MRMNdo+gXOq8JsY3i2pkznX9ZsZgdBY5ZrOnXZKLIPXMkiUCdlPZEyWUwpFAFdHTSzYLBrVzfF3/3Kl2IR/eCPL/fFBFn0FRxgVV05x2F/TbG2blXsBePrLiZ4CwlQ9Ct/+/cWN23u4mEcTgWwcPcuACwAyNWrfXHk4GvUwRxCQSZMfBVRogBBM5Ok+QN6qNQ1tnXEL/+dX+DAqbXxD/+X34pLl/pQrmA4FBuN6SlAiRo8CitZcAqjabwJ1tSzVqRSoaIawrOATe+awuCYJ9JNIVXGYtFoKQE0MUUT+5iu6pHjOhjwQ+8mzJmgsBuj0yWPwLy+d5IKr+XfSxt1fl6YxMLsLl2WMy2j8croSaOQIFAxgpN7ShAWJSutTUv9Vja+EgooV84RIs9vo0SZCT4nzpXNxCgJhYCRJSp7KYhRAjSUBa+NxM3ixo6Vv02BnSV61w1Xz4o1HQVGZzFU5thIF/HGLLJQi1joZfeo+wjcWlJOoW/6U7USTynXzs0RrVvC4WXUfG3YjBeLZ4zeuocBNhS3qFsyy6bjAWQlGERFLgaiFSvqUGDXtXAqKR7X1o6oRUCuhDQV9EsFBeJK+FyMuUj5e5QTQkfuolxS43SczWiOcRez2XrSqB6Nlg3bY+3DT+ZnTgfYR3pV3Fhk5kebIx6rL4k/vTUfF9AFF9i45q2XyrPASzjsjE1jDUKvpihunCWq9bWDHHY2krWQrBHp3GZKB3M+imG5eUNX/Mbf/EpcuDIU/+C3fy9GMXIFIhR21gUqZTHii8wFquEyyeFXCyg7JQsANJXd0dwBuLark5qcLaSPGwEGz8FDhUPkYAWlC8LI0gUaZQotPcD84daYwmMRwWvKiobmNML6jgbkB9T3PfgqNXI5uVHeQoi4fsqJYFRZUamqI9qu+8Bj0b6F0gosZiMSFUVcrTxgpCxweMjo9oELl+Ly0UOUNhlgjXCtChHfZwQrhKZr3OCd3IVAK6X2cgW8Y6SStXlnAEMnUSqdhJp6okBQAudYY1OCRPBoPcZrQw08zmbHqsoaoMV4OctQMOfnGDtt6sVSmJkCAJXw6KFUwbNrqTnViMCroJZz6cKKmG5YHeNt6+IW62LMlJ05DrmCdzKiFh64hwC7jd5RhbCtNcoFvmEEtCqPsqGrpEknNjxXs7VzTU/QiePGYfSu8kGniAcNGgE/C1g3gwKkYdaw9QCR1t0A9hNRzMFkJdbIRb4VAyKvW7s6fuKBtRhfU/F/vU0q0PXemL51JaYw2EzDqCYit3nXAWTYLKUV3ozBY98nhb9XRiDdqg4lE5pbrmGoh0McqmLz574cX/jRz8UnOOzsW2+8CZDL4Wn0J1UW5iRTppicJgCw5x58JHaupXQFUannANuuDl3lWpQqDNIR+OcIRvsIzq9y5IQg15Pbt8anH9iN46A4Xjt0PP7l176OfL6Ps6YWfsbXTs2oYnJSWgCy9nPdk088yAYSlK0gKhEDrJX0ntsUsv7an343Tpy5iMFLWYnPPxv792wjCH40/s8/+UYcOnw0FflHH300nnv2qXhy/0Px+ntn4x/+wTdRTKAnD6wBBPp7f+PL8fCurXHw+Kn484PvxpmeQWT2BJGV9bFr2/rYtr41OgD0PXF1y8bOBJYu9Q2m7LnDwQ39pN2duwCgeWs4PvXkQ4C5AK8Ydl/9438T33npu2yWc/HJjz0aX/jc84xhLs4QiXJicCA3RNeEL7d2a6hdw4AYvtSD57oovvKVn46HH388TxAdBfBhGREdXBkXKK1w8OCb8fLrb8W1G3cQZRgTrNMvff65+LVf/oVUzi4PXI0hSgWYOs+yhfb34szlgTh1sZdtBHmloYTHvQT55jwV89mO7o54bPfWePKhnfDzQhz74HR8+/VDcQr6ruAZD+zYGh97fH88+tA+9qv78T79eOXQsbhy8w5712xcPHMKXr4PeLol/sv/9Cvx1OOPYaDNxEtHj8fLh96IM++fiXI2873bN8XDjz0aGzZvoH72yuiixpjRVL0D1xJ0GcFBdLF3AFC2N67fGgEoWB3PAPw+++hDcRTQ/2UO3uu5zEF5XNcFz/3tn/9ZDPzmeOX7B+PQ8bcBQgczsutzz308PvbEI4AujcjT0biC4eiJ0jMotPfYNy6zf1y7Tekbar/s7u6KBwBrN3Z3AlbdiVffPBRHDh1OkEsA4lOfejY+8bGnowvH4CkcWQeJUH/rnXdyDzKbwgjTDRu64+mnnopnnn4q2hiTtajfOHok3jtxKiNp13asjQf37olVAIpGNTQ184MxqFLU138F3QGlFz3FwwhvsGYRbrQHULZjZ7R3tMebrMG33qFWPzJcIMVIyK5OjAkcfi080whS58EoM6PLBDguXKCuOrpKc0tj7N2zDxnRnvu2AIlKWQUAZH8/AA0yeBj+FShS3Ko9KouX3toVxW9BDPO28I1bhMZ+RfZhy5bNKPnUGmcPcCwrebYg46ULlwFzezmTQMcfBiLA25bNm6J7QxfytizuoNgLtOmA8PRuwaJTJ08mIKihKkj6yU98PB5AIUdAAmifjiNHjiYwIsjV0rwqHofXtm3dSn+K49jRY3GCPcrocyOzbO/5Fz8V7a3t9GEkQSdp1ICjphcw/iwAVD9Ai0bPxu6N8ciBR1iL95Efh8neupYAtP371LOfio30+3JPD30gioI56ujo4PltWdKkAdBTAM4o1Zs4mYeHTRUEyB0iLbeXgwAxhBoA9rZs2Rq7d+1mvCvyAFlBITU41eSbAFuXL19OGVYHYLWVMe0E/DfK8AoggjUeawAsHeeFCxfi6NGjAIGTea/7jDPjXu6EaVwYEbma8iFbyIwR7J7ASTIBgKuT0F1piL59cOJEgqYZec9+tQbQd+MG0gPXArrwtwBkHpLCY2/jqOkFROxl35Bv9+7dC88/De/citOnTsYlaDOG06g+x7kFB4hAXyvg49UcfzIRfRwFZL3ch9MFGSVtN+MA2b5je7Z9Hfl45jSlpy5ZM7MstvKMfbRz4v0TcYzag/Ko48+xIRu6uzZEN+tXQ12nBcRIvVPHxLvvvgu4PIThWcn63Bg7aGP9+s7MEBgeAYzOPZeUP4DI3j6AORwIZkYIRBWYfrnHBf5XRxOA7+rqyrEJMnvvBXj2/ffexSFAiiz/ea+yXlo+96nnY8PGruT/t+i/DplpgJt9D+6lL10pxy6z5i/3Xma9zCG7qhL4feLJJ2M147sJHxnZmVHH0HUEWp86dSqdCa6XXJQ0mWmTtu30Qx/XrO3v3LErOpFbAr6CieXwvs6M64AS53B+CWhv3wZoTEaH9FaWGGksYCsPOyZBAIHO88gTeVray/v79++P9QDaOmkOvfkGsvE0uswstcYpC8T39r8O57dnHAiwChoMIxeNULfWvXvU9WvXcf6OAow1xO7du5Ourq+T8JOBM7a3GsfC3t04UnAMOPfOrePTgdbDPnHlymDKC9t0v9A2aQFYdfyujztEAo2qO+BAvUH7gvbjE2PRijH56edfxPlUESdOnkhHgfSW33VOObbtO3akLHPtTCFPzABzjk98cCJ6LvWkjFMH0jG1A6eGANwddBBlo9NhJszJUycSwF+aHG1cZBkS2CWbOncuXcakHCh89h8jf5cuTX5Tb8/pzwf4jS/+SMDBhugM16jB5XtUD8EY2y/Uzizo3AmGAIyoFxtVr22nLJlBx7a8inqT4PUEe8wYdoqR3QYFGTFr04LFtqYt4X3KI8s91QLkrmK96EgYuoqjhuwa2DC64T3XQy+85eHdZm6ugA+L+SkFBPAzD+OZZp3d53lzAgrY1XOgC5ZesoSW/J5E5bfPNyPOcmzap4VrWNPcq92a2X7ovOrX1cybNXLlKUEHz7M5f5z0aWStGXzd6KkNBBDcRFcwYnjoGiUXqsnMga+a0TkqoJHl6nQElKHfa+WYmSDAZLCBdJolsnYOx4WGjIeSraBN9eIS2r97kyh29NhZaOi+6csSa64T+dv9bh7bwH1sFj5Wt7cMRQY48TxprE24EtBl3dYuslDbYtf2zfFTn34xmjdujHMwGHBWnD32Vvzpb//zOPn9vwAjqo6H/hOA3M++QETuNvZqInK//VIc/Z2vxs0rVwn0UP+ej3UPPh6d+9FlNmyJ5/Z2xmMtkcEJRuRmpCF9cx4soTFJ9IgZUWPsLWPo+eOMxzMOFsQNVmB3oT8aoWuZDeWDPAFWzZyg+coEybN8xvxIy4zo1GoyUOn+GL/R16GPUOQiZQpQXPkxApCHwA+WJtNusJxSIeACEAgwynVqoJwZfmlPIu/NstVeqmxrjBoicldinJfLG7BQwSXGIwG95hifQK7nwmRphfff5oya6/AZPIT+Vd+9IToffZqzHlYVeIdxmFUwh4y5deq9GIGfPQNmDkCqCJ5cYN4WdfQR6LSydX0elubZJfcBcMc5ZG5ubISsM2pD6wiqbYwKDuf27JUFADYPQ/PsEQMRXX+5x4DDSMcMtAPUmwevsN/SUltWMDZlELy9YFky1ye0SCAuBY9Artk6ZM+gV1QA+mkv6/xwAS8yaXPI6GnOjppmbqdofw57s4HSH5WU3lvg+hIOtS+ew/FnmidAqg6IUmr1+swFMknvg6mJi00zxpaaylgF/5djv7HQYoY2J0uqY7K6KaY48Gz6Pjopc1gGkOc+NAMYK5Crc7QWJ1+z2UQAo8lHrAPB28lxSlOmE8kgSrEpzHZklJmaRmLrFGnd+wg4yHbWMQ4ixlYEcIO6Th+VT9rcrDN+i8/JhspHpbCYh1iFa8ws4nsjOJ/hgRvnTqfTxXsTwBMMTwsfJuddY+fGWPvgY9G6juxMdDxtK/kzm1Em8Lf9tDqEzqyrp6iRSxCM0apyoPxRjL1eBC5HJ1Nu5DyC9njoejnyMYMv2ccLQsL51o6k347Plug7rSK/wb0I1NSR5j5A01HWpEynDzpUyXyk63ltRhbLW/IGsomNLoOqcpw4QASC3T3U+9JZJxbIHCk7lWtJQ/hcQNmX1QhKV4ADSoNy7kNWG3XfyXr5xS98LmJTZ/wZvDCH/VVawkGAMRq1xVXRVtwYuwGt17HOapiToi9+9hcX9+Jt3b5zZxrsQ8NDKEHXAGXPxus/+B6byVUYpjg9wVnbhg4K1ArsGSHw3/6dvxVbNq2Nf/Sb/3tcuHQZI6Uxo0AEcucQzqu7ObAFwEpgc5QU2jv9g0RlEQ1K9OPqDk6zxBMND6Tn9zYg3F0UCYlgekexIFwuHqJ5HCSIrgi/B8kIhFp03kgVCZfvYdZZNplZCJ1eFEgv08l2/+4rp/HD79wM7INTVbhWIi+lliU6jPDDc0NsPr8pyg0jFBdD1EUiSZ0IhKb1SgXXDMW2bwrfTFeByPSSx+o9RHAwl3oZrA8pOOQEC0rd5zMBBQ8v8lT3YqIN5/B6L+KNKWsg/QGvTdEYQC6LXcGdZRlotxIwdwWbgPSyIHkznsymDe1RhlJ4jzo7fQnkEhHFawVh2uUAfItDFNqGucqqAZjWcUpiVxMgJoYz0dNVEKOCZ0F6XjCrtOEfIxjHWYy3icIdGaGWMgcdWdNnXqGGImM9o3IYtJ1Uky42NsFddIeYhrBEnAcYfAK6B5qL4pHa4vjWyEKcv8fiJ0ptdhgvE8qzkWhVHfVR1dkUxc3VcavnbPR+7wcx2XMtpm7cysgl+yJYp9f5Ll7azZu64n/8pZ+LCwNX4zd++3fx3gjkFua/hLmpJlWhydq3zN8EQnZogNILCIOSBVLBKzqjqYPTE3d3xbqda1CESSFBWTUVyZRGuce6i5YjqGaMKm3jOBxUVF2kKpqm365E+AL7pICYRqG4gcJ9/t134tT3X4l7GP6KPiNFV6FoC6YY5TDOZl6M17rzkcc49IiaxyhILO9sUy5UMOrEqCPlfZxN78Lpc3Hq9VcTVFShXtXalor1DSI17qEoKrh1G9knN1EjdAVn2js6WLu1KE6zgJYjOGBQllA6lSMJwMNrgtcV8OAqIio9XVRQZgaHwdwYtNTBgnBKPQKWhWPhWQQhgPDMGHzIWmsHyK1jHVbeuoHAY25q2+P+6q1xtwjnEJsaPmju88XIONTvHnw9hmyox3huJuWmrgalBIWdR8EnpTGpZ5p2FgDeWFx0F1ozMJXNKWSH3i83faMgdIyozBvZ4KFsRvA2bAHIbd9A+gq1iBeI/2WDMELZ8hDtTVXx5R2kqtCHf32cSEo3BjZ+U7fKSqnL1bCKsgyUOYBXet85Gv2HX43R/kvZxopGHDnIwpl7g1F8jcPOWGMbP/el+MIXPxfPbNkU33oTEOnkaegDbXMi2DAZ9TQbk3WEn3344dhMROJQT198/U/+TbyF4mh91sZuahMR2TWDUmUUtuUNdgA87SV6buuqtjz19/TZi/E1Ts290nuV9CMUVTzA1sddhaf7uReeiV27dkKX+YzaPX6KFBSu2UBqkpv9ofdPAxoPE4mzKn7uy5+JA7t3klFxN37/T74TB998i0jwhXjy0T3x6U88FU88uj9ef+d0/Obv/glyHl5BoWukDMDf/dkfjQd3bIiDxwAuX4O3LwwkqCqYWUXBoBqUh1WUA9hCqZMvvvAJQLiaeOm1w/HBBSK4UK7vA/TfJg1/Fo/y9k0b4lO09TBg50uvHYqXABenADaeffqJeBIw9+Bbb8VpjIRp+B9OLtASGmpkmw40hFFbjpKyv2t9/NgXvxhBaYfvnTrNXN6NRtL2d3e0RycAVB/G6+/8wdfi5LlL7Akoj8jgH//RT8ev/tLfiGsAId99/RigHwCiShN8JH9OoECb6ibwX4aBpIFmPVodWxo4uwEbHtu3NR7dB+BPRNXFwavxRy99P469fQKHwWI8/+SB+NhTj2DctkOfqTh19kL824OvQ38cpBh5F8+diWrm5NmnDwB6PRPbAKw0eg+fPhnff+NwHHnzOPWQrkUjToItD+6J9Zu3xhqM948/uI/7ygFoD8dpPLTDGMHKESMYVezakQeffGI/IPmjROOei5cPHiJiywjSUYDc1vivf+6n8qTf77zyg3j98FtEx11JkPPzzNVTAM8qb+fP9cQRQJ27GFmCuJMY8ZV4f1dirFeiSDwESP0ggJERkEaWnDhxMr79538OwHmeqKyG+NHPf5axP5mReB8AMh4EVD0EYGgkGCIQfp2JHVuJXHn+BejTltFvNcifw2+9HW8eO0rkIYdesgbWUCtaxaoV2bB5w4bYgaGoo/fVN94ARBJYQgcBSNJYMyph08YNsRsgZu3aDsDj1+PoO8cVoBxoWRudnV2xe8/OlKznAZKMbrPWunJbgEOjT2BKGd25dn0ClDq5BGOGKB9llI+gkfQYod65tfYETlPMwjH52z3SrVLBzQfqrr7yT+S4hn53Zyfg5KYEgHou9UZf3+UEzKtWsm/SngCmus8k4KiRmps2bQEA3Jm6VB+g4BA8UVldRUTm2ugEkBMgFUQfIRpWcM7yC88//xxRtQ8mCD8w0A/4SEbL5Z4skbEO+bL/oYdiI4arfX377eNE+b8PzTEg2M9aW9fEp194MUHWixcuJIizkuiO3bv35MAu8xyBX9O7N0LvA48+xp4zFa8zJ9cw3McxTKXp8889F5u2bAG8uRSnT58GAO/HeMcAQh/w+3VE2WzaSP3rttZ4/8SJOHnygwTDTMWWtkYGCS5t27ot9uzdnXN1+MjhuAVwlEAE9LW/gmIa9U1eu21r7AHAkg5HAJbV/9bbzqZNCfq+8eYb3H8rDf0PZ4Z5ce4EMYzY3kMkcTe8Yl/t9+DAoNtoAiYCh1evXEkA1Gg404i3sGdvgpZD8E5/fx9A+2jOv3uzpbMEdgXjlMl79+2Njz/zcfpyI8FFHQICXkZ/2vcd6N4eYHkM4P1yX2/KGjs3i5EvoGz0riC1bW5FXhipbCq2kavH39ZpMQ/oz9p88AGA0vfiCGtOUMN0/haiPW2/pbkFsOxOgsvDN28h14ikBCjxd0b24kDQYde1oRsAfRd7RQfz814Cquo6KsjyvWn60l8A08+kYYHv0V0KDJ/Al6n4+/Y9kGtSvViHxdWrV+JN9shh9D2Z0HsFINfAe88jEzZt2JjR+5dYp2cBcofYL3bs2BldXV3pyOi5TCmkSz20zZqsrsYR1BpP4hSqqalm3Cfy+dYW3YKMkocEMo8dO5bgcyFyj/7SZ1dmdpV3BmXs2LkjDhx4NIMwBgYHAD1pg3XvgY1G3d3GiSJIXA1wK1Cc2TXM2Vp0K50kpwBT+3r7eTaRfcglgRrH10wf5MH17OVG5Eqf91lzp9ARlMv2xBRxS0NYLkEZvouMBh1Qrt3Bq4Mp4y0noaGOVhGNyNk9OLoETgXy3wcoNSLeaNeuzs448MgjPLeIiHtqChK9bKCL8kdQ2LIzAvyWoHEtCqjshL4PwDc3hm7gTLoYA7TpWKdZ59bYN7Vb4PczyAYjft979z0csucAejkjBT1xF6DyZsZYzh55FTlgu8rMOkDqWuTv4BUyDXDYSLft27fxsx3doAGHywCgME5N5rLSbEf23yFSaG/Do85NzhG6UBrIUsp5k4BLvwuzyJ9e6cf/L/LXJy1xaf7OZ3/kUT/8jufweeIO8rUPBskwaCTtIHhfoEIrPyPVGaOOLIGMqmrK9Wibeg30teSbjnKzWb0m1wq2lHqqc1tYTgQp2I7NqDAyAEtvVREI1dxWAOJvXDMil6wLrupk7TsnfeeJyCX6thqQzVJWYnQCuZV8pu1pzVjLGTnPRuFmlDWywvFYUqWCfUJ7M0EPCQfdXIOz6JLKKqNh1Ueke9YKRf+pRZdqYE+25FqCG1x74e334ubAFYKB6qiRuyXM6BiG3wbOX2I/IPsLm7WF4CDLcVWUGUwjACkYwSHi6O9THFo1A/A2J33sA7O+XF5NwKUEmlrOEMbIaNxZHMEJTtNHOpG8S8dTDs5jN+ZJ8AYF8WMUYvadNgWsBPkWAcVq6yujc8vGaEZ/2YGj/Cfh6WZkznnan2Lyzx59O77xTwqHna1gX374J74Se178dKzfg/6BLnf2pe/FO5RWuNJ3NcbQZ41y7H7y2dj85CeZs3XxiV3t8VjDQnz7O39ORO4F9nFsSfqY0bforWYUTXCfe53BaO4rRtLPASjOYCtl9iHrTbBV/MDgIe2cAmAN/QCOCqUgZWr4if1ugaw8fzy3QbvYILQ5+CLPyxBjkKdhOHkb9In5BssAebO0QjWlFaoBB2klowDnOfdk1oWErTwPCFxaS0Qu816zWpwGOx92YSqZJx9bWBuetzDHPfdGsa3Bf66+8xaRs9doyzmifGBXd6x/Ap0QYEo2l5e1hefGRmOI0grD5y+iO0wCeNZyPfYP/LAIX4h/VLURXNbRzTk2qxMUnBkn+xDHiOcJWf7KUnflgLylgHYGXAlizxM0Mkt0btJDXhEo5z84O8vpCfJZ57YEHdwD1dwXrH1uMJ36vZHxljAz8MDzJsx0MqPFKFXXadIRUs7w7AX0H3+KCb4rck9EJ56jf7OUtqhrxxHR0RIL2AjFBJGUTcDTY9AW3VN8q5x61UbSz3D4+vgoNjwO02l0zPpaMi7rKGkBz4JM0w7BYaU1MUM07hw8OUv5BW1LI5EtpzhO8MmVfjCNsXEcB5QaojSdznbPDzI7qBDlbpZAASDMg6hpX8tUPdoawKU4dNoeeDTa0aFrAJ/LGWsRoGQZQUJGymYEuLKP/jr+YmSO848kzHUr3ynTlI/ifn0ncAxj50wzxwbECDYQr5rPkQf4IJo6CzVyV3W0svcBtiKgSr3WFw8TOzJK2kAoDzu7wh47dOkc2akGOgCgUlrB80+KKFmhDa1jLJ162HgL8I7BNwZDejaHrJ8v++9/9LcASMMz9NkSXurPHhxpJsMicqoYTEfdgG7n+tGeyPXF2hFblG4GWBQRLMdE2P0cwyJBb8p1Zam6xiJ8sXjfOaNd9t1UKumDZ5cUo6uUuq6wn0sJELMkEZfR5lxG5P5XL7wQixs3xcs8C40CDp6IlTPDUc86aQWr2LZYHu2MhVOJouiRPZ/l2k2x9wE9uR0wsrX6blGs+2S88YNX07umF27lChqDcRYQFNZp04vUjlHxy7/8N2NT97r4rf/tt+I8BkotCpzFq8dHqHfGZte6ZQ9g2QbuI7Lw8lkO7uE08bswenNNrO1eg1cRQrBZyGg3Ma5vD+PthykVvnlIBIuLtccPIoDr3DihDl5PIxsBRAU1JQDXWU93HuadN9SdwfvM3FxFyhE26ZlxWpPqMpjvZavCS+bMD2A7HphMzFbAZ3Cpf0OyRY4DyzuI1C0tAmkHpPXQJZUjU11SDsIM1tq1/q3RgtZp8X2p0asAQcpXArQZd3J1tjkF803DJNZ+LQGMQIpziiHPZ5FVNBHGqueEEwpLiGpm9cPgCCe6ZYh+OTQ0pamChd7QQDrL+k68VNUYO3dJrSZaQFASQbeygTSEksYouklEEaki5VXz0bR+kZPTSYcmArCG+SUJANSfrjFmvRX0HppjVPDZOJvMbQy2kRtE4/oBfS62XTasKlICrH+0biPp2Y8/CdOuzHqxBl+PzwKAMgdScl99UewCQP7jwftxZhjgndo6c7euZ5TwCgRnzcY1UbVpXZR3NMIvRKG+8t2YvEj0Hyni0yjI1mj6EMjF07R5U3f8T7/4n8XFK9fi1//x78QdlEGBjXxB93VtLXEAg9A0PxXb11/9Xlzr72VPYyOr6KJGCwJl97rY8whG0ub11BBtIApjOM5wwJWLtwIB3wwg2r22nUcWR88VDiBAsZ9CeTBtZg1GXVc7KaAoSfKmtf7u89N77nwc//534z1AhRv0yVTShx96OB4lyk6l+tzFi9F3cwSv1MOxEWV4NbVLi5hQjbb0nsGbTSi82wDjjH45iuL0xre+FcMY1GtINXzqmY9lSuHhQ4czutPoBgv8V+J1XEVq+uYt2zKqpqUFjzhzMQvAOYLX9NSZSwAwp1E2iUrGUPfUWeEyMVMPYGrAmDDNr2QCY8/Uf2gJpAy/8VZh5lpgbfEv84GCyLyuaiZiH7C1fJxUCv6e4WC0mer2GGfNeIiAyqsbMzOHc2eYCIVbpGbO4cgh3XMtByngBSxnXRg1MMkBegR8x233YNbLIgKOX6wbvL9E5U7cgff5rhjg0EOfVHLsnEJzBiXAulPWyK1bu4UNH2OsiLQG2jUNSQVlDSkTP769IY3yP3qvP4bhoazDCe8Xo2SWocSWsf7MTOh/n5IEh4jI7T+f8mWl3l+E/fTtvli4djYaKyti849+OWvkfnLrhvjTQ6/HMYw0aWm3FOhGpOtdbIGvnt3/cHQD5t8kaucbX/8GYMrb2f+atd1RAQ8tsHnM40Fpwgh6luiqdk47nTZSEGXAep5HAOjOnbkcIzhnpqF1Ed7VbtbKT/3UlxJcO/LOifiL7x+JdwH9TUNbzbxoJF3nsMQxDMGO9tb4WYDcx6hpfhvZ8vvffCXePEK5huKFeHr/rvj0xx6LJx7ZF4ffORm/9ft/iLKK/GTe6hqb47/52S/GA1u6iNY9H39BRO7pHoBW+DJPGQZUVibX1a2MXVu74+d/8gsJXP/rb70UbwFAjxJN4anK03dukGUwnLXTPvmJT8SXAFVvYtSfRemdQtE12qkUz/8rh4/FVUr31LegpLHGpKU7nOJaIGEYD+166Pncgw/GAzghezBQv0EU1whGTAPK2U54+IVHHsLbPRH/9F/8bhw//h7gJH3gcMMvfP4z8Xf+5n8RVzBcXwXEFsgd5Zk8Og2lCYylWeRwCYBiOc9SmbbUTqEeVnns2dwZ+ymjsWsrB4A2NQGIj8e/BYw++jYgF1EbnyWq+YkDe3M/MCX8Yk9v/Okrr8ZV5sB1dO7s6ehiff7Ej30m1nKoiZEFTQ2kSpMl8RZgxMt//v24dIY6y/B7N0b9us2bKF3SFj/yFDzNRvjHf/ZSvA1QfwPjHT0MumOoI4PXYfx97LGH4zmuu0gE5eF3P8hILo3yDtr78uc+lY62f/u91+KNQ0fiMkBVDQ6eL3zmU0Tk7kd5K0Mm9UCPd7Km7x34/y4lPaobSI2kXp0RGQ/v2BY7N27IMgxVgCe3AQG/+Wffzog1ywA8DRC//4EHKP3RQHmHc/Hq62/EIQDaYWrpZhoo8yiY+COffjEj6Mxc2QNQeObcOQDft4hI1OlViGRTsW4nomf3ju2x/8F9CXB+69vfIWK4EMWuQel+bqqxEaJ7d+8i3bg9XicK+CggpVEn7QBEglLLgNvBN18nkpjoNfQSHRzWenU/sQalkRlGlj326AGMm+qMDr12lVInXK++MyGoMaUTyf2cH1WEgvpQ0CEYW+q6Cka/cO9EGVC5NCr4ESLdu7q6ElR9GwfO+YsXEhAw6tW+CBhpfGssrOJAw504W3YAZp4EEH8POXQHgEPAt6trA5H3TwCkT8dRgD9T9U1bVxl9/oXniTTalVF046wnI/DeIQLSg2A2E23a3dlNKncbvFke7wH4CQIJ6glmt+IQehHF0Sjo06eI9Oy5SB3L2njo4YcSLBdMVl5phG7q7o4D7GMatwJzV69cZY8ikwDF+rlnn2Pv2ZQRgKdPk1HT15ugmHqYY92wifIfzImA7qHDlKIBdNSglU7LP4KOWwHvjS50P0wgd6SQUgdxE2i6O2ZJGctqrEpwcy/glun+r37/VXhoMSNLBY6MoD746sH8LaiR0+MU0R6PymcYVWiUo6CbUZSXLl6Knl5SPpEn8qj9M3raKCkBNyNxTZe3ZqrAnPRy/M6/gNoKHOpG9OgspKEcxzMffyadCB+cOpUgt45iIzIFrHcAytmH48ePJ9BK97JvM/Cb5RU0+r12y+YtRNVyuAUApvJIsNmoU6NdO3X8IQvf5RCio6w5dW8Bzu4N3ayf/bIjINy7BFtwmGJGahYlIGlNYCNWEyzGYWGKvOBex7qO+OD9D1jHp7M70srx38PhJoBvujlkLrz4netRejJugZjVAJePwSPWgB1GnzJa3vuO4qQTFFen8ZlGmhkR+gK8Z1kAy0jIV/2DlAZBhtj/ri6AXPhfENdIfAH8akAGo8iffPLJdBIcPXqEsV1MXWbL1s3QdBdgF04inABnT58F8EHnhQeX5z87TvuWCpH+jz/+ePKEpR9s5wZ2yCyON+0G14d8IL/pMPaw0f0H9hPl3J10k4eN6hekUJdSRzLiZj2OWEH0rK+HjFauWBKj9zLR9zg4JuAZuD51F0upOM4DBw6w55TG4aOHsyyBgH+Cz/R1BfK/sbEJmbmbwJvtGfGuM8TyGgYbdHL/o488msBEL8Cy61+90Kgs5Zfp64LgPDB1E8HTRx56JJ548om89uRJeLPnUspDhsG+K+iIo76jI1588YXULd9//0ScPXcWB9JIRtU/BZCuA+w6pV5O8/l59F6BTgN0rMetY8r6pGWAUNJ56/btOHxbKIszlLwrSK7cE+y0DIx9lK/krwTf6Ssk4m8olfym3NcWRKfzOifSS5av+Svkb17E90uX+rh8qZ8tv1/+Lr/wuTzcOUy7kfeFdgQs0OmQpzMAPvKpa15nnDR1rBOAMeOsewMBBHHVlD3sUeAgHVHsW7aZzkAeqoHPFpRzbIRsfcuq/BF6uolNcwubWL5av80audOZmVeJE6MWOQ3UUNiHACt0SuoEm7gr+I6jHzpaTkCQVj3Bfa4KfbLcjFL2GME3ayHzcPZD+JtrJbT1d01V9z73Og8nqwGMrafGvv03CnSB/fA8esLwwDUO/CG9d/tmDkSlRi56Wf+5i3EDILeupZ2zENrTSVYGplBEW5ZtKy5lz6Ul+zgPnRaRsVprHj7soVXWONWuNW25BP3LNs3GU54mI6gMLvHvLGCVDg7rfc6zvuUjD0lOAAW90QOKixi8wIt2urXP27AXm9nrdKr+JHpIS/cmgFyCQHju6aPH45v/5J/Eie++Qu3V6tj/134WINeI3K3pHL308g/i/a/+a8D0fkplaWuwrz7zKYDcZwGHO+KZHW2xv3omvv71r5MBd4HScZRHhF90co7DF9a09iC3jECmTfcVyyVgmjGP1D1mvVRh18j32oumeosDyOj/D1XvAZ3ndZ1rHvQOohIk0Tt7b2InJVEUqeKm6po4LikTJ3dm1sysm9zMXStZd2ZNc2I77rEcOZYdWZZlS6ZIiqJYRIq9dxCNFSRBgAQJAiDKPM/5xdzkl0iAwP9/3/nO2Wefvd/97r2T8AtiOTkFnXVO5rkikAuIaHq98jQCDiE+M8RU3e6j9AeZf4KGArfcIf6x1xDWBroEJh+s6YIiaomyVxWEBw8gfHF5SWteKzUvB2IL9Uap15kBs1QEJALy7knXBeFHQ0bi2n38qKvotQs73wvd7efZN8om2ZGclXVLVyA/MHKRQVYj7itJN13nz4TuzssxIJ9CSc4k5mCYMfs8gv45xWABkH0ysUEjloP8C0Qns54CX6bVS86xfJZ1Sy2/N0o95VEyFbXx7LUyxp9RzgvJfyM+F/JnZmgGMp6HHh+Hz1WUn0PZsTzmAX+TfdFDhrAZb71gE5Yai0iIcs8+8rySWa8tkcweyYffV4DuHQcGYj10S0OMjvaHrIlFNCorCHfxF+/dwI64QXkyK4zdHWC8NBHm7MrCTuiDmNfZdh5W7dVwD1ygID8rkvFKSsbF2tLahmyyWJ5hDPtpFEIfqg9GLtemButl2Lgn8efvQEjK4V6lkG4KAILdtwPYLL34Ce7HmEHjWgEOW+ZA/eJae/4X42dNXbGGpn3TwwNAckmR0Ub2DGA+0LhR/6o3MhlDDvajc2VZDxQLvxXLYg9xye5rt8KZ/XtCC0HgHgB9gy9mBhdSaqIIrMGeOJalyJ9IJkrztFBYBj4BtsiAol71rOq5TR121s0a0PZ7kAB08TSM3LMQlCDJkY/MvkAaAWuTrT3M9ymAzoql7GnxREtX+vNUQHg1rme3Np+qJaqQj/eDn7GWvOdvts8DVqEeSmJMKQRX+BAfQJfwcwMQBulZ4CgnSbxfIPdhcMWzYYwglbauGcjiJUxkSKWJoLpI4NeSEShfrgtZEplJw2dOpwdLWiZ7nnGKRXj9CkorfI0spRH2z2Z02+372L93ukJe/01AXLBX9m5DZlEoM/gHbpbUWL5kzIjtxPKSaLwVFY8HjCLy19aGE7CfSDgp+zxUFkClBobNvjxQxtiUkyoBcmXkUlrh/6W0wrnzrbG4uZv6DobXIFGNoopalHo1mzqNtPALMCbbolFcwOEgs+fBCJPHwhhhuU/tyR4E+zafTcFTyiSl1ENwjPoQIzD7Bt1EgPHpaQgbKdzDAIQarKNEJJMo9Bzr5mBwJWEkCp5q8FlAXRArpgwAkrpwGhrIJ3+4nv/xs6joWLO4vkzof/y3Mq8KE1FncVFSrAaHA/dJSqRZavRoFCajAG2sksl8ucD8Fd+fqOdpbRWeFyNcYYtCwlVN178PYDKE0GgkpKNYPcAGbzMPAHNZJRT05rlGe25QMLWLdPeoDjlcOAQcGUomm/nL5ZDOG4fiK6tDwLOZZ5ql9cEmYD2TMpKpq4TySBsfRm5wwN0llQf9XVo1HIoqUZoldKZHIeXgAIOzujXZSIl54EfxsLmDErGGZ+9NUghYCItt57BB83KoM+ZjsUNMAZq9bBX3ywzUaqdjuw1/AHKh9N4HZJtWkBzKM4fDPx+9FQ61dYcBwOkxUtvT+00dZYxNdSGfjqJZ1WUcCBdC+3tbQ38LdW+vwybQ8GU6ndchriuTrrGpPvzdn38ZIPdq+K/f/GG4RXqi6SoR8GV+ZmFkfOm5z2B0V4Zzp8+EH/zge6QfHkLvwKRNqwjFNByrnl0fVj+xIKwAgGmehAPT0hLexQGQ9WJThoaK8rCclFtOp7Dj6JHQduUSIBecUcYxra4+LANwKaL8yD0KmV8nPTmD9X/AWFtwgn75i19EcMFOsTrKX/riFyMoKHPsN5u2hjKM8oU4I3MaqjkkqGUGc6gL9pHKo579tQYHtY85/82WbWHjL14L3Zc6YPGQlv31r4Wa6urw43/6SXjvvS0x9ddDqBZHbAlsqUcffSw6fKbJuUeMTmWy6bdv3xte+Sm1hAEoCDdSf6iYCUWFsBdiF9ziMpxVjHCiSJhzkfWr02gU3+jVGKxfO9oKWN+j/iZiycEDkxc5TWF+bG5htFIlNoSMjxE5s7tkiqk+7LkkOi/eIaooKFJdSeMp2OPjS0ti1FMGwV0AXuI8NNXDYUdhPUAQR40MMh/WNborCxh5T2W/pxLJiikK3MtrW+zezpmlM1cQaZ+OUkSFw642XceMAKODEwFyn59GHV/W4/WTN6gfjZHH8xuQUFn7nBoGvTgY7aT+dH64BUbuGZaDPVZaBcBHVLSnIwy0HyEQkBKmfuqF8PynPhEea6wNv9sJG/DUqWiY27TOYaGiIpBbQqrY4/Pnh2ms6SAH9n4c2taW804IAC6HMkbJJWTmPrqpBqPnM6zhGCzr3fu5D8ZcGcEcMyL2H70AcHABRm4/he2HSPesDJ8DOGX5wi/eeDscPnkO9ieN0ZB9n8UAjka99ZAnUOfsD1+AkTt3KgDBvfDKrwBy9x+PoMCKRQK5i8PyeTPCAQDh7/70NZp7aWRT56+wNPzlH7wY5kxrDDuOnQub9xwPZ1qtdWg9snuku9jY8h7AQQbjqQ1/9vKnKetQEv7lt1vC/rOtALno7ns4lN1XYTPjdAJezlu4OHz6mfVhMvuS4zAy1I7iBG7ddyC0wfZJAqQvAoDMYK0lEqiRNAN1bLsBBmaz755esiQ20zlGgGYL7DTB66x4yBWHFx9dHkoxlH762i/CLkobmCKLyxQ+9cxT4Rt//sdch0DS6ZbQ0gGbkHPKGp8XMXjaL3Wx/0j5xNiwfqDsdB0smwYYLJvJ87lXa3BsCjGYZJNcwGk+da6FAM/tsHTRvDCdmrORVYGMW/fvl7/fEjoxTjIATq+2tYTZgP5f/fxLsZHlNRztCbD0i2DDCyK8+tob4RjAM7cPNXNl5FJLqnRieHb5kpCHAfWLdwgOHT8TSxs8rHWnw1wBGLJq8fzw5OrFlHbpC2dbYUJTr0qApgQD6pGFs4jOD4VN7++Atb03nIfV65n+Gdbg0RXLABuzI7vwTAvAGw6GjLHLOJF32Sdo0+jEL5jejE4i2EuUuYxgUh7n1NadH8b0ZcGN8ZzpljBoZswXuP+OHbti2YSr167H+nQTkIk1q1aElcuXha3vEyQm0r5u7VqcjnsxZdcayjZhM2XZlM+JE8sAJpsBh+dEhsRv3n6H2sxkCLEX49GE0Gfi1DbW14VZADcVFTByd+0Me/fvY8RJ2CVNYR57Lp/3nAeg2Pnhjmh7aKzJNDCdizdGWyCF6IsMutkwM2sBdE1fFGyTrXvx4qUIPAuYaUdoMPgfWzfqaX4Q/1dKua3/8kv8RiCgBGDyscceJbBSQt3JDspIHIngp8ZlBMDixxO2SDagQEMtgYIZ02NK884d28NBnOYIIHNfa2MKesmok31pEOTmjeuR8bhu3brIuLWmpw20HMWuD3cx3LEwBQDFMVk7czxZAYKPRw8fQY5uxLTfCOSuh6EEyNJBoOkqgJMMvAbm1uDJ+RZKJWBMCwQ11TfCyF0cgYpdH+6OTEibgsm6fWIdQC7rL6vy5MlTiVR4zgumO6YCN/I7a/nKEJZRbBkAHVvP9cSkAQICZkyekiiXYOmp81xLZ9iXs9TFfm9ta8UmfBBrm06e3BzLMPicx44fi6C89W5NP26HLSvgbRaI9p7GvGPRuI/rx/eO2zq+zVynrq4hOjHd2L3WWbWeaQTzAaMECvJh784ngFRbWxvZLnv37Wd85+Ice03/T3gKSAjr6/2UqVVrVlMD+WNGLrJoaYVCnDGf05R9g68+kyntCRYMThFnUCvvdW5lMQo0V8DGle0awWV+bmZPF+nXsh8t4XCQTCBLSZgiWso8yjYVmJXpuPW99yJDWXtTIXWPGAiNzikzK+haW1sfy5TIIr2IHCXqufpIlEliP7S0XohsQ+c6iT+RpRIlnufmml5PRl9tDQGvhYsY391Y7qGxGbCHcQtgngH0tB60B6T7Q7bquiefiGC1AOT4kvHo4/5wCPmeRDBGgNfyUi3YZRdcd57NWr+TWONllKxwL7jG/l7A1bIHc+fM4VnqYhDkFHLo8+sPPFz/ONaPxyv7eOYs9Ad7ywwMexJcAZiUbd1NIMDn1i6PpBDGKylgPnqlvrY2lmnZj76xhEdMf1YEWHOd3KlTp4U56C4DHdZz9vm1rW7hXB9m73kf9Yj/y+qsratlzhbjHqRGMF4GsrWBnWuF1kBOIXbE7JkycqfCWj4ZDh87HkuhRECcsgzezxrVOt2y/N3HV3D2u3gO2VsRoPOuzL0roGKXAABAAElEQVT+ysKFCwCxl8GmvUTJhxPIMgx+ZF296EsgV726Yd2GGOQ4fOwIwcgzzMmdWP5mxYpVgMuFkalrmY/rN1lXXgKU3sO9prhpj1vOwYwAy4AY1OkBLFF2ZXBeJftBWZEBHJkj7nSu4eT4d/RI4vXcZS6cc+JXB+r3viext/02fiax0T/+te9J7Ed//PASvlEHPLLO/J4fPNQLCaCXz/ksTIgjkbFoYEzfQCAX7CI+yyC2Zx8ZFbKjE6AJ/hUyoN3ASRPtT4MA8dbcwKfgZolpRi+NYFfbM6KIJj3jYLcOAa5eJVDTzfz4qm6mtAIAagcykU8mn2z+JP06bVzukwqgFRn8BPjvE1AeBUAQ/EqAmLIOaXbJ2SILMXaaxz7URjHoEutn4ttFoBY/1LIF8bzhubPBBiLJhxJHghgSKqxDe24fpRU6L4UsZLqeTJ0CSAM30cvtALkCuqWTqmK5PnXBA4LCsDAARwGSYRILSMYGvATgU+6w5szsIOfvEGvpHlVokvEnQDcYE4YQvp6IddRVOqYYXZbJs3SjbHVTkf1ctLmQaV9CNimsVWoKz8i6pwE05UCIKEO/2eB6MgHylzmrxjcI5AIssyan0OVvfOu74fh7m2ED54V5n7NGLkDujCnonNHQtnVbOPbzX+DXtZIRBTGAe9avBMhd9ijsYxi5UyeGObn94ac//eeYFZVBmYwR9qF1rvtZF/t4uE8tcziEDMU62Ogy/ucMggSBbVlfSSlK5jydNZAx71mSCJo5B/j9gHCpgkOuO/MUcSHmx9J56mIb8N2kTMn5jkvsK7NQyAbmflHgeYZEcBkSF58pBNgvq2qAHdkQckshi0U/Szub+6KDtMFTWL8MfS3sIUE9HicCiVF8uawYgdvQoFfXhZaw/+2fh85jB5gvgcLkUNBAIG7JcoBcSrn4LHxQ4p210QUZZb/KRLY8pGutLTAKQO6ypyKvD1Pk3Tdx/zg0BqEsyqz0eiPY76MwQQEYGIsBdO4d9ynXwid/ANg/HAMEXJQyB5noYP2x2vIJoR7WbCUl4STL2PPE6/WCX12E6HGqrTOca78MJkVJR8YrCO8ZkMb32WBOpWTNNUAUqyylHjR2gb6C62Pt53Ts+WHwkev4JKfxTS5hV4/eYHwwsgsAxxfPn0PWSEHUe7t37SXYeIqM4V7A9Wx6UFTHbKTqWjKG2VeW+ZGIJDBu8MVgoY3r2ilXd+TE2fDhjt0xY6swJwvSQg1s82awgYoon+fOng7bPthGebPLrIloETKkQ+Wi8SpGd0/BPnj06U/EvXCas+IGc6lschd8WdaGebachKUbSrHxJ5I1UEiQIhu/SMa4c6ZQuD43btwMH31ASbXtH4SWM6fQhfgfnEuzZmqHTMG+qsXfxJdif+VBWDDY4dngeCQrXYbcdp4yZvbgiD2CuH/vdWxwQNwu7M97jC1ZDA4fXb2HMxmZ6skp7g2fiPWH5CnIr0ylMicP9S8DjWezw43YH+NVItPFvcDPLJ3hNdwu8czluRkcsub1xAcIGPAezzZljwWPfXfEDdQ4HgZ+NtoB6FZ2CzJN0MGMZHz1ZO43SpRlGIKUwak08IO0YmS8JB8CGWA0l0h1Q/O+KgJjX16/LoTK8vBuD31QLuOn32wLBei7WnRodWlFqCqBiEh5kWw+mFRduBCxx5B2TlAgRhfdUAPUtrzRfQ0QCAXMYimkLqaHnIxDuQ1lAAP/2//65zQ7qw//8P98G5YJXcS5iQ0ieknVMjKZlU2kg0i0m9r6PTr+QyiuQiIOZdDPTdWzBqcH+zCRittEM3pAoHPTqMuTXhAyAIAf9FEf6ibGPM63SHsBjpHNJqyLI6W/h0PivgqcqG8y10vj/hY9TrY6dzJoIpMpkCNKboRAY0bFb/fQRHF6nTPe42K42nx1gX1FIfXnPngEcJlorh5foOxx9YwOuwC+DSHywNExjIvtOJKku4O+M39GbVJ5hnRANYFQ5YHZp7QCc84t7AhqyoDF0QdRdEkcaDJyjX2NEAVPZk1Siar5QR4FxY0xzP2dvyyYhHk2QAOcG2Eu7gOu9Cs8jN37ZlOXhVhKSO0mKoRApeVjGE6k23UVtUHHF4VcrpHLE5PkwPs4GJwC7mMAAXVIx/pBGLl0dr/DPCIwObC0CvPpTJlBTTSfmfdOmTw1LF65inrCdFjkUEEnUxvIkgRsVKKE1fmkYSNrvzjcFfa2kup/u4sCWVdDWj+HOqnUOfWwW6fUh5zaCaEHp7cdNs1dGLlDN7vpTMm6qsSZRzt83rnbDyO3NvztN74cLlBo/2+++aPQc+UihhZrjjiY9j+HQ/hrn30hNNXVYfieCt/61t+HIzjGyaxlKo25CifVhDrAq7VPrgyrl8wDaJsUDp87H363axfGgqwWgdyKsApWmKu+ndSycxcvhTsEC0xhmIEhsGzWdEC97NCC0XUQg36ECavFaG0qLQrvb9oU3nrrdzjB5yIj4cWXXqCW3cywD6NBsKwcgHjthifC2lnTonyexXg7gmMokDCdQ3ARjl7HxevhZ7/7ffiIIvpjGEVTp08JX/n6V2OjlR/+8Ifh3c0bcb5JYc1ID2tWrg7PPf9cNLpPnzkTWVQ9RLFMxSovrwBYuhJ27fgIBUt4EIp+cgZNMZA1j0TrUaWzt0wryrxNGQ9A0CScB4uny7jOAbjJBMh0n9y5extHga7GLLANtgQOWGrkFxCXA2OMAIqlUKwlEiPJfMZUEg9gI4VGS2uqi2HTUTqA1BkZ7RqP9zmoehHvW1BZB1lrS3MYiHHrPSAY0N+HguTnyaQGxRraKDH3OeKH/sNoSyYo9cgqiqlPQV6Q01ukHqE3ovGK4VNG9Ov5ySQjIJuvn6LeN/iAe8MIuArZa8oevo2T1XEMRu7e98Lt1lM883DILqmB0ZBH+g4suLajAONJYeYnP0O6/rPh8ckN4be7diRKKzCbKVFfYGDx3HapLYFJsxanaWpFJfqsLzo+bQQq1DMjHGp3ktJDJ4dXKntgOiUD1gMWXANU/OU7m0MSAPa8Gc1hycJ5Yee+M+H97TQUIFqcQ1HWWdOrwwsvPBNLDrzyL7+ApXMh9FCLKSmTxmzoEbQD5Shuke55j3IcZeHzLzwNQ53SCoCrP3lzE9c7Gh3EFYtmhfUAucsAeT86eip899VfsTdJY0EvlmCA/+kfvoiBMAVG7pmwed+JcPYiaZvoqiEcGOtAD92/gwykxkZff/LZT0fW+M/e3hb2OR7AygEaNw7f43o4AekYkJW1dTRQmRmeXbko1AJktrVfDO98sCu8DRg+jNgUsHcEwNLYB0mcjjIg3X/9fffCzes3AVMbwzPLl8YA4GFYmttwIO4hU1nM4yQ6ur782PIwHqPoX371TmSFXrnciXAOhGfXPxH+8s//FKdomPOqPbTiZPdhAN7FeGvFaGu7eDlcvU56J/JkBkoKchlryfFsOiXzSMmb2VhNwXmi4xzWMomKMcw01tsuXUMHZ2EcwXSA0ZHHgC92Xgqv/X4zQC714nmeEZjGi6c1ASivD0cpsXG6sx3Hu4yfTcUgHQjf/skr4cOdu9BPAPoAQFUy69kfz6xcHMZxXvxq4wfhGOPuhi0rI1onxrrb5dTYXEV93PWrYfxzzsrKle2k8yfjdyEZN5Ym2Uzt3F1794dWABVZPM+uWxtWAxIbsLpC5sB5HEXPlXs46qbK9nKeDlKWIh2jYxF6pxoG5LUb18M4jLmqinIM0es4C6R+c3a0tF0I2czX8uXLYiOyPR/tgVm2N5axyMNJnWPQasF8mOGTwkb0orVH16xeGetC2tTp7d+/G24hqxMBbmQ+yjycNqUpLKDuq13Xf/f7jYBLl8VhkWt0CftKYKShvpZ9MDNmFO3cKZC7P54TU6dMiaCb83MOMHAPwbmHDWp0FrmIV4nfapx5hpZyDsomnAhQbWkamyBoJ7R1XIBJR0mL69bI1fX8+MVltA2SdSD8HhuZS8YXUhsN//Gkt1tyoKSoJIJYx44di/V9Nfrc/17Lj3jemiLbgGzPgrVq3dTtALkH9h9E+LkWZ7mg1noAV2vlHoWNdwYdbzMhS1FEVuMEzi8YvEXIoKxXywQYPLZOqSCaYJA1WQWeZJPKWDWIUc5cP7l+QwTObqL77uJkm6Iqa68DWWrl+W/dpNkqn5eRuuiRR2Igx/m+Aghzj32pPK1bKyMXILclUVqhFXkSdPQlE7i+oSFMnz4dtmJ12L0bIJfUd8Fxz4a4psxlCQDkVMHZmbMJXqUBCsOOpQ5dXCsmyZq81pnVhpOR2zylmfmaBUuTurvIsPaX9/R529qoIU1AQlZrnGA3Nq9oqPNV0M0UOksiFLM/KzGc/VrAtQT1BJcuoRPOUp/N8gkC4QsWLKBpXDVgLAE5ZK2ltQURSMiRat/F9IsvtBcA66ywerWlFa4nSisgi4KDsnBdC0H2idgLre3sa4D1hDQA5DLfLS28F7BjHDqmqbE5rqOsYUvDmNouyGYKvnI3BR1ycN+BCAL6/BNZ0xnIkeUbrEW9ZcuWWM/VZ/73rzhk5jWL870Bm8MapjUAxlcAZAQ08Ymjs+WYlRsBuH/PZozsxY+fn1BobGjY3IwzWVMT1+oogQuZxP5b21u5Uz50iv1TBiC7ft26GKg8RQ3xUhw/G3BZgsEyBsp2NySGCy0wvlx3nu3fSissX84ezaAsBcGpCwC5OKDFJcVkasyNwHdkTJ88wZgp9YYMPFyXf//8BizGE2SxFqyNE3Ny8yillQ2A3h914DnSf7soORcdND6YD4hmgKgem9JA2b4D+8J53iNAro+szBYCcCnngu8+v2Clsup6Owc7duyIPxModUyWmKmukZG7MNoi+9Cd1rVV/px/nW/1k/t61qxZUWZO49jKyO2+RRksdLvPUQYIbnM46+4qq9ZOtRmbgbUOgho62pYg8SUhYgHPsWzZslgrPDJyCTTKjFUfOjCfySaR69evi2ebOkdG7h1slVjaYtly1ig37COjQpC9B78vodESe+yhrPnVPZaPzKvDBHWLis0WgznGHF5FzmzAKKCrDRlf3D/qVP7STxIYTuwovkYR9t+IPpsu7j//kfgRv/cN8U38zYge/tz3fPzyR77j374yzzLLoh6Kn+G38Q34WgCtNjMT0NWWfACo088cmHVzn/kdgGmnL+lz+ieOO16Z8SHjMib9p3ZqokkXc4tdq7/nXjLTK5fMl0KC+AKO1km9iv66ic7wc5XNk6OvfKm1Ff+3hHXNokESZQixQfxsHsF2gdu72GIxMObQOTPMThS0cECxMRA6Tda8/yWlweTlszxWTMN2nIKH9gaQqSdJQv2fzfrmkEHr78A08LsHAXIPxRq5NhSqwzYtZEw30b0dpwjSIOsl5VWheCIl/gBUBrsvRWZkbskkskLLuA4+/QDBkXv4IPhwUqGUyGHGKCPXxY5Zqfgn+hAjEIC4qxOHzSnTEoIWdkkso4hNJ7hlJiDaJM5tBERkwGFDpTEH6fgc+t6ZzGsB9nce+qEZv/ElMljKOMvOMr9whsOpvQcprfCP4djW9yg7mB3mv/zFMHPDulCN3WOJhovbd4Uzr/0qnDvbSUYUvg9r1LB8dahfAWmmvDGsnjohTE3pCd//wY/DrsMnadZWGp9DfTXIPr6HzxQbI/I8BkTNoFTWZa+Owz97miD8svlTInPYhs5y9GJTa8Zn43fPFvWLYFx8RVlj3pg/SSrqFbOhL3RcCR8cOE4T3vYYbBDM96UdPcxeS8IGt4xhIbqkcho1yOcvDyW1zciRvppAqDLsBwCxWH/B/tj3w/tzL3/pHlEx8S/+8C/WrAvdse2n/0CJim2sDcEg3ldYXxfqli2ljB7ZjFzHkfhMw9gkdE3gX37eMxi59HmRQc/mRGk65gDbTUKK9o960HF5vsdvmCF/KMFrsJOSW9ggIJxc0XHxn4KNT6if4j4zIy8lLTf6q9ObasPyuVNCEwRG/RaDH0PcW+KLGMP1Gz3hECSUA+ds1kjpR1nrA0gYezabfdNcWxFmg1PMITOvCMbyGEC6ZRcN6CSxSFnUyE2BgX4PnbB97+5wiP1y9zKkNa5RXV0Xnvv0Bs7Eyphh8vrrv6Ok2h78qFswpPNimdMnOQ9nzJwRCorB07hmP3suZgMMcYaxPsPsRdd538HD4b1N74eL9PYopsTcyqULwuNkBVpb3nKQ6utXX30FHAAGPTaAPnLi5QIHbMQKytmtDC+++HIoKK8O7x8/HM53ElRjLq1rbd3aLPZwKXhdfXlFaK6pC5MAfyV1mqliiUv1r6so07b/DtnDZPxt2fh7nmk75ZzucK7VhaefejKsXrX84x4ErBfzlYK9kQ7ZRqyDxaF02Z3Qgc9xpAVSDEFI/eYRhtlDcPDyBUoFAXb3k92XREkBm30nKa8Z4JXp6CVEKZbB4QNjkAzt42NWZRp2hPKS0IEJ2U3YkYyY67s31IG5BIOzuI4b7AF2r3uFR+LZosRH+TNqktCByKN7AywgGRJWSqaZfYBaTikil7gu3yBH8tfSMs2043fIzgPKgT64RWCBEiDpKfQVKmCMFWSiom/EXQ37IawAtQC5654MKWB0G0/sCV3t+ygn2I2eKAjl1c0EnaeBMTWF8WB6uchsUlXBorFMuutl5VG7hkEP9FsbCaYVkYxh6ks6gHRSpTOh8sbGXTTJGgAEuo8DmU9U46//81+GubOmhh9998c4S+0MmkgrBu+Nrpsx5Y9HZoF5KF4jeOjDMHBtvlRcmksUKxe/nk0GIJtqxIE6fH1pRJJZpPz8SWES9V+pFhuGulnYjn3xumkAlZOqaqnvkmj4c/f2fdJwYWl5HWY+iUh+Fg4x/DkW0wVFdTBhMgmNlhit8TmNWA6j/GORdNIT4gGBUogpLyykwM3DRYmDj39F9eX6Mt06bn7H9x8voN8nfudXvuPnSShp67OCPPFVkBcgl1R3QddUaNlGbEeZ5CHq03qgaWymfyx8D3CoknlfenEp9gUHFmUVkru74gFllMBbYL8RJUbYuEYGUb0sQDgB+Qcovn4cUNMJko2soTitY5XKM2fATkjHmEvNJdo6HiOgkoLmGO4azDkIRQHXS3fsHA4aJY7rHgrgDlHEXsCxOwC5Uvfzc2E/5vB+gDQhIw2UKbBLVuGcm6JjbVD2a4y+9d8HwANgys/AteEe2870hIOdPbDYbpJ60AHAAVDLhsuswolvqAqZRMp6O9vCxV27wt2Oq2GYItojGNZGBkd5H0sEY7Af1lUtjNw/Ci0Auf87QG731U42gpE5F0ZG7lSA3M+ExlqAXCJE3/7Wt8LRQzByGRtHfMifUBXq5wKAPPV4WEOtSJtRHcagfGvPh0RPAHIJGMiMXQ0Q4l7ccfgIIBZ1ng0qMOczcEyXzpgeWRSHcMS2APTaJGomJRGeWjA3XIPdtHHTu+Gttzch42kxRe3zn30+OiXf+tGroWr2nPDYWupUTm8KuSiUlotXwvuMLwUW/Hyc2RqM8iPn2sO/vrU5nNi+M2QSYJlK06mvfPUPYyrxT1/557B16/vst65QhuP2zLNPhU88+0zYybz9+tdvheNHj7OfAZGI4svEuttHVL/jMgctTI9AZCvJ7sZMJnOFdqYeM+CZskmTMNmsKkHTrnNJpZCxk0edZa25forra8wbGCnBIM/FuRlDJgYAca1dOYZ8KTvRosWokiFvFFnmwCAKbYw6RjU1NL/gQCwpHo9TmoXi5lDmD6WTQzd76wHsWlNiTGESXMJ2IxCUAHJtwiA7AF3JvLK9ok3A4YBDVAlLZ1wdhu9tmBNXCEHAPu1HEHHlw/iPgVwN8V+e6g23+mXk8vhxs2II+j0XuwX4eAmnsgsleuciTho3zyqphlWZE4Z7O8KdVphfbJI5n3o+vCiQ21QH+E9aN8AJuxxZUb40Tg2EjHDYl4S1ixaEZpzWXtZq65b3YtMT5zcNoA6rKvRx70mAPsunTw2P4PB1X78VPsBBGubeM7n+3Fkzwo49NBvbvIvyIMp5P+BqXfj85z+NCZQc3mC99wHSXe/hkCBil8u11N/3OMC7cbAKMC5e+NT6sHjBLAy8wfD9f30nfLD7UGSOrFqaAAGXzGwOe46fC9+hfm4/eiIVg288zfH+5AvPUdu2MWzHQNz4EY44wYVhUjqsSzWEgz9MzW1rgjXBkP8awHIpwPWrG3eFPcfOwkAiPZ2gnvsylblN4wDPHZdPbeWJ4avPPh6mV5eHfYeOhje3bgvbAEay82nCSLTcFPN0D3k3s+vCl9hFHkbu9Mrq8NSSRYAA48MxmHNvHzkW7mKk5uHs1haVhedXwjLlLPrRa++E/bD0bt8FnCWt6Clq8/7JF78QGdcHjp4Mp8/TNInz4j7ycZX5vn69l1qCpElz2zTGatkc6y2lczYp/4/MnhqmN1WyxtTCvm7Tn0H0xvwwCfCpE2Dy2HkyTmAn1AHOVhJx7wZ0fm3j1tAKy7eQ/TcR1vIyzssVgK7nLl8L7bBYikmHmtvcxBwOhh+8+nMY9u/BAugJ1TCvqpsAb9gfn1hJaQWA5Dc37wgnWpE/HEcDIvdxECzAX06q1upHFoQn1yzCKb4RDp04zfiuR8N+4viCsO6xR6PxtWUbdWsPHKDZWScASFYEcpcRYMjAOD157nw4eOS4ipNa2vcoc0R5Fc4iz6BM9tuSObNCRUlR7MiczLlicyLTZI3UDyFPWwi6DWDwPrFmVdQ5hygV8SEAi056KWu59rE1sft5Brrk+LHjsML7qBHcHEFE2cg/+qdXAAPaYFmOh5k0PjJjZwDkzqfW5iAO85vvvBMBLJYF/a3BxrmDLDU21MPInR6B3B0f7ozgmrqnsaGR5l9zYuOJVvSwjbmsKazjzPGIzmCn4oBYhsnD1M9Yp8p6pMUwVMazpgJaliOw3NTZs2dJHT4T659q7HsdX6o5gQQUR+I68e9oAUQHs5SghECewJrPabkDu9sLDMQP834dTdmJAqWCnNaerMbp3LNnDwz5g9EucHzWfn3s8ccYZxqMxUORrSpgb33TJzD+BW92bN8e2Y3Wt3Wf2+PADAnLNHj9xYCwFwF1DmPkyzrVUahgL657cn0EZwQ+b3TfBMwlHZRggczM7hs3GO9InJu6+rrwCBkDgqMffvghadlkqPBeM7vWrl0bGdnnCEbKyG0D/LaGoXPjvWPqPuBibXVV2LV7D/oKIJfrCKbG2WROY7kEgkazZsyMaywz06Z9ifOEmqU97tNEk7T43smJxmjuT8diozPn8hBnseBfH0yXONfMc3wxj+4ZzHXVCtfFJuEb7VuZ5TI6JzAfEwH0i4uLuV8PJSA+isxzwaiZZOA01MPc5WwSyFUuBE8cvyKgk+PVZajInpnLvlm5CkYu+9E1kLlooCQPEMRggzZTCeDCUfSUILVj8VoywK1dqsM0jvNVpnMVtojginNrYEnAUsauHyivKI9sXMcqM9VA2GQCQbNnz4hsl+3Ihc3gBjmbDdya6idg5zgFFAUCLUMiACnz9zx2kMCpz+n7BK1sMCi4mCApqJrjqsX7+53BbWumzps/D1mkiSdg9MWL7RG0kylqCZN9zNmJY0chhMgcpI8GoJ5BCJ2kQ8i6jpW2isFPQWvr0HpfSx60tbXGZzPQ436KpRV4zx5kqeVCSwQzBBhdo0pY3wcP0Jjz1PH4/AIqcbw8CyZotClcf18GO2Q5GoRz/evQKTKmlf+9+/ZFEoCf9/3WVLZMVk0tpVI4cyw5co65ir4DcmWjt5raGuZxBvupnDG3oIupbcferK+nzBxztosAzQV0kqVvBNBkGFfX1IRHLK3AHO3Z+1Fou9Aay15EPcNnnBfH57PJ9pUhnyitQAYO/k8E4ZANMxqK8M0MSFVX1ZDGW8o+74pBH2X1LsCH7qlAnUGJpUuXhqvI3bETx2GAt8asBe0Sz1vHVl4hI5csAOTNpn+nAHKtP2xK7mpsLedLubYGufWyo9PMRCkj/oeX5d2cZs5TgEHOC5lg5eUVzA+BfPaY+1U9Z2kGy5j474/dKz7LtRwx38Sv7C3l0Z/7UtNGMYw/Q67jz/y5z8AfnPOHe/3h+vtp3+moHspwvF5imNFs5Q0Juear69THvOUwtzYYU6+a1dZr0IszJSUpLZKLMgnEObZBdJrAquC/YIG4QCyv4Hg0yphXgV++RGJKhjYRgcN87MDMHMB3ykJdgxF4CxtjlHUyM0eW3OV2WFnsC/3l7ptd8VzMhggwfmIl1zcAC5COc5RgGLO3BQrxdd3jMjaVJR9Lu1lSlGUUnNVEbxf8OnSXacYR1GOsNhzOBBvIJZCUlOr5yM+Q+fNkDV3rpEYuQf666ZORhWKA3BuUHTgTmy8VT8Kun1Qd05aH78AGRIdlFUzgj825KT0zAHP4HmAo+8vyAs4PGpNNSSkAZCQZwgjQUNyjwxA4JBS4Ts6pAK6p38PoOP/9saD6GDwXn8KXSYddKrc0DTtFxp09D9LzYBFyruewf5vrqxJALvruLHMzxIScAMh96ztkbL63GYAmJyx8+Yth1oYnQuV0gFzuc3HHh+HC62+hvy+Grm5A/Lt3AClXhqblT4SJlY1h1ZSyMCW1O3z3Rz+jKfCxkAHokgbII07g2vXf45kBWq1bapOpWGczSmtqZLW/9NSj9FhYQMkYMhTZ69o4PpTr5doK4CmxQta+/u3nfs+PXKtbnNtHyNj67fsfhUOU0Rsga1LA2P1hw7VhbN0xyhrkUBqycPxEsr4Wh4YlANGTaZ3E+f1QrzssQWNZ8XGnxAswCJ7F/yL+4Xdc11FqS13vbAkbf/Dfwqnt70bb1GsU1dWH+uUQBcbTQBa5d1+PoudHsalHSIvXtpYJ7n0TO5f9AXgY1zSCstyDe3oP3hDlOvFv3u/88LshmNn9rVchOSXK0BjgjwEyL+N4kZ2om8FecvBfp9RXhxWzmsPi6fVxNq/h51wCrO3FDrIMYD5+wx38+wudV8M5guRmuCW5ZvihWQQWBDLNXJw9rSGWzDMQ3tF2CVbsVewg2Oc8Yx52sgGDMWT9wLEj4ehB/JNLBEUHx0LTlOnha3/0Ek1a62NZsp/85LWw7b3tMPp7ycyD8AAI+5kXPw0JYS5ym0wvgxOhg4xjt8EDdKOAfRJ+zhUwNoNfR/D5uiD96Iev37A6fOaT68lUWRzP37YLbeFXb/wyvP0ORDBIFZGhzVQ6n8qPQfknIAZ88QufD+MgAby1Z3c40dKOv3QvmFWawXlSwphmNlByiTOxHDvejPYegNZr2J13Zf9zHXevtpHlD08cPBB2bt0SDny0mwBqH2W9JoeXXno+rHv88UjiOHriBJnH3ewx6mcDYKYCoGqP990loxmd2spZ1IOuVVd54vbcuhGutZ4NV06eCPev2W8DB4AgD5FN5gGcL007niFod6kORH/Z77LJ09Fl9tqSJOZDR3lV3vhGm1jAVrs0F52biQ+ktI+Ac8nLZNvwF/IKfhHtRbAzdbv3MkNpDL2bPK4EsBZWMX5ifA6uoW8g8x02ZiSGpWWjj5Ery1AOQjy9D3vsAfojFdwxC1ZjGozwtHzZzWAt3D+J9a0mE+krG54GCxzFt92GPd7JOCnTxllZXDmVDMwpoYEM+0lkO+czzKSmicvHahurQ11TTTTEr0LH7+i4xMEP6/AO7AA2QmY+aZSlDVHBPrhLSu2d6xiPt6nvVxj+5m/+J4yameHVV14lIt7BpKWFKwid9e6sMTYGezSdiXRCxsZM9wOBhvFWXJqDsZbPhjcqyRoAykBcDbdZlD429zgUflkOTiITPXTjfOju2BsN+Oz8klBZ3YhS4AByozJplzR4MYz7UVKpgNBZAEUU1+SWRP6MVPGfi5EMOzfZVAsmzGBQ7DzI0nkgDAJMq6xjpI8D1sYsbhhp8nxYGeB2ij4fdJH4PhE14hD0x8wTf0VB4Bue1U/4M36qdR9fQjwc9IC6STAH04gmxILHCNEYDrMApUIUgVxuM0SEwhogmTjyydR9Ge25CnoJwKYkMc8pjM/7DKFchlRYzKuR2ow8rsWdBqihIrhmUytZhzIrU2ymdvMyRGU6vCPk2YXMdeWEkFdfQ1S3mOgLoB1jZZughxVswDOE/h7Xv0Oe+G2YtUO9wzj+FKzOSw1l2dTaAcjN4vcq92kYmCuJ8Gj0RaUdp0XgXOWKbLNjh9gl524MhdauATZtF6DUWaJFNFlgIpMR4MxKavlSt6anszVc2f9RGAAEGSVCNCJ4qpyw5kMcvndQ4NbI/Vtr5FJjRiD31uUOFC6NIVDayTCxZ0ybGv745edDY00VSvNs+NZ3BHJhOKGMNDKzSyaGurkLw/pn1oV1Kx8JU8urwmEM0t/s2ImhNRJr6DTiPK1BqToX22A7tXRchJFLxIr/ZjY10sWeDvYATocwvDZRy9Yu0zUo8g2wbPNRNgcOHgo/+OE/wVK7GVasWBb+5//xGxHs/ed/fTNUT8NhXTAvgj41sEFkSr4DeKdSnI+Tl8LcHjzZGmufngYoSaNu7QyA3K/+8R+GWiJ6P4OFuX3HrnhwTgdQ3kDdp1lE8r73gx+EN3/9JnNOKiDskAKMFxXWTRyrNsZ5W7ZlUAapQ4qSSUoS5kTRjOajPFFGD26gXNlPzHWaZTRQkkk4GNbPzcABNDAis2OU57ZuWxEsmvQcHB/20T2M3FE1KtFDrDRklK/UybL2UzrGgmlAw+yx2ipqD8O8LiuZgOGiCuP+yLO94nvYY3aSVSEi5vxJwaEdiX9ku6cCdJuqY2qy+yEe2OzzNBy8SgIJxTAYkjg071+hPtz1gXBngD2OzEykqNGnm9E7jO31Ez2kSAmEYRAyniTGOBaNSuoJw+C52t4R+i6foVvqFQzPByGLGrkeDiPdHaG39TBrlBZmf+bFWFrhcYIPv0Vm9p+kvikyH40RnmOI5zGyaI3cxxYsCnUYvG2nz4Sf/OSVsHvnh4hpciiZPCUUNTTBji8B0JsS1sKSaWAfGKPugWGhTpCxYy2rw8fPs957w4E9NIfCOayHwf6lP3wp1AKIH8K43rxxcziDoZk5ge68dRMjS7vnah9gGiVZMpLC0+tWUEJkHgBpavjx6xvDlp374nvWEMl9AiNyKqUOdsOi/affvs/+AshnFUrGZYVvvPRsmAlTeAe1YDd9eDCYcuR66ag8oHGFEetEzcfJ4QvProPNOC68tgn256GTsaa0elU9KOtbJ0Sn0zn5s+fWcd3y8B5G8u+ZvwPMXzbs79KJMItwyDUkELa4zhryNrm60dUdynGonpg7i9qjC0IL+v9fCbzc5nfFrP9U0hPXLphLSY0H4R9eeSM2TksDwM8giPQEAOrnn3gstLHH34dhsffAEcprYKQRwR2SBY7MyL5Ixoq1gYnnWUoyZxbOQDaOwJqlc8KsxvJY/ufU2fOwje+G556myRTgrLWdfsfatKOLpiIP8zDUBjDgf/721nAOtm4ZBvr85moMyMmhAX2EkESGqAyYcRg0Nkf5/dYPwsbNm8MxjJZydGk1LLxJ6P9Pr1oWCpC9X2PwnW69GMHnYWRYBoZ14qsAvlcB5K5lHU+caQ1bPzpAGn8n6bvoovLS8PUvfDYyTN/7YEdk5LZdvBTTsZ9+4tHwyPy58bz7CEBiC+sgrDnEOSpobjNC6/Zlo48efWRRKB9fBMuWhmyMtbaG5jrz5oQSnM+rBCc2cW2N2pWLAYaZL5lsW/mZJRQsufD8Zz5DA6QZUW50jGUGZWA0mwJv85uf/PRVQJFDMSBbBpA2GYBr7oxpYQFp0gIqb/z2d5QNuRpBZS4Sj1drwwqOzEb3yfTayZ4y28GXgI6glPXwunFwdgOK3rhBUwlkUV1k4FIZtnGWWQSCuDKqEyAtjiBnSDUBuTlz5iE76bEj/YEjh+K+M4in3nQNBaOECjQLPCN8eV1NAtlbhYCD8+bNi2xUFBrp79QqPXcWo9rzm/ugWzMIFBjElQUrg1ddPrlpMoDdCRiMx1gLmnwgJ9W1NNsD7HGe9wOCdnZybsIIK6LG/Zo1j/FMWeE9gkSCBdbSrODsMkhteQLZuwKGq1atjmsimG4tUoFAQbH1MJTGEfCzLqpMUBuhOb5BAhMxy4LnEvyvBWiWxWcGjiBra1sb59ntyJJcs3p1LJtw+iz1vE+fjo20EkxGQeoMGJ/1EeCSIWw6/Ed79/DM7DfOGSfMOUwwFwFnAaKtPfv++x/E8hEoEM51AmPoah0SASPLBzQRDJg9h8Zo7DVBTBvCVQIUd7S3hzMAV4KXZpb999VJrE8CZPp4/lnfaFeha0xDzmOvCzTN5CwV8NpPCQif08BiHXJvs6kyAKxjzOGJk9Scx0l37SLzi70yhDxFGUci5lLyYBU2keCzjbHOn6dOLfZqEcCN9YSnTbPZWX5kaZraLojmXMjYG0Sv+nUcbLLGpiaeq5pTMUQZ0qCaAdg9HsDOLtnpsOEF8WU5m/ptQELmsKWWMgjmC/6eZV1uEdRzLvw9S8gc29WabAZs0Po6gFxkr6KC4Br76BiAq/UpHZJA/gDzLiMunrlcBXGOdrFL4/eyri0lsXT5ssgYFoQVsNKJz4KhpDwdxB6SKXu7F4Yatpr1Am3UJ5i/Z/dHOHR9zP0kQMaFcR16yD64fOkie+Z8uNDeFu+fzXkoi3z58hWRCb4PO1EGq2m3dbV1NNxris/3EXNxDhkwWKAt9G+vOMWJeZaUYHkGzxflz4BEE3adzHjtpo+wxw7hnDqnyt84zh4B0Dr2orpEoPd8C0AuZyFXRM8WxnrFAtqy3gRuZPEbfDFt2vk+cYI9xp68eKkzfk49VlNjszJr3FJaAUZuayuMXObCYTv/7v9CHLnZ7GtZ3GdOCeQeCzdxfu1tkgpopd0oWKqvoizWqRtZDyW+tbWV4MZBWFLUl+Y/e5DMx/Zctmx5LI9yHAdbsFzA3vVURkYAQWTkbgBo16Y/fOxYOMu+lslvzd/VK1dzj7pYosUMMPe8tZT1N7y/LNqHdaYFy9WxXtfLC8bb76EZW82Gd4LEJ0+cStSFZv8kBoFQef4zID0M/+hU+3o4RtdNJMAv8eVXfuk94rfxOzW0d078zPe6r+OC894IHPM738HtePkG7U/sAewv+2tc67oequpqImPbsifXLl6OdeLdOzHwwD60Obcgb99d+ktgR8TLcD2uFMcioUE5SfiWEA+Yk0xISTbLzgIYyOIszCTYO0AGwtV2gFzuyYLGpqfe5yI2aQHMXYk8t65T+xLiUnZufqiorolzO8B9ZcwKZPlnGFvbPTeKva6jGp8nghqAnGSF6n9q46hLnc90/Edrh6obXbeYkYt/mlsMwxBb1R4vI9gG5/YfArizRi7llLBnisosrXCdGr6w1wlQF02qChMqqmId5Qxqr47a3AzPMiWvOJ4D2ouD+DJ3AUNjxh2+d/S1HRt6IImSbCNJiVrjsm1dpwjIsR6x5ikMSxmXiWZKyDLALSeDo452s76u+zoFgpQZsLG5FXsjoxBSGsB0M77TZ9c9GUob68M5BAN4M5zdfzC8+Y/fD4e3bIYtCCP3c18Ks9evBcidGrGBTmyL8796mwDL5XCtu4+SYr2RkdtIeYVJ1fVhZfP4MD39dvj+z38TCQ/aGILnypNZmtbxtRGXdX2H+ZNEgDMVO9Om6PaheH7dSmzwxeiVqqiDEoLommn/KkoP5Z/5iP9SXPmZ08N1JMQZNN+Fffb29r3hGHa8RAPPJc/vUXU3BJwx7k0pXsgSNaFm9rLQsJjsNfagJQdiHVDGK2ri/RAZb8K88kPGEdnv/EaJFgzzpWTbcOoatXE3/eD/CCc/+D3PCPOXsRXU1cFYhlRBrVt1s+jwCPL8gDUZBYRKxiYQ2HevuWN9Vn2n6M9B5EnYBIyE38d7eYkI6scR8CMIYuAC99sBSbG/44D9PWsagxacWQZy4tmemR4mVJaFx/Hll5NZNz6fGuqcDfvOXghXARb7sR9sbp7DWSmJ655se0iAw+gWbbkk5ncSwb1H6pshdBC8INOtHbzs+OkLsZ78pTZIIdiX6uJSSi4UVVfAk4KpfvN2uNV5GTJaN8SY0diM86t/9HKY2lxPz5qT4Wc//SU2zi70ch9nVi6B16nh+Rc+QTB0djwLXyE7cjd+1CDBokECNThcERcaJEW/j6D2ne4r0QcrKqbW/LrHwqc+9ST9KmBBs4/NhpR88MYbvwo/+9nPAVZvRZ+NCVFlortrw7r1GyADfTaM4zz99Yd7wkmye/sgWRhIGMe51EQgb/WC2aGeQKy9Rk61toWz+BY3sCPu4mOJsZEmHvfbKGNqx2Y4f+RAuNJOqTTA7wbs2Jdf+HR4dPUqzifKw73+ejiKD5M9ibKr4+njQukOy58YtYkNzdknBiW8rr5zby/lJjvOh6snAcPBFWPjGfw1ca0k9rcNyqK/Df4lhVcf3kx2CUOp2Bw2RE+w0pEtxTjKMvdTpyAf+iCWJs1ChhVtmc/KTjQX+CrWgeRHmVLmU5CvJHRrEro6Cd9sJJV7sDYSfzLyAKbBBcbEPJE7D27rOSt/noWD+Jr9PQQerkOSxZ5IA5xNH0djR+DMjHTOTUfHe+sqqsPXP/FJrp8Z3u48Gm6DFapr88Db8rPKwviMkjCd561CV+Z5q/mT149Nn4vDiOGbyyAEYW7cuIGR0UK9sQORWZML6pwxDqHk4BvpJ7XwPoxcDpAckPr/8l/+Ew1JmsL//d++STfWs5EN2gdt2FqGQzgATAtKiAdikVC3TBQOEA83fgK1NmBdDtzDefbMZkOmUDu1DxSkh0MqM4uizTxdLoIy2nuNxisoJTZsHobVpKoKFhwwD4zVRbiNcrxN1OTu3UEc/+xQkFMIMo/RSbqs9XoHOIiZMRzGbBS6kSvSOUZB/OMC2c1cMJlDAUDHBVdRyNgcRdFaMF6HWYPGQ0Nqve+LCH90eaN+SWx0FZE7ng3gD1hzXlE9KR+8VEYIH8qCI5MDC0QfQDcJerkgGaqe65J6TCqLNTlGiL6k5Y0DbKTjLRG8JEHcblIINFp8EO6RMBCYC0RgmIPPSFcazDgFbhTW1hgCnYzxKPvCGqgCuKk3LwJywVpGyDNhR+XCHMujTEbuBBrbYFTk8b4M1sB081GEc4DRUlKXTYvR30dtnzuk0qKMxwOKTcpHsABX0/m9kdSp06Zg3K2KRp8r7v9uHq0oWW5GyJ1vqiyEbkDh1is9dAg/QxDgQriOEdKPM5LMBrFmad9NIjNs4CFA3GEAizGBeg4D6zPbkKgXpdLUWBP+7htfgSEoI/eH1JBtB3TjvdwSOxVndnr4+svPhUbSGU6dPR2+/W26kh7C0XcTM67cogkcZvPChmc3hHWrloYpGB+Hz7SEX+/YxT2oH0xktqnS0gqzmOvk8MHBo+FcZwdAinVPksIslPFSgVw28hEMr3cBQy5fvRmqqJGzfuaUMBEWhhGob3/7ezznuTAb4OOv//P/gvGVR33Jj0I1rNsJND0yfbexHGYmA9+FcV7MgTGXa19CWe45coamVLCvtu+JDcVmEE38yp9+OdTW1ZA28VrYuZ1O3WyiRYBU6zdQs2lyU/jmP/x92PTuu7GBj+mVdTX1BE9w0o+fCr956zfRqC8oLoMttJT0CljQWRkYbsNh554LOAc4PvcvMYN9zLdSy1+AucqsqVIZ6bAqAeT8ZRIGUxbR81zKeWQXUG+XtTH6JNBheGyUwzGRliL7BsMFeRzgPtaIqqAgfE1VGUxi0ltYb42GQaKwd5EVwdxhQXt1K3LOuYpxy94l8JOBsKUDyiUhp57vHkiyxzVGU3SIVq2KQK4xmEHqQd+79YBi4VyAYE71uNTwZFVWBN1eP0hDEFiUD6hdpbMMJBN3K1cC4O0jTfdyGOi+Gus4PwA4yaT+tCz/geuwvDpPsIbpYe5zL4fnP/GJ8DiGYQLIPREVukCgaYmy5YGyAbtKwuM4f7U4YudOUIP2O98DkN3G+NPDRNanYtqsUNlQHR5btDA8juN1HWDk0hVSIa0rDlN0XG4xQZK5MTWx9UI7a/h+dAQLCtJh+y2hNusCGEyFOEPHAC/aKU9Ah97GKvRxTjh6sh1jA1APBsSMKXXh8eVzwtyp9ZSBOBsOEL0XuFwKa2tqYw3v6Q+7jpwLm/YeozSKga8xmgFkhj/75JNhYWNDOHGedKOTgCMcqKayCKjcpi70NUAKm4JpnHxuw+OkJueEX8Ic3nMUpw+nRx0fa94ZYFFvIR+FnB9/QfO12fUTw6ZtALk7d7P3TuMoAeQCIJawHzJxdJI17uPLWrr3CBKiA3vvhNlVE8MXPvc5dNfEsI/z6hZOr6zVJiLLaDz2e0t47XfvhaucDdZFyx4HYxAQ+6VlS8K5M9T6JTByYN8BQEmMW8DaYRzhYXSzeszmnCoQsykM2GhIypp6+rFHwqzJVdTTvUxTuMOk3F8Kj2F8zyLooozuhgFvBH8O0fpVMJ8RgfCT32wOZzuuhNrKSeHZFQtDOZ1h2zovhS7Ww9IhFuSvn1QeymiKdQfDa+PGTeGNt98JpU0NoZbaeBWkyz67YkkoYi1/vXl7OMH692KgC5IMAnSZsFaDsbVqycLwKPc8dPJ82LJ7P6zbi4COXaGSer5/+ZUvhbLxxWEzrP7dAP6dBNBkbm1YsyosWTAHmU2mru4F2Msn43ln/WPrio4g73iIEej4JO+tJD343a3IHk5sAayvuTAnC5kXA7cnMIgz0SOrAHKtH9wCKGAHZ1mw8+bOC888vSGyfQ4fBgyF5ShLwg65Bp6KqAG6/9CBsI3xWXogG3bcjFnTSRVbBtA8P3Zc/+Ubb5JGfpkghOuRSIkfx32aGpsiI7cCAG/7jh1hP6CLzqtAVTXM7YUL5wMIUZ/46lUAIdLGSHHMALCV5WiDmjOAW304ASUlAmvNMd1X0M19YY3OKQRXbuNwymY7fYoUexgcBlWsqWkwWPb+HcAmU4R1qHRJ/N/zX+MtizmZBBgyFfCltrYWIO0mAOclDNRewA5AJH5varQNgGRkWltxMo7VvAU07ENXCkTa+d1nkMFWUlpM7dfOCPb0yprnnLau6ErO3TR087vvboqsSdm7dbX1yMlAOH+uBbD9GuVsasKjj66OqebWxNTOc50nws55cv06bMC8CKj4nNcBazjieAj++JW/dE5lwT+yZCngL+WP2NudFy/GoH1xcUmsWe9esaxGK2e6ZQG0A5wHg3WNrNU0bISqKkor7NkNI5eMA87ZpIRxgE4ZQ05JQZ88hfWXkQuz9sBBMgq6vbuDYM1ouMq5aJqqDEVBLUsrmAq/ecu7gKIFsd6tzEhLmxw6fDCmCsokSTyIjh3Xco0Yl0ze6soaateNi48qAJuO/VXG81WyxgZL9gA4d3ItGW4FgAFTpkyLIK8NjS6zZtcoQyAgnUOW08OmVsqLtRXnks2zCsCrizWMjeTOn4UlTLkEbFmfc+q0qYC6MHJh7sh+jqAVc279x14CrpaTSYCLzREkd+j7mROdMhm6CxYuDPU1dZzfI9Se3hLnVBDGDClZOvMI1FRX1cR5tmb3deTM5y/kvNA6PQ9of539a/fu2jrqMxP8sIaxYLyAvoCJa2gWSy8BzrvoLZ812nf+rXyg5+zwXYqOmQ0L3nrDba3U/PV8BXTRXpZpL5P55s3rMajufW3UNxH9vW4taYTYEzt27ozsWxveLVy8KPol2t+ybU+fOhMZwsMjgNTYT5P43PJlBLgIVKvPuwC9MrGla2vrAIvSYpDD+b6G3LvO/hfX3cG6+PH/pFAJ+7ihrjGCyuoqH0gweCJgsgDIfgBt90p8Zq4zjnNLkLm2DiAXPbkfm8/7Ow8GmSdNKg9LlyUc6WsEUHt6qZuK72JwpZzfGXSxbr0lCo6Q4eVa5WBD1RAoXbSYGrno21jzF318H/3u2B2rwFQRQbNZlOaaMnUatRcBcgHELRuBMo0lSZonN8ZndL8YwKnEnm3kHLHGsOspc7ivj5R2LiizW2bx8hXLYehbI/d4LFlyn6CZcuGW5OYAuRWxkaKdvY/a7OwcZ/oNSm8xx9PYezLKS5Gzbu5xofU84BFZkZzDnpfWQrZcQh8y7DrLErYpsvXsZTiXQQCwsZ7knsN0sRcMvs8+NmjgM+s7xLFEIeMfTAWeTWL93ML8XLtCnzl+QGOQ//1s/OrU8Xun0Fd04uOb9dU+/tzD96Lsoo3CNT2bPr559GMt0XKFs6OJ/WpTxw72US+ZRmafRZ1FMKKYZ3FO7Xh/jz3i/dWXCRDAawJOAMKo05LR+2anmUVpaQRVk6XRsvEbsgBOBzB2r7S3YfsBXHCFCs4lz4jLrR2x+Wgmvtsg2XkD/Qb4YLBPZA6RmwH8bmXG5mWRhajfjb0VHz/OIaw1bjaGYZ2CPGVyRgqkMaQINKZi35spMIpMCjjqI2eBC2RhsxiMMeA2jA95DhviOjZAJmBRHYzVouJisiG7Qidn/k0C7YUTKFNSXhl1TDb1K0eR9/4hRgHwotzYT+UB13H/2zDXVPwR7E11mGCepKQIwpKbrPzHOriMKT4IzxOB97huDhy/kLnF9WAONFfwp3kOCQMSUCy95vlizcwMGc95ZI7RoP3lJ58IpQ0N4TzDcmhn0Klvfvd74cjmTfTcyQ4LPvvFMHvDhlAFUG1z0c4dH4Zz//pWaG+/EbrIBLY5VcPSFaF5+aNhYlVdWNVQFqZm9IYfmOm2/2jEIKI8MS499SjLCiKOyShg+xh+xxiZz/qheQB+n6Qc2BMrYMiigy0ZxTv/7fyNuIJC7Q95/rgn4j/iD6L8q1O0jz7ceyBs3rE3HD9nkHc4Zm1FJqdZ1qxpEqSwLPy3kokQ+GYvCbWLV4TxjVMTQK7zpbwoK9zO+/iKEpRQCPFfjCzxlff6Ls+a6+3nwrswck/ueDfqRZ+riGepQ78UAOR6rjkJoyzUEED9ML5+Kn8iKxd5fLivBV59NEHw+BHG4gkUbYR4V34fx8XouP8gGM89wPWxO+gtPsAxwldwGsBzg4gKt+cBTmYohzTyInO8sKmWc2wgvMU8fXSKLACDHz4z/+NxcObxLcGBNIAzKjJwf+x/5Gk25+La2XNDRWkJLN5bNGY244OSMK1tZLB1AazeiPcsJAsuDz9kjBqmZpQOo//S2a+Z+BRTyb79oy89j91aiz0gqedfaNL6YexFgJCi25vC5z/3SUgqcyAU3Qrf/Ob3Wc8D9Fsha5VmV2PIYlI6bF/8EhrD8Ida62QbFuPPr1u3Onz6058gwLmUM6cfW7ef7PZcgrv7w6s/kyhxIJK4JPyph7SP1zz2eHjphRdCHuSZNwiknsK/6Ltt9jPnIJkxS7AHZnGGKBOHsGmOtvC8lJ64h+7Tj9eqigvFs/Vj7106ejhcPXcSv5usTX7Z0Dg5vPj8cxD8liEnSeHHP/4hvVPaQm4NeoNsEf3oFPz3WHqR+XcNdfkEccW6erjO5baz4Rrn3f0uMDCeewy8BeGJgQC+ISjComM3uxEEZ5M5f1Kz6LUBMG5g/CEjN2aa+B72oTpPxWt/rmxslywEx30ag2D+kj/anMo+3ny0g/S1ROr0S1Pwf5I4z2wMOAIuIdCfg68sEdNtHolu0uJoIGU9X3X8IKUhB3rphYOs+pBmEKSk0+sjk3HAvtUXTGFv1FXVhj9+6qmQUjMxbKTx/F2A3DTWLAtiVQa+anFSTpgFrlqP/Beg/5LWLPrU2FTYDIWFBdFZkyKvYeHBte2DrTAhbmBEUpA3Mw+nlocEUNS4GWQB82EB/NVf/QXdlevD//m3/1c4QF2YVCZkkA0yxKET0WsZLginXQVlvdlF0J8XAh6WsrlHqXcxyiLYlXEYxuxdKP893CcFZD2Te2SBYCcN2WSkjz+kunPPCQjcvbsA5RaUTQAAQABJREFUtfd9+Ex+To1cDjC7rGfD4i2huZpGwj1KEfR1k5qGg52RTX0cNpXA0IDgLE3KhjAwHadAi8qRNeMLE0+3e2vUysodALAb4lBFLSBUfJgDXoaC0bWk0UTkM6FsNHxUeiy6v8eAd/tHBYg4xAhTVIRcQ0BbMFeGchJQPArCa4yNgpSyIZNxMK0R5IZNheWYSaTFurhjNAZL6u2KG2oMB1IUy4PVP2MI0wOA72GirHghdLSkULWAJg5nEuuXBvDFrIZklHkSrKZkrm2NEg+3lNxMDmSEBAMzG+Ayi3BdJs6hoJWxiAc89wDjHaDW7SBzPkyDqByedUIuQG4RdbtyAPM85HEEpuPYC+TqKPvMvvyb2WE2EsdC3CM8bz+K9lrvfbrdtobjgC5tRHRvAtY+EAgEQLlL47veLpwnZEZAEPpDBHItTzGA82eTnMbGuvB3f0FphYtXwt/8/Y9D90UYDv1EgJU/U9/nzgDIfZlUmhoU7pnwD9/6+3AcICHON3KYU1RKV1KB3KcAcpeFGTDHDhFVfvOD3cg4nU4xRidj6K8ByPX1/kFKK2D0Gpky7XsWqeRLARzSGNMhjLuNGAPXrsCUhCn0zLzpIQfDfu++Ayjrn8T6cg2NTeEb3/gfQlVNDY17ukIDDg9eSTiNM1zN4VDM/Tq6rsLQLaEY+8Sw+8wFgLVT4SQp6u279oYMmD/TZsnI/TKpeNXhp6/8HBbO7iins+fPCk898wSOIwz5V18L723dGopKCjkwAAXY46btHTt6hDrB3wFcPgaQVoLDsSI6JDkccjKa3t18mHTow6zxJZ4WgItVi5Nl9RZOtFT2cqr1Z4haRsYFz22aQZrMcZgC1qtTMdpcLdZbUs2zbknIYixij7F6F9m0+VZZSSlgCLXSyjCukE9t5yGYt4N8tczGaBbyApiL2KBE0Q8DHBqwzLN5bzp1jZLTlfuEbHHmArywhTFwa1esguEKsEbZhPvXCPBcpyEXB7X1sprGZ4Y1tUWw++9waJ0JV6572LC3uIcMTF9DaNzrt2D5X74S7nOIDFH2YwSdkZZTzFTQhO0GTJnOUwBhWWH2c5+NNXLX1leEt3btgpF7yt0dwWV1hs3OjCwW4/wvmTEnTCSoco6I5b/87GfhI9JBZd+UTZsZqqh7V9fcFNbMnxfmNtSGg+fPh0NHD4QLx6lF1tJJYf0JYeXqx6mhN5/g2nD49Zvv07zvLFMzgNM9Psxnzedz8N8nEHfzOrWnKWNSUlqEbiMwcPgs6TJEUDE+C8blhMVzJodVNDdzT94EgLLBVA2dfAW+TrRdDIda2qkDfQ3jlk+zh/MxfD/36EqA3HqYCKTK4vTLHFc0+jnMrwBQnMHB6OcgayAo8clVi2LN1d/vPhiOIr/dsFbVpTJbEjWa0Pesbz6sty89tTpMqZ4QdpLWth02+2mc1xx0kUBucVlpSEcPeJR6oKpP7PR9FXZrFw7DePTeiy+/GGbCygV9C33oc5tj5qdkwBq6ED6Cbbv/xOlwn8UtprFeDmfHCvTB03PnE8jogLmwL7IP1SNYl/Ec0HiULWxhe6N+Y6TxEB5gHjDk0JdPrJgP27YygqR7cWrPYPTUw66tZq9axuYKhoYGyUwi/t5LPfPz379P7aeroRHw6smlcyMj4r0du0I7keYH7KN09vzMBpoMwZ4rwYDfsW1b+Pmv3gyF/KyqcUqYUER9ZQJAeTh8m3fB/gIUtmuyHV4NNKqHqirLwyJ01OLpzZRIaAu7D5+iVMRNnPzrBNxywx88twGwtCB8SLr5IRriXaXWlM3KVi2aG+ahv6yRewen8Mq1ruic6sTdIphwmTJJPQBbWdz7icULw0TAn627doeWS1c4U2hIRhZHOufDbZyabuaxrKQ4LJ0/h3uNA+DrDJvf2xIBoEWAqQvmzYvA1Lub3g+XYfBqMGWiD1YsQ+8CZslikk249YNtOAKDkVUnADaXQJnsvY1bthAkuxYdSjes9ZNlx9U3kPY1GVYXIImNzo4fP8a1NQxt5kD6OqBHdXUFx2JGrBssqJIe9Vd6BMNMKb7D+K3bKHvNzrqyo43M61BZE9NnkdVq8zPTJK1VOXfuHHZXEiWlzsESvxb3kcYut0Vu+Pvj888MknzO1eqqWtLpmjlfbUSKE8v8Ctoqb5ZHuMgZ4B/1USVOsGxiyztoywj6mvIqc8/MI8dy+jQsDfau15MdOg9Az0Dn9u0fAKr0xlp7snt1jm8A3tngr7a2NixdsjQCvabltbHfLJEjC3b1qlXxeS1B1NrSGpl+PMp/ePl8AsqTmW8bVzg/lh4w3TUfQM2al7KeD3JOChhG0IAZEczQwa6pqYnA+yRAMpmZRzH6HV9k63x8p2IA9Ya6j5siIWOWSxAcUvd6fxmlnZ2dPM/dCDzbQGkqAMtdAt87t29nvh6w3nWMsSnO8UFkvgfw3PMtvjT3FA70l+eboGA9Dqep/86xLNEU9Ih1WH255tYalvnoJwQHTDcX8JRx6frcunkT0IOANjYTX2LWi+vjWKZOm86cL47ZMDJi2yg3IZMuFwaezeQamqh1xvp5H9dZuTHgLajosysbZtO4do5RMNLadzaKGkegeDHnenNjY3R8dnMGCe7ZOFR9KQO0phaGKnukuLgUx64vguvq30xstCEAlBMwO68R5JARK1NalrDyJ+vwISs7nnusgaVB/JmsTefClw4wR2tsXFLFvCjjedSOO3hwP/PQiowKwNg0q4omYfPYt+k0XwE4BGTtAQyzJu6qlSujHWupCms+58CWb0bGmpqaoxOuP6LMu+4yGgUKbbhorVpT+y39cZcxZbCf8mEv36Lx5BnkWIbaPWz4BDjBwvhy2NgNrj9Tif2D7mUtfVnGwn4a1rNOYS2tbeuaGQSS0esf5d/guOQX959M0vbWtljPT/m3bvECsm9kEFof9xJ2RD/Ansy7etZb1rOlDy5caI1Mb9PwPXv9nA3rBNSPHDoSMyoMXPpy/i25YHbVZGTdLIQLF1oor0CZA2RGkKQM2ZCtK7P6juczD5iLXrdHSWeH83ch7k0JNgJDegSzCJbMW7AgNuIz8GBdaUk6nreqMOdqAs78qmjTZ0bGrfWpbyLv1kQsxk61FExTfQP2GA2tb2NPsA8z8EP8vc0d29qQdxim5ZMqCSRVoQvHRZKEzF1rICvbgt2nTp2O8qX+S+zN+ORxED5/fCFrzEbUA/7If/lS1Ub/i9/HYf87/et7XP9R82X5RHyHn+U9snuxUP1HlGPTbQ34mEWg3nbNHgAMqCc7YfjXICuCr13Ig6Qf/WVZipbNyCEQa4Da0gP38YGVFcESdWDsFM+ZJCFI4bP2fipz5JoaNDZAlAaTK496m5Y5fMDZfrmzPdaddXjVk6eiS2AGt3fC2vVepO2jwx64D3ksg1cSbwys2yBvgPNzBNar+kfQgkfBn4Mkw3tsCOWZI1NNQFhA12DaEGd+1Hs8h9cdgDEbiRrYjDnU7kzmfgIxI1z77H4YuRcvQ/CiXAg2h/J8g6DNFeyqW4A8uUWURoHhV6BPCSZg06QBDHu2XLy3voOZFe4LAweWiRrCN1U2PXdl0abRyCgDAAMTjJ/JKMUPZJwGN/0as/GUgBH6lTDPsqEFWFIZ5xjXT8Iei+xOvVj3egoloujnkZlH8BfSxMtPrAXApEYu64JrG87wTG/94/dg5G6MJdrmf5bSCk9uCBUzmjmjHoROgsxnX/81mTlk8t0FA2HMFZCAqucuZO9VhMdmVod540Zh5P46bDtwAplj0pEHlYyy6r/NSBWQtBbwGJ+3VrCNvyxN9+yaJeHJZYvRRzXYY3nMlBa6L/5WqHl5kvqK2yD+1nfwM+ZsAD2ift7Lc7y341A4Tm8ZMxHv2p+in6xW5DI2mUOecwj4lkyoAMhdGqoXrQhlzVMikGtdeDeT94n3/vjy3vPjIfhtvL//ju/hG9eiqwNyBIzcE9s34o9y1rJuhZw7tUtXRMAOiYs6ZYQ98wBbbFhfUqKZGBHTlHgmLspiqX+8Y+L2Ss3Dl2/0vYyRSfUzQwRa+1vaSOe2GTp7i/H41c+bieHTZJHxNIaPUFE9MbyMnz+/sSb6Pm9v3xf2nT4Pjxv54nPKnvtllOw8hCriJiP48JbAnMQeX4ZN8disOZyh/WH3kbPhnffJikJnjt29hRwjy+g/QfN87KksSuaNoItxfcCwINChVzO51nSA2q99+WV0Zh226kmyZ18J2+ldYZPJIR6ocXJD+NofvET5qgXYHD3h//vmt8Om9/bhn2TgTGKD6K+m4IvyjGMj4mkE5kYBcjlHn3zy8fDpT32S8+cRdPUpztceAr3z0Ql3IIhsDr/5zZsE2DvYgwSP8JcqK2jkjm5/4YXPhNwI5O6OtZXv8XwZaclhDvvjiUWLQilB7jbOwq0HDkC+IxOAYJUv3PKoPz1P5ML3ce5eho3bRbBv8B5lXlg6gdyXKRWxcsUKlyR8//vfDwdbOijnOZkeRZRVBH9KRRcz3UoIMsKb2CMS/oABsd2uAZQD5J45SZlVSlcgN6PDkjmQVeRILM16vuJovsaYnyTwyjTOaWtdq+/Uv17dLakAKT8Cvq61GKLNzjLRh77MuorywzP5MfW3Z6W60afVU8zE98gAhE5i3z/g50N30LVksFqCzqDBMI6/7HvQMoiJBuvANzjWBu+CKcJijPX6uXcKQa6ktBGIK9hjZI2mYddYNqN2UnX4U0qlJeNbbrzXC2nxbhjFP0sF20pLItiWis2KPi9Hz+UOI/dPrXphrGEmUUYUJyNGH5hyQaMB6u/s3LmNaOo1H59Dg/lzFphYbs3DWq+hMPzVX/8nGqlMD//8k5/BKDiFgzBEBPxGZBb52NkFRAppPqMGH6JUw/B9ogcAeOlpNk6iUC+OWA6AYGo6dTcGqK1LBPABB+UozkUqbIQsgIm0MYQmw4gJTXAQqFKagNyFtjcIsGMtVrtom1Jyj4nMyqNJyYRGlmoUIPda6L3WitCTRml3N5wgD1cBn3FFE1DONFW6BesIQNZoueDoKA3CRjHkH/A+uxRGEJcNOuyjY2zJAE5jM6KBeR+fBRDVKTDK7OSoCPycNf008D2gEy8+828vVYtwDzMEI3eMSIvgNmYk4wZdTyuM1PkxImfJANCpzN8Ym260j2hM/zXmMiGUqQhwMnV2k1NzkGcOZMFfxjjMBre8gKzblBxal3EN64jEiAdRwKQrHSGFgymZ3yXhTIzgTD9QKbK+HvQpAHVGY5I5bFKUPoyZEe4zQiRAFcsgQzZCP54NUFGSSw3NbFh7WTS6ScIgngrgBCOXdXmohuPGic/+8Rz4rMiZMHcfNVZM0z4K8HICuv1FoxXIB6deuAtzo/dKa0xDYktFGTIqrAK3WdVt1rupidIKf/5lgIWr4b/+vYzcS7B36c4L4CNj0/p0X//CyzRhokbu2dPhO9/9NmkQ1KAFfIhAQuH4UD5lBnVingprVy6HBVsD6NURfrd7b2xoNg4jeHptBTV1pgEyjsBUhBkLaHwPQ0s21lyCGMtnzYDBnBIOYui9CxjVjTKbjkP0qcVz6ezaETZt3hR++7uN4fLFi6QMVobnnnuWdN25gKxlOCtN4TrrtJHD17TwxgqcSTZy1fgS9mFK+A0g8O5DMCAvXAuXYC+loRxnAsR99etfjkbxKz8FyIXNaIOjKsCKp55+klqJj1IP8iMYue9jdHQw7gcx9fRPAX9NMf7+D38YU0JlRZjSo1FlYML6TddvDlI/lGjRmOmXGvSu3sO/kXHkFeQZUUdG/DEsV7YTBwPpBenjiCgR6c8QZGVPs99MsTMIkY28ZaAQR1BUfazdvQHSRQnklPC8uQAnArUyfjzkVZgyfpOov6wCFIBNc9OiW4bZVznjTEezijiGGvKg8lc5GEBJ5p5Vq9eEQsqvDHbzLKQX9eJI3OXZMjCUJ9dMChvmN5KiPxTe2ou+4msWe9qUP6OuNui7AYjb0XWTZmOXqWdD2sptgFzTWagVrhAO9gAiXDqLE5Ib5jz3EozcZ8NaUul/u5NmZydPo2g9OGQ9AD5zTci+RB1h3FRUhAyM5QsH9odd27bDjjnD/KSFCdMBmmaSutIEO6uxPpTB1DrVAZiK43r1FOn7Fzrh8aeE+ubmsBBAICMnK+whknyZgILdWG0iUASTo7JKxguNYjACHzDXt2EZXqZu2Sn2VzfZCrIrNfZLimFRVE4Kk2vpgA4wZw2tB+jSPmT6ym3qBmNweATFBhIYmRms52JYF004ikb9BzEOzWAQDLiP3FxF359paQcQSgB586dNBkBID0fPt8IQuB6jwqMcasPsySEjyHG5MGoB05bMobYp58h5Pn8KZ+lyz83YGb7M1CT2QGz6oIAhax6upphbuucygPkATnpNI3VQly8L8/iTyf7px4GyjMRBghEXiPreZ7xpyEQ+rNTc0nFhGoGXuTieVy92UR+3LVwClBjAebCj6BiGrqGrLNSyqe6csqwfgQVm38M6HfkxcFMOQH6NAEBr56VwiWe3CY3AglaCgcEcwJP6ShpfIBNaMjsAlHsBBitgq/nzewBCB2HuDhGMyIFdmQYYVk5QQ0MxD2PkJKz/D2E0FjbWhgl1daEgG+AMNlMGrPiTzGkX+qWfc1GwU0dNZ3B8WXForK8ODQDKl7toksTY+mAAyCbMRw8uck0wmC8QLOuAPai+0NGehrw1VFcCiAJaMb+mTutEDhJ46UWPXsEQ7GXPpXDGNWIoZnOvc+ynHt5jSYhRMgmGCCzI/tJNE8idjiGax7l+myDBSYAG00lr0YdlAPMCvqcIQPQPEgjlfpYnqK+rgRlQgZOTFtpxREz/vYIeL2X9FwDSTywuiazRc4DmgneeDaYRuu8FqiwLUCMIjhy1tiFzfNbzwnrMyo9rY0kBwTIbcvFxxjuKkXwzgnOyDJ1HyyoU8j5BnCLsDJ1y5d16kDJiZb7pGMi6moQNYmDsHkb77t27IzMVsY4vv3r/yEDxH5xXD1PLbXBVSsAuj3RYHWPthT4Au6uwOh3HIOd8LDnBmSzIIQO3AGfZEiwanQKaMjtvIbd+H5+TPW0aXR2yYlBXNm0v+1iQWBafYELUrZxfE6jRbdq4oOZVMg6s3SkoZ/kH2aHp1Hi8ctGfd0XQL248nuEhI0iV7/M7VzJnZa3KCI7Pyu9uwQSUzWwdW9kw0axxPvhGORV0k8lbVFjMWl0IMkS1yR7OFTY3ZWToLg54JONS5vMQspIAQLAoeK81t2XaCgDIjpPVV15eTrxwIHaIlplbADHB+fCcv0bg2jE9BMVcnZhWjbz6fM6ZJSlkgY4noJUB0Khuk1HRjeNgLUxL3GjPxTVmEjKZ10JY5EXs33yADxsCo/TjXMpWtPa/NW5dswqcJQHJuM4AQNeZW8tVyNQez9iVX5nFPucDzg1BB/VdXx8NBwEBZT1jLkU2o+/zPh0AOtYNtpZiTW0trMnyeIadP98SwTiBB8FxQV/LBjhGgw8CTv6baYzMnPh8XF8WsgC1wTNl24ZhD+UmLqK63vOB/en834Ppoyw4LgfrF68rG9U19getrQQDmAvX15f3tgGf4KJBhdZW2OB3yJYAxLBWsEDHeWRCdrt7z7OpuppUdmSgC7bTNYJM1qoWaLWru9eLtWxh2Slrpqu7ZpYOkJEqKK6OVPb+48t/a68nJlrwXt1QXERpsTzsaR5KYMv5956Ckwb13avOhQ0Jq2Ay+RlLaCjDEl6cL3WNayrLV1AtMt7ReeoN5cw1EBgtgUFvYzuzFkyZd696/0pYuQYj2zn/b968we/YQ96X4bo+Bk4moePLsJ1ucAZdIjNEdnccF/a49WZlxlvmSGDe57+N7Cr/BsOGeA7lP4KYyJHz6z7xGc0GuMG8yTJV/tUt/q/+MdPObCwB+GsQDWxu6PNYLsHaykUAzDLMBbn9ufe5w/2sC216r2tjjV+BaAF49R/LHefUIJrPov67zx72nnGM8Rtky3+7XAhVXEuFjTmJ4C7fu7z+yLc9/Prv9W+8XOIj/M37uCAamc8BFPBhma461q6D2WICzDI+M2EgR5+R52m7cD60cG4VeDYwx5aJ0XdNB6T0Ova/UA86GHWVjNr7rItNUIdHaMDN7yxlkIos6/cJFEcmKvPiRMhozMauyy0ZF9n3slWvKgMEd1z/qmk0Q5X4wr63Jm4+DH4DMRGQwNaz9I+ECl9IagQZB2S7ApSqV3iEmJqbgW0oiKNseKbErEv2p4E4gSRLNkjcGsTnlfFrrdwssl6yZeSi9z07h1kjm51dxw/KYu/VAkwVQhjpxha61k7g6eYtbNT86FvkATjnsd9lDYst6A1HXc43smwT5xI1apG5gXuUR4Sdq0WfC9ifpm8LFpGGLWZJB5uXDYIJ3AeYHALUcDCOVwKG/q8NQNOTsEuSBaS1MwFURrDouNfoqAxfMAfGmYmv2ozN8fK6taGksREgF4CFcZ2Fyfrb71FaYfMmyE25lFb4Qpjx5JORkTvEGrbvoNnZr14Pna0EyO8BNLEu47BrCvDpxrHnnlmKH9k4/v/n7D3A6zyvO88XvReCBDtBggRYwKpCyeqiCtUsW8VySS+TSWwn8Ux2J4lnN7uzT/Ls7Gx5XGI7rps4sWPLkmM7cpGs3gslUYUN7AQBVgAkSPR29/c7370kojjZPHNJAPfe7/veet7znvd/Wvrytx+KEGRVyG0lAJWeUSRgw815IqAbgijI12Aa4AO6kdfCUz54PYmqyLfQyprUijLjqhnNR7Izysi+o2tB/9IyZUHgfjZ8Sw/7y6vksXiK8Gdv7z7Eeh4Ak0EpjcJfS1zDUugWrhzXvKAltV5yfVp25dVpXttKAC1C7SATWh4iC3+yFSU2UeDz1Jav0LXGTXEfvaOPpw7vSY99BSD3ucegbeqj243LV6TWa6+L/BBSp/v7FGDxJHiTCc8iTxBrSPpkGcV12bLPZi8qgD6z+t3P8u2y//n6R+EfU/v3p3L3BpA/8SnzDpUQPzUn2IecJR0XVZQgJxCmDA+6q/BcUCHw/Js70utY5PaeH0jn4NeGkYzQfxqdMDfmxjBhUAVgo2f6G9esTpfAL7ftOJAeff514trvIdplL1gLez20Owp9ag1fv7QVL0A8OpgzFZmjyOGjeE+Z62gD3pD/w+//XupADntj+zvpi1/8anrqyadZg+almiDHQHv65Cd+F2+Ta9hrB9Ln/vKLGES8COBfzuAB2ubk4fQNxRQrHXpiL4anmST4DsJj3QuQqyfyo3j2He3qARO4PTxB9Mr67ncfJDHomyg+9ZgfBjNYGJayH/3YA3hkNxOi7hUMQQ7Du4ijzHnnWnCPD1x7FRjCZHp9D+Hotr1Foj/CMwBBOReC3xNMnEo0x33wDGfOt+ENe3akcQDIHDesaF+ZPvqRB1AGXs9aLUpf+/pXSQp/JNUuhW9wpqzkrKjTfhFzynDFOd63lj1FvwZ6CWtzcHfqO7gXsJRwo9DO9BjyMHM9DTYlJhVW3PBQsUUgxFSETFGJfGDCOaaUMeMXP6HAh66DdvJyicmQq1QCwd/k5fKpUmRv751ECTyBnFlWVInhC4anrN8p5qBsmtAI8JIAcjFGHQecNRQqTC3KMFxM9Ader4Ejm3fQ2yRr1JCdtkCCL8a7GF0V51MSxmNoxEYR/GEJhkx/cPsdqYyzwiOELOnZuz2NHzyQpji/FWGNW1y9EB61FGwVMFkM8p5bP5Jb0bGOiQD8Y0NzEVVy8O1DSHzhhWfScQQ3QVGWXUyCC2SKA2WOQ5eZxf+nT3+KbOqXQCAPYbWAqxQdP3oY4ICNmWEGyCVxVf180HUYH8DqBGbCDhZoLRtDPZooMsTWE4i8YiL1TXBodEHz3SQgRDEHrUqFdax0SyskFjSfHLDmkgGRr8PqTC2czGlkkHg7aBHKAYdnzV0BEXDoIZbvAIm0SgEiqhEydE9z48BgHjB4KQuVAN0nyMALGKVFVxGbxhRJcdQkaF0mGBJoL5rCICqIooyy1PgVa5k8jKaLoPQeiNXYeGiwb7qCecBTmDHmh0zW75m6YI3ZG8pwLhnZnFa5cna3E4CZovJZTDwaOWKUFqOVNK7QNBvd9NApFC8AuaFdQBSB2xUB4paUo3kAZCpl4ygmrII1yUzYiXm2kVANuAzSNt1Z4CgpHT+cSjhIlABug3CncQ7kIwgWkbADIi5C4yEjLULLU0I5ut4UVSF4oQHIQZBIAGhZS1ITY7YQbe1CCLC5iWD9gHibNnakLTcSC4WxtneuH0VCZo816tHbRceXdpeitOjb33UyvWmcmX2HUxfA+jAMVNef86ePpzPdB+HjrkwYqo9Af5ahlvwszHFl27L0X//wd1InWqL/7bPfSP3HjsLriFfH5uXucClxND/527+S1nFQ8OD68MPfS3sPdLq8KAcLP5jBJAn01mNtdsv116RbieE4AC29CoB2koXZiJDagTvGMoTzbg51j772Bpa0JGaDk6kRv2RlW7qFOrSC2I0gvI2DlH467SzENQvnpKcfeyz96JFHYPi7OKCcCwueq953Sdp6M8nVtm6NbK87j59IP3mNuLgIe1rlbcIisxnh+Tibwg8Bb42R23eoL/Vsez2VC+ReSgK3T/4WTLgl/c03vpVefI7Yj71naUN12nLztemee+5k/DzQdxLbjRhqHCrbV61Iv/FrH404X1/7679Ob28n2RBATQGs0EVrhMPV5IQae+gERgWyxYjLBZ3DjHqBTvjED4wtmAWbCpRMfcx3MTRbAV16pq1AcEXQ1fKgEgv3KtZLDYxzHOFziLUwjAq8fv5CAqxzWAdEEAhSgEYajnUkuFxSA81SXiXxdyrHoWqs8xXgapqwTONHpuduEgIC7fSgZWiFpTfclBoBckeOkwTxzXcAQvexHgFyEfbWQC93X7OOA8NEeuS1PWlozPizWKwLHEMvw3zu7j1D8jxcAgHhR04D5BKXSGuAImI6KYiNniHkwvG9WEXUpE33fSx97N570i0rW9KPnn0+vQaIAm8OGpfOaTaCCyuAudUy5jyWjIfJYnpkz34OLqdZSoBwawmtgCXNomXLMrAJHnMaWjl19HjqY8M7h/Ceg+E1AH6sAJAzq/HR/QcipAHDFsJgCSbJ1VhVN2HNVoVLiUoHM4aewqKyjwR346zZUmhZuihn3UaW7MULwnKS1nJQBZzlmbCERsmZYy2zaOk3Y8owz+Pw0oBCyHi9OaxXPXTr3eJB1gynurV6aPEwsnDOnLA0Po3gYpx0k3gJ5E5j4TEq44aUpqAx9xxjP1YyBlrk9HOYHIX/1cnjAXGaFwC8Ubn7iA8pBBgzs6freOreuSP1HdgLoN+YVuOCe9nWmxH+Z8UBs+fI8bTH2LzHTjKvuMwwTzUckOqaOURiodgMaDlwkkSLfQi5TJDkXsR6LkaJV85fyA4LVNYB82bUIqKJczgCrILe5gIu1AAGDmBNeZaQEudw65L+5TWCJh4uqzi0NHL4aSZBiIlGuuELHlCNvYVMmAbpay/ARMNiMovTz1LGtRYAoJJnJwjp0bVvH5Z4PWn+2vbUvHQZoAVAjHsuyg/DNoyyN3kAFbgSLBCsrMViZo6HaQ5NI2jLBxinCeJeC8pWAA42wZ90Xz3LfGq56HMe5mYDeDW5N9InrcON9+ohbhirniH2tinolgoYf8aIg+mk+yx7aCmAgkk1h7C2HkdJIH8XaKhnP1gAuKUbriCEB3Rj39VSfyUCu8Colr+a2US8RNaI8UEN8yDoKChh3MgjgMWCIlp+qmQa4vuIhSX/d03RTi3eBAcbAQV0E9el/TzCoyCDQpihb5xc6UfFokBDNe0yKYFJGc4ivOv6H260FKpViVajHjwFibRa8oA5wH0jCnSMmSCAIISA1MpVKwPke/ONN7mHmGIepLnO/4ymrJ62ygfkotKvB/Z6XLNrsTh0HWplZcxM3eQFobjboaZvlEN7Gti7BcVVFggketAdYF2PwY9sr7KFcoeAZiPAon0WPNMt3+sFlzIaESULiskjXMdDzIPWilrKy/8EmC1rEGHZ77U2tC+2w1bZB3+7/7qxu8cL8lR5EEMuULYSNHKuDEtBldH/uJ0nBRYFgGs5pFayLs8xroLjyghZqZTMGhIc0i3bOKiV9NvnBYdsgCCe7oJaMzsGtldLeeVIx1JFpeCVYRwEArX+dCy0btUN3jJcrpEEySKjU4wTE6UCZhbAhICTlfqcCd/0AhBAlgtZgIcMZRppTxDQ5Gp6IMUzADhn4bkmA/YA6kMC8rr/CxYJ7mqNK3ikVbgWccYKVSHBMEcZ8hDbFe0GDDP5kzPgejAMhx0QZPR7+bBJuWrgacZaNtSGgF2MZ378fa91qWC19FQFj1ZZcJ7935Bkyn0Cl9KOwLlAq7KE9O/8UzXzokw5ERb1grBh6Wct0h9tiPXPWDeglHWdG1ZogLa4J/i8xRg/tw4gyfrtvyF5pH1DMjShhHF9CMIKqEn/EROWvmk8obJhCHlPa1HHX1pyjqU/518ertyi67qAoGMTiZCCuUs3QbUxjs6/80KzQ2aQ5pwLlSH2X1qzDXoIOP/hxu0jQSzMO3zKsCzSv4d97zGBmNNdyZquZuykRz0XTfbmOcBno808W42FTi1g2ThtFUiP2LqMvQplE8Q5WgPIsFrtC/Q4f45NKL5YZ7XwH+fIpHMmGTTxk+OtcsJDqdZ89fA617/jb8xhY8sb2zgmIt9/FUkmjZbmtUI3aZfjHPyQVvhyfivh3YbocFykGUF8FQU0Ka6HpSHjZ58EkFWgCXxr/R338t75l6gFQDMrTUBN2uoeoeJFIDnCKTjGFpzdDv3xmfYGB+JtKJRiTuUVWf1e8yt/BUgb9/Ft4bp/o0T++obyBBi81wzl8nXbIX9QQWrfvE+LfOO359gvjKnf+c6OABj1JJ3VjAIH/iJfztYIe7/tkLAgBHOuDMILM88OZAvuqwLcrOAc5UlonHEeHlJBQF3Mm1bYNfDF+ibWJ+FZtI4VyO3j4O78L+1YC52QkJV9sQKDHWVBE69JxNbvXGfnQQAVPtuXMeq3DZZF00hOPgdQlvBn0KDxkQ1l4lqKuJS0R5BBC2SB+VHoOYBc1mw1VsLVyDLWwdRiTGGyMzzFukl2Br2u6FidGtlTzNlw8ighg070h1FRrXyJMVRRUx78hP2O4RHILSQrC4MA5s21YPIzZQ9pvY5QbYaeMARFBaG2jHkrejTaj+LxbB/zxb4tXYBDoFbEhZo9Etm/svhcQsrBQo9wfNPIGxOZx+8k+XJKBXKxEK5ozGLk/gog7Zy2trSHNo0w4Z2cr36KRe6bjz8e4f0u++VfwyL39rSEnCTSyeFnn0o7H/ou4SP6MEbBuIn1UNXUnOoY15rZTek+vLXu3tBCwtoHI9lZNWtL4F6ZQrlb2Uo+Ky/Iad0BaOf+rAu5hg8fvO5SvJ4uTcvwtHTPl1Az2mKSgr75Iy0zXn70l+tT3iyPGoWGzUfwGmEvnnxhe9oOHnMSi85h5O4pZMAS6nbci6jXTPdzF7USVvD6tHTz1Wlu24rAfcITLavUGqggq9O/2UffUHH2n7bIV6ELaOnkoc702Nf+a9rxzGPQDvsf89PY2kqys+s5680DDKPLPK1MOYkyYYp9thjlRhZaIV+BBVsDfYqa+JXV6KLlHYifa9eB8U5xlfEB9rB9e1MFsqZGAxMCfCidSihboE/8ogS+XAZm0QydXrehI10DzS4l3FoXRh97u46l7tOn02Ho9zh8t48YkiMYmCkXaZVaXE0cUuT5za3L05a1HWkFirQfPLUt/eCJFzAI6QmjsRIST0/Dx8Yx+tFTrqG9HQtXgFygC5XmWskPoSQTdNu0tjV9+lO/j/JyFdbTb6S//PxXImH5NJaVrMZQtH/i459IN950E+DuZPr23z9I0ts36JeyL7II+E9uqgxePISCWaUqOBTnjCUoF28jXMh9H/xghK8Sk3v77XcCQNUgoh556oknn0o/f/SZ9PpL7yKHnEfhuIh6rkkf/eX7Uw0Ktu+9RGiFfYdYh+PkQAJPwNPTcHSn2FNffnc33sHvEkoMS31oX/CU7QnahifoUY9MP8RcnMBQ7lTnLnA0AF/mqq19VfrwA/enW2/ewt5Um77/w39I7x6AdywkLxMKY5VhwTPZc839YHhXPYomKV+YaBBP9HOEGCwdHCCBNXv+rLn0n70I2f3YCZQqKAoH4Bt+p3FdZTFhVBn7MvbAIWUbeGxhD5eE9HyYjTxmkmZlH8P+jHM+1crW06bKu2ZwGOK+pTN4GZwhFnkZ3vNzZy+H/0OzOS3p+9MQh7nhGhVO8HXouZw2DyKXnkF5co490gSSqBPAQ8DP4tyiwgo+G/NHQxi3YsIqVDVyJlhMHpLZjdA6tAsvXISS+FN3fYCYu/Xph++8nrrfejmNde5ME0fxcituTJMNy9L5+hVpqn4hC4q9/77bfyXX3tERC2yUGAQuHxManR3oTy8+8zzATzeTxkEIQZC1H5vEJKj3FAM2i4n/z5/+D+myTWvS333j22QtPSDcS0y3E7gangwtXwXuyOV0Vu2BLu+TY7i9s/hMRIZ+mUlEqGdgiwkqfb6YQyqLphjGyA6XihiQChZAKRazxaXEqeVwoHBuEpPxCUEXNKEIr2o/hxAAFahKSmqx2GuGANCKDp8D+KEMBKcaBAxdvhX+p2jL7LlL5KNoEc+CSWFly8SWKFz1k3nwNJmcmVhd+KsRUAxurPvLCEzBw9T0FGUojJ9DA4TlkpZlEcgfMBf+EwKkYRtkBAonxgaNeEWOLpu8m6cMODgUAAHmt7GAo0GCtGUcIstroW36zaZdUjcnQgtMDRIvaeQUz6nZoyJmzcRpRkouKdUaksMwB8QpAG/dVqDOVM4GU8aG6gFSIldzhIQAv8BCoJZQEwC5JkQbYUMxmUNoDbG2NK6Q9QTaLzMEHDIMgxurWlDB7Fr6PRdNVTMLfm4DhzqI/NKN69LNN90YgqZjEVbALMjgwW5mMuAQuOg21816uA9g5s09h4j9eDT1kM1vCPrKkajs3CmsP7rRQiiZQFduGPaBiQkr0zMB5K4gtIIWuccyIBfFwzgHhBxzr2C9Yf3a9Ju/cn8kw9Eq4p0db4cbpBMlENB1ithhxLStx+358ssvTbfDuJoRPM4j+J5GG1bLwWnB7Nl8xgWRJGGv7dobALLrxIPP+rbl6YZL1hIUnORsgzAW3D5rGadyNs0TRw6m732XZGTPPstBUgaM6yXXzEp6z70fSL/9O/8+DYOGbceiQwBYoX3t4kUEY98YYNE7xEF8jsW758Cx1H+kLx1/RSD3bFq7fmX6FVwvFi1ZTPk/ICYejJM+eGBYtaoNgPh64kJeEgLEISxyBzl4GTplJaDz7r2d6Tvf+wdike0NZYOHB918FPxMypFpsFk94wOx+et+kBEqc+I04N4BtBp/ZeDBxQUwdPvQKhdmiLoK0BMWxnrSVaAMOqpA+1cJmDtB/0ex7B5FKaD7ST0AeR1hBwQ7oirmV1cILXlLABPLyhD+WcuVjM00m4tCd80srL9naQEsoAhNsw7UB4r3lxlr7vobUmNLWxo8di71vvVOGjhMfG36pqXBapKD3f2+dYBUArm7yU6KtTAHMg+6Wvm4Trv7z6X9gG/dB7DoJE7zKPTEwkepAnisMAmQO3J8HzylOm26/2Ppo/d8MN3avjRCK2iRq20vsFuMF6uZrRl2xoY2Bh0fwz3k4PMvUAZlEmvbbJcL1m9I8zrWodnHGgx6c1xZwsT3ZYPah6XrkaO47EDPjN0ssoaG+y+bt5ZORcQQC0UHPEmQA54eMcE9kEj/gqXTxCXLAZyUcCAr4iAoeGzoEuP5OX4mdarm8CDA0lAPLyHOYI4pprjYYGVVFAU9cPAhrrXzozl2aDdpa7ioeFhg4woLCdaFPH6aMS62j/I0NswcvFergRBqISZdZ/rh2wrwWjC7zEuhm1rAwHnQ9nwUFZV8lk9Kav6MsEEaq+7ozh3p9P5OrFmJmY72ufXKKzgsYL0H2D/AuJ3CrWwIIbYM+tbKsKIOgAKAuAywm02KWEUcvBGmSwHnKxDwSlE2lGGBLgivZWglfZAmPXgYz3ucPmtJ4CFePmRIg8hKLZODH3Er9yP08eNris0lxgUBa4r1ZcZgE74NQkvjJJzQxWrhytbURD9NrFEGjx1DEXlsP7HCWffy3mUolWZj2cW5EjokvBAeCKWsGxNOaR3j4dtDmPNQhQJPYJThDlqOsCPqOdiHcgB2EwhY4VLJ+jAGsIMaAB39lI95uHQd6RY6JMCJEkll1UJiyTWx3+rK2L17D4e0k2TXRlmKZWc9h7hR3NnCvRMiCSt81lAZh1JjC0s/o+yPE3q5wJvso+BMtJ/17UhBTdFux1Q+L5ipgNqL27j3LkBo7j7KXAKAtSxrzQ440g7E7V6qwC9AYrZtXZo88EW/mBZ7FAAI4+M/38cBgL/unx4CXCN0P17yZ0TlbGycU79nYsMSj78eWpxfAVMtRo25r6W14RAMwSSQki8q+hUL2ZLjS2vkjaYHvovCeUudwftsSHZHtCv/UL7NPGcZGQPmj+2nnbQ/LuTLdy3HLPK9fSuUwRsHOkpXGa4s4BfeUzgUxVWFc77PkpPFU9kv2mpzHW/vcwys33bb54tt8yZ4RdRt+xzjqDjqtv/WH38tOerncZc4t0UbrN9xpi3++LyXBBGym3w64y+FPl4Amr2RnxDaud3ZzA6ElJGXt2bWb19j/PP1Z+vX5y0oexXqj+myLVyK9seC9x4+ZRez9xbJTYwsB+asjKx9+bHxS++Jux0L2uhC4F2+5KjfMqPtlmWllucd3Dyz/372QtA2b+xnof8zx98KY97y409B3MsClf7y/beaGOaox9qyV7TVj9yQbwrFZW2KyrkmbUhXts3/vmxLYf693WtBf1RonwrjH8zTq3xvm+Javv9RULzP6shKyeafb6LOrNFUkK9jJv1lz2dtKdQff7lQqL/Q/5nzXxj7wvxH4dH5jP552CHMxsO/9N/Llp3xH8f3n/d/mvn3Hh+2/myZep80rjyT0R/fRJW2n3fcz3hlb7J59FnXD99Z38y1afHxE/f7PP/ytChRyj+iSL6PPnPIdMwtyxvtc/Sfj1Kbjwr6clM0Jm6zAJ6/+HI+C/tf1Mglng2ekd0aPYb/ZfzHNlByHpSJpFXcH2MSncramLWe7/kY7Yp7vIt2Rsu4EP9tv894Lf7wQDwUf/zSq1DXhb5JJ1pHeS7QQt4Y58rBWVgSgFzOAcbP5rCTDu0HyH33XRQRjeSagPfjAdXAWbQSmVILbvfQrL/8YeMzv8aQwDgKF0HKYoClCvZewSW7Z+giQwkor8W8IzdXcIZoAMitANTTWu7kEaxbAea0EGtZR2gFZKjj+w8hG2Mdxh6stasxRp1/58lwgLZinH4ZymqMPWlEhRfGOyYTqp+NYlxFAec7ab4EkMp596w4iieTSlaVwvbJOLieqz30VzYCaM/OPEjcOVQO7wOAOtndw7XZxMg1tALJzjjzn+Qsd/ZUL/0lVB8gRBWgSBX9qsA60lASDFSMU4QnREaKEIS0QfDc+swLI03qwSaorKyqkrIceUkZIgfgPGEIBoycJhmXSRNi4S5bxhm4ktjCFUXnOW9gxMP1iUkVSsghrk1cnYu4x/NwBfLlSsJj/RogbfPy9rSbFtHTtAcjnZ996YtY5D6Boro2XfbLv5423HkboRU6on0HnnoivfP3307dGNUMIyDnkE+qG4nxyfnQbPL3bdmc3r92KUDud9IzhAqr5OxeTt9LaX9x3ptVAyTDdxiDWIvc4BHMWyV0dvfVl6Y7rtiAd9GSkHMcB+fTlSX9+y6j4uzdhc+Mn7xgDFo+wbnlldffSI8/iwEQiZE1CBlBVs1RXwnjYLgNBNEI+Tdv0dK0bOMNxMi9hljBK5GTwRo8X1sLFWa1uZajcr7lHWNuG0KhMqM90v+pI53p0S//NyxyH8UiV+UBHggrlqfW64iRi7xkbiQVTtMYFExylpliTWhdaThOBii6Fv2lP9ZfeMW69jPPyo3i/OHFjCGisCCcAbJpeS9eEay7SeTIaeRPQWm9rM23o9GBSvxG6HEJuNXGjjYSFK/BoEVl3GTqQ47bzTlLUPfwqbPh9XYWY0I5Ro510jSnPt0A+HvrhvXgAU3pq+Qo+f5jhENAVi7lXFsqTaqERHlpeJ4awPgKQmLallFkdGNXj9LOYjCdSwm79uk/+kRau2YloPubhHv8Kyxyn0LuwoqZ02Jbe1v6+Cc+kbZu3Rp04Pn+wIHD0KAHsgyjm8Qg4wBKnT1795FvA0MlzlDGMt96y63pg3ffTaLgVenv/tbwik8TPmFhuvXWmwh5eX3kPfj5Y8+mh777o3QS47f5GJzdcMs16WO/9ECq4f1DL7xCSI5DrDXCU+ERdwN4zvvAUI7Ah154ewcGd/swWnC1QAPMkzMSifaYPq2Ph7DIPf72G6l3305CCHBG5fqKtnYSgt9HIratJOttiTwuerwWhVIZbybmR2XmidMYq2HVf/Qk6wslemwN8F4YTioDOJ3LeX8BSsfZs8D3IE6V0D2EseyEN+/ZC56BUY0g7lzW4vJ1a0mAVEeSafgRPDAs0W0r/+rBw666fGNag0fqON6lb+zcRRLVo5zZp1M9Bh96B15yxWWcZ0rxHtyZdnN9cgyPxFY9ZpdBQ6V4nuHRyVnoKJjEXDyYzKO0iHK7wWF2HjiYDgHwj2JAZchNk66JLyhXD3OO0QBHy2vHDxJFucZeQ76gCjDKIvjDBHvDMgyO/uhDH2VN1qYHn38xHQXMnThyII3S3+IyjC8bl6azjcsxel3AHsoof/Se3821oz0wIUFkm2dx1OC6oWvey7j/9vWdBADFxQSrUDV4k2No+dycaETzwkXpT//4D4hPtix94bNfTnv3H0SbWI+WgIPYKbLpQbgesnQ7cUJN2MWqYfPgEwutqgzgsbQ2AIJRrH9GymA4zVgDcHBUy1ZyHndsXL6KR/uw6MIFloO3k7BoiS53mD4zaQKFarVPM4DhgsbsV3FY1yJE4NcshLNwY6plAysGYNLSSMByFgnEjNkpel5aD6CEiXfN7Oo0gKtSr1n7Rs6xyIk9BzGXUYcg5gj1GR9M6xnNxqeIV8vMBNOg8Dy4AeNA9aSG1cN2iYgM/TUUhSCRBOgma3IqM4pOEYslDiSewEUYGH8nip0E5mtoBQCr6kaIGW0acW7IvsS8cR/jiVTM0qFAqSHHPYxluL4Td4PYCiwwNEpoDCtmoU1nw68AFCnWtfnkUWK2wBAsl/nKcfhWayENeEA2nDMcHWbqBsF9EqMaVZiuAJtqWRm3oGot/awnpu4cGGUjmtNN69alm7ZswT1Vy0A2ZCwqyxkPD2KZSCiDzn5k1oNo7nYQqHw7QG7noRPEyC0DVMYKjvkeOLUPIPcgm4/zSHtohy6+xlARID/DQlnVtiz9+X/4LYDcE+m/fO7rxMglQ7Uglxoa+tLasijdhCuFCXF0PwraZWOjObyKYdr96Z2ek6kSy1AtIpfABFpQJMxDUAokAkB5DK2Ygc2P8jOAVsgYqjwKwF+SWtkU1rUT94sNW9HyPACaWqVDO3eml3/+k7T77bdw8yM+UV6Q1sqlEoDy6quvTfd++JfSOJkIjyLwHesjXib1LEZj+L41bciOZWkfbjKdaIN6evrT2cNkyWWDLibu85Jl89OWW7YgPM1NL73wciSKO4cl3yibtJnYFy1ekDZsxMqzZUHMkRvaJExEq7G9MOnXYcinT5GRnDFQaCyGVsygahwrYxaJ042cB3Bi81GDG4kToOEMQGD24vAuzQGK8RPuK1rksjE7MEXGfTE0B3ShNsolUIJgWD4BmI114QT8JFdHXFxi6lYDitSiBNC1QYvAIrS0RaWUDc9geHkWazHA/nKEHxVII9Bj1Szc2tCqV3C/wmsxdO6erqtMCetm+fU3plkt7SgCzqX+ncS/xLJhFCFVi9U1gIN3vW9tWBX+eFtn6iO2jZCSB5VKFBMKxb0gd/t6jqF5x2IXq3AFBTqP5ph4XYByo2dw6z2xP6xuNt3z4fSR++5OW1cuDyD3lR3EyOWwYswfp1x7GgVOnNvSMGPZvWNnOvD8MyiB0GrSN0OZzF+zIc3vQBnQQiIQLa48MHH/NHM0vhfL20PdYYU2rKUPAnM1m80kCqppLWMdKzZ/QUP5gsKcrjyGnWEGANRxLSsVyEVoQqAM7SB9FEzNgC3XMtYgCLf1WHU2ESpFl3lDyUQ76HccEmnS5Bj8aghBCcEmBy8xJmRYzEAb+ITTBm6CeHIK6KyBSQ4Qgvjl1Ke1GEMstwpBVotSD1En+tC2Am6WMhZhkYN3RC3C1fzWZWkRYUeqUPLZDpsjweoCfKy7m9AKWNzuPwCQW5fmI2gs3byZDZNQ8AC557FO79tP+BPihGp9GQkV6HsF828oi4jBBO8VsNVSpBJvj5pywoxUA+YC1k8XYX3C9SKVfhxyziK4DMODJuD/up455nF0ch3QD0PvxdqACKcFfOGjY7RzHOtJBejoNX1Xoae16BTKtHp4wMKVK1LjkiWsE4Bc5mOUfbVrL+7IWGAztLi9CeQupiwOOX0CpihEGA8tTxR+DGkQXhSsNd199SnSPVIXTkMOmTm1BCCZE2qEtXB+tIDwsKbgHPsRM+K6mUJ4EETV3TG8W2i/3VsMXTezN0pfh1FS9B/v4UDYRPy7hWE1M6VFK2s7ElGwhtkoWYPsf4yVe8nIYH9Y95gwyXmtQqgJN1ToQf6vLKA4mAMx1wpOIcckDVppaZU5G3cvraE8FC9rW4VVLfs+Iyq4KkjgQUgZQ2WE/MNEaCXuNzaeVwlzUgBWfO7iy3ucGX7FeoMypeco3bK9UzmFPzLKuNdVyTZLP3UjN1NtHIK1Noc3WZrleSaJZ/iTiY68yb+PgvjWXlOk5BMv38cXVkV9cZU1YZsyACN/g4wubuYztOZHwbFgNnzwX1awj9obPr/ntyX5rc1ULrMR0c6436te53sGga+ijRmvsOJ8+fEcTzlQUT/vvcyr0P+oOeaXduTbEjVRn32yzKyf3sk7Hoz2+zHKd5S8l3mMa37vfVZkw/zhIvU7VIX6A2CmdxZjDMyoI56wtKwtfLSE7Jpl8M7f+S+zNzxrXVFFtNUbuMsH+SXZhNtp9N/6HC8uZgXHrVmP4gG+zur3aV9ZMcwCFWReRzOe5WqMTr7+QpEz65/Zf089M/vvB/vzi+p37H29d/xjsvMVZUPC3PJ5Zv8DUM9/Zx3e7vhL/9Yf8xxE+S/X7yO+4lkWWNBQjKsFcCGax5v8+LvWs7ZafvZg1r5sjDQOiP7zoN+wnfFsVv975z9b0Fz3RSFBG1lhUXjMN/UJoli/7fHyhWb5xAz6s+3Bahh/Kc2X9B9F+p6fqIO/tsj3hfHPypxRgeXyYHxv/a4tv7IcOh70Zi3ZDVxy/Tvu3Ddz/qPpWVtivKwzX3+hwOxz1jbPH1E1N8c4W2ZUzO98vVk/KIQrUTJtKEJAiz7F+EcFWb9tj7TBs4U+W68jFPXzO+tLVo/diZdvfIYKvO74K4sWysrazO94gL9edKBd/1mVfOb+/DO8i/qz316ATqWLfP8EMT0LRkgTzmNaEeupopW1/a9B+VuNpbu00HXwQOpk//P8KYiql2c9srueJIbrKWG/A6LKZBifpjqt1sdQorqfjdMhvRaMU+uBXiWpVrEqVR0ZFa6lyH41c7HyRU4ZA9Q8BbDUB1igTLF07SraipHBvv30lTM69TbOwvMFed9Y9eauCNq1bPZ814zWnxPIIOMYpaiIrUaRXVE7C1LJ6vQsJQ46gcXghG3kbyzsu9wAAEAASURBVDHyURUyle7344Cq48hy5Sj5G+Zi4Y3cIJ34/d7XiIOJx1gN5+rW9Wuwsp6deklqd+JITzqDFboyiKGuVK56XijmDGJStyq+0zOOwuhHIeQPmABytV42Jhm3dcrjGto4scpGiBSMMUZyuLoXIedNIteNII+OIatPAKZ4zi9HpirNcWbGk1B5w1cJ1nMlkxiQYTg2XTorlTYtAjipBshdnH7t9jvIpdGedjFWI8xZ57Y30k+//JX09mOPhSXtpb/0q2n9XXekJYQVcy538f2b3/zrdKIH93kSlRcR+qEaC+caAPJGDFLu23JZumPN4vT1v/9ueu4Vwvdx1qug/1oclgPiTyGfjGM1qAXuFPRmEmitdE0obszju67akG67fF1aDgho2I4gc34FiQfPsUfSsb/jatCZ69+QAhrymHjzlde2pUeffiW9voPzM7KrNA0xAOQChCNjMYGpmsFsXtiSWkh2vfyKa9O8lR2hSHCOpceQkV1UVkOVrmXbEZhAtMBfGf+xESojTh7ZA5BraIWfYZWqRS4A6PJWQitcnxoXAOQijzLUYSU7oXs8P+ISKjnkmRSe/UT5dtz6C/Vm/Y0TlQww+CM3cs8YgOHIu3tTad/JoKl4jrZpfKd8ptdpHQqSOeAqzdBACR7gNUs4569enNoB4JbNIRQN8pzW8f2At57139h7OL2KRbPGWVrrz5tdhyfn5nT7FZvItVSXvvLDp9MPHn8JTAYXe3I45bS+78crEQOdiN+M1zhJAwLj8eytZ9c4oK8hLS9d157+7NN/AFayhvw5b5DM7Evp6aefoNngX8zlyra29Hsf/3i6DSB34eLFEY98gPO9Y6cVrOt8HOzqjTffjqSybxDKQM8Pk9BuuX5Lev9dtxMma1X65je/k374D4+wborS9Xgbf/iBe8AGFoUR14Pf/mHa9iqhGjkfXr/lmvRLALm1YBkPkYfn3f0HofeptJwwSzdyBrmCc9gBwrG98M5ODO72goFotMC+7Vwy/mw9sGIwGabjPB7VJ8nr0rdvN+A1IaFY48uXt0fcXtu1YePG8MI6B08yAViE8WR+BKn3HO5Jb+0nxN5hrPoZd3NgNGJV2wJPXDEL63pA8n7i5+u1w5EF/gtgy1rp5kzy8yeeI5n8gaivDeOTq6C5HNjWM29sJ7zfcXAMDEPdO2mzSTd/64EPppsBa4dRSj38syfI0QJQCi60cM7sdNUlG9NNW64LPO9Zvn/m2ZdIbDhEQt315FG6Ki0hlrCx35/Y9m7aTu6ZDgD5Gy/flDrIk7Mbnvi844RHtwZFFeyR1axlz/VTnP/OnsRIJrAalTgMGGuivApDtTr5I4Y4nIOm8YZYSRv/5Hd/FyVEI8myn0lHd2GNS99HyatibqvJWQvSuYYVGHkSWgHssOgjH/zdnMkJKmHWE2wAQxyETVTUd/pUevW5p3BTwpyZeLKzIHhjAJ0/TZyq410w0WHiWy5Jf/zHv08ihZb02f/zc8Q5PATtzsYVbZSg+sapIjkXjEpNDNsKFTKUUKNauFosv5pBnasAR6ZgQroJnQV8G6rk0I+LX2VFU6rJccgGxCke7GYhkMF1FPCwsj4yt1qPbryCEKdA90+z4Z03VgozLPBqAHElugosSRcubiXD9mz3DgARsu1h1WVmznGApTOncQPBPLlh/mLcUwFyAXB6u4mBOYpbPcx1Hm0pYlzKOCgXU9aJXvqFG/E4gHARYK7aArVsk2yyYX0L8y5nky8DFHKSBC+MqSvooXWcO5JuxdMwGN1KtArzQD0JczUQuZvZNEHZA8xicy/CZa9Edxw21GmtTGkXnAIKyBibIxtMLQfIBAARbu8uKTa0VMpc1hNnEgtldrmwBi0BHCaCPsnQKBtX5DK0IsVssLkA7DhIU/8Y81EEQ9f6zPmKOKda8yl4CGS4MfvDvNJdADU2IsCfekAGE2tdccV1aR5AbmMDceQACuvJ2mcyK0MRVAEAVbAJKyrplH92YDS9A9N8d89h4k0CRubmE3i+kkQ7e9OZY7vS2e7DsTgdS8EEYzrZZef3LPPY3t6a/uJTArmnsMj9aurrOZomAIaMkZtDw6WrcSuA5pw5zRy+M4tK9wwt1tBYpAH62gfWUQWwXwdNldMvE44tQOgxcLXzoVuams1BNyfqDqsq+86cWn4z1q6VbNgqOsZgSLq0737t1bTtsR+kwb4+eulxihfMz41Qjry0tTVtuvbGVL20LU2iORpXOwvt1rLpt8yD5pje3kHoE4DlbN95wMjT6dQbMJu+Y7hSEj5geVtYmB45iuBEfRMAT+HCh4BoAqF5xPqbSzkmMdIVaxig7cTp3nSK9pwd0DWOGRCQY04mEfam+YGPhLZal7dxgNxpBDY1WborTsIsJlE6mHDQdipI4PzIb92G1PAztgKGimFuNoBLRQpduBwYK2Ya8KoY5YhWVtMkRiuW9tCuVbHGjG1l2I9y2mO80DIE6DLWdhHEVcTaKAFEYynTPzEpPAbqsCCFtqqgKYOcq2kuYS3ljGOA5n/pVbhwtKzEBQuL1s5dafhEFzRNokT42vol83EVWZ8GmddHiD3cewbAinnRqqIiD+SeJaHa/p6edKSTbPYnelAMnKMtzDfWm4Jxo/09aYzY21rkrr/nAYDce9Kdq1akHz7/fHoFgLFUwYbyBFgEcV2t4/wdwoPg2K4d6cBzzwLkso4BLY1XNr8jb5ELkKv1QXawhdRIGjG252AaYoM7K7gFA6+bi+DIep1AsxfoBYCYvKEYnqAAMc44qCSaGkEDD6/RpW+StTuG8DwJX9GSXt4R/JhnjS/mmqom/EBDALncA/+a8GAe0hXzSJnOQxHCQw5N8DTrd5r4rhP0M6wLoD2yD3IdGmGSJrXC1LoCS8zKEGaNQQygz0GmiDGJnZ8WqBA5RliRgXP97A0Au4KJ8MEq6l/cviK1XnppAJbsv7TT59CbsRZPdB1N3bt2pd4D+zhkkPxy/dq0bPMVbJZs9oQVGESj3ocV+xDClaChILJu+SGk0p6wRobeyuCtuhEyRIzpVJpFwHnjhBnvuQK+XASdG/qlHwvtQfY053Aanug+6MEtrBcYI5P6UQG8As07gvI4vMeMxhHehmYreMFWmB/c39jnitgzcGRICwByZy1uIWwNY849YzzT1Xkwne7q4ubp1IbWuIk9NgLknwUAJjOqWU11NVYppceHh9GI4cWYsbLYjnS551Bnp1BcFlFnsfTA2EYMafh6hX1w3XN/WCIxpmMqbVC06nGiVdKo5cAHFi0HyMUqVno5soM4VWjmdROfjeKroZFET1j9TNHnMhcoh7UcYy3oZhIYtc7DrB2TP3hgCVd52q5STrf0YuhTEMGDhoKuIK4ueVo0CDpr8WTM2gN7WIfExVu2giRKHBxdX1AEbfIvRMH7AHOZW0PvOJYBxEBrzA60A83z379Sflh0KEUxBtk/ioiy/O364CW9+5yfHWPqFKwXbPRzrFEuxQGHu6zHF6sjXybt49ZoKo/bVltr/d4d7fa6UnD8zz8fdfmelsQD+frkqTxn+wK84b4MUOJWXtnTyBNxh23lOdeabb54Q9zrd5bv9RAm+Zi/K7sev6Mm3tFi+HesW55TAZTF/opL/Mr6Zf8LPbzQx3z5UVs0wtuzNsVzXA8Ln3xzssNiVorXszZx0WfyfaEhF/rPDfHiaox/4cloyYz+O+9aAvnyEcfxF9VfANgsLyOZ7O6Z9UerbI8lSBPxjvppl7QczzoS1F/gdZYSQ87faLLj6L30iZUSXzrGhVe+dO791+vPCrMn/3r/LSVr2cX6f1H//y31/0vjL606Gs5hNv/wg8KcMV4z6y+Mf1inOjA28GL382+z+Y91zPMBVsa975l/n+UVtebnheUf4194xlusP2sbH2IyaJNr6j31F9azDSqMf6z1fF/i23w90e6o3B4F1fmJl/NPrfGMV6z/Iv0V6s/CAHDVG3wxdgUalP4ciAutYIC1YhRgkXp9eU8MG78K9fs5M8D4p+vfubnwom3S34X5iSYUGlG4K6vZZJ/cfOFeyVT+42sm/4l74kt+cf0i/+E+/sX8R594lrUhRVwYn/jeh/MvPjsO0SLWVZTtWou5iou0gXu9gR/3wLiXj/bT91n9XLY6fgT745/TQDnOh/+MtT7O2UdrVHOt+F4DIG4Oq1DDDPr+6MGD6SAKxUbOEcYp9h5lhyysCkYyyNjKN44Px/F4xhACgqMqn4eQh9T1KWuF/ME+VYasr5eKW8o0gEIR56gyrF8rsCw1N8upru4MyGWPWLKehFsY3xztPIBMblJvw1igdMfy1WRxepsZh9Z9UMWsQyV9jSEPGdNWJb+eP8ZszRGmybkD+2WPp7XszeO6k+O5hzBDKA2skDl7GjdXILcCbKC2WYtcPWe5hHyzF4DjZPcxwGFi5AJIzeJ8fRpA5fgRQBjk1nJATnM5KCs5I461xlsqQCuR/8sdL0Fe5wJlf3gH0EaXjHuvoIfWlVSHlS3nac5/uieXE5aoBKODKfo6jAfxCEZjY5xnijnHRchDwhOWAIgZPqCI5OmlOeL8ThGyYaoa8HVuKgfLqASIW41F7q/eeVuaDWi2EwLhFIBF7uvpJ1/8cnr38UfDiu7yX/qNtP5OYuRuWINcN5LeeeSR9PLXv5bOnET2rmzCwIqQE42GVSAxL4rte2+8NN3ZsSj97d8/nJ7DIteM9JKCso7K34lS5Hb6opykLGYCN89SEAXA/Jx05/s60i2XrU0rAshlrqD9kCYoo7D/Sr6F9RcMgM9W4nrR2+0o+MXL1P2Tp7DI3bM/QDc9wVQUlFkXsrm5c8o5/zbgVdWy4YrUdtVNaf7q9WGEp4ycFcl4y49cTa4v1w9zJf+x/lhvXsruhi7AYQ7vDiB3p8nOkOOUr5qWIcdfd31qAPzilmjndJGJ2YmZrCwomMs6CN4c5UXJ+Tp97/qn17GQrZ+vlJnkeNEmPK/xHhtGNi07jUUu92bykfcyJlgGyyfroJtFuYY0f6o+jdRj0DWfepc1kVR8LkBuc5rPGb4FI6om1ruesZ1HjqWn39qT3sZL+CTn5kbW5Ie2XJXuvPpylDe16Wv/+CRA7osAa4CV4A2TuP+PIL8rR7tfTAAyTrFGpzgbQcYsJ5QqGD2UwxMuu6Qj/S//8yeJY7sqvc5cfe7zX8Ai9wnaDj3wT8PKj3/897Ci3coabyDuP0m5jx9jnbBWKDvb30rSPnjSu5yDdu87GGEGFuCOfyNj/f47bwHIXZm++bcPpu995x8Ir3MOC922dO8970+33LolzvGPP/Z0euQf/xFsoS9dee2VyRi5DYCHDz33ctq+73Cc49qR+2/ctD5duaad3BrH03Nv7UxvYJFrKAIPNPJUcRxpwPOxxoomOzu5IwNyx0ZIdgbTa1vRnu67/950221bAXWXpc495H7p7wcDaIgQLOYCUhHcfaIvHcCo7shpLHI5rzSCXbSR92f5XLCkyqnUe6SLRIrMMXTs+VRlkfH4bcH+/QdJCPcMYcX603r6ehNjNw2u8o/PvkS8eTAh1ob0WwrGsLJtRfqPv/6RdPv1V0KnE+mhnz6RfvbMi2CWJ1MrQPfdN12fbrj6iujb48+/mh557CliFZ8h6fLa9OH3307S6pYwnvtH8tS8RA6eS7HYv/PaK9IlHcvSO/DsJ95+FxxgD/maTqYSMEvDFxnaQ2PJM8cxBgRLkp9IxlA3YwefKxYNYzQh9WnOVGtbFqY/+0//kfAjs0me+AR8vzPlAHGNMmDuoanGeWmkAUwWZQFPpKK7bv71XAfJSZa2L4skOWdAiz1Y9fR0pRee+imxmkZwc21PC3Hn1vW498CRdJyg1gPn+jjMtaT/9CcAuSuWps/8PwC5EEAdjM2kEmoIzuJmrlttxGZ10UHQ4xw+1XzMJ5nNilXLs4yWEIGxFnuYxBOYuI+yMVWS4KsODUoFpmGloyT1GTuAFoIFQtDyomLM5AGCdL8oZ+MyzpqhIKYIdG68oUTs2ylAHUUewbvFre0k5UATR7nDWIkZA9UkEcMAsb0Q6BSWrKWUV8mmOEb8nSGsiLT8MyO2i3YYRuGGPqt5QQAqxjo1TpBxMUphasYCOY+2wPiNJbi9Gi/VQ74AmFZOkZmOPgYgSmK3Yg7SZtwT5Ia6Atg29p0AgHHRpgHGchzGtcjN0SYB5MjaOcTCAMgtAD3MYMZQ+W2sXWzVYZ5Y5co5iBGUCPhubNtiYsDqFl5SwibO5gE1EeMXoKeGgNBYRGqFyaDxmC5BArkQFJrjSGYj8TNuAmy21c00hBE2HyaC5/iOORCgE7BuXrwitXdcEclTZqOFaMLltxmLy0aQi8ZqMj/OJhwDFpVnWYinmc9TvUNp36496cDBw1iMsjirVtFnssL2v5P6unakgePdtJv5ZD7GxgFmlCSwoRQEOguYtbKtNf3vn/qdtLfnBEDu11NvzxFAMsICEBco56aFK4NW0SW4oNMTnmWDp4hS5rUcd4+aeYuJnQmIz2ZcRTgLjNqoQ3df+hQbRV5wzjNRN5TYzPgb24m7BOMQnyjewN8jZ0hes/ud1PXas7jl91Mnmx/3WJICjeNYAZM3IdcCNtKmpa3Qo7AodbK6BeCmGU+FxWnKHMOleqinL/Xv2pZGew/H4i9jLhmoAO0UzARTM+UF5dA/QXclRAXmEmgIogsQ1kRkAirlzPkEYzmMoDmARfvoEG4ftD1AVLI9lQi6omkMYYP2ygTV0o3pQgLzm1Lr7/cCt9BeFiOXegR16bE+6m7QSos5njM+ak6L8tAoQv+EASlBi1+JQkWXq0m001xCw0/yw2Zi1QHiqM1WyDEutbGZJ6CX8UH4CQBxZS1CL8JdKW0uAtzVgnIaoTwHvc/bfGOqh2flAH/GjuwkXApgLGPRyJq6dMHsdPN16xOklh55nWzzuLMz4k5RAFzu+gOs7f3dPenw7p1p4GgXGn9CttAW4/3quz52lqydJw4g0FeltR/4UPrYffemO0j48KMXnksv78AiF9oQyLUs3dzoVoRXGAWI60azdvDF5wjabhzDTDExb83GiJM7azGJgwDo1DrL4id7z6Tze0jw1AUoidJiDOCxAc229QrkuqFJV8bUkbkq+I4rBGtZgQBf5VqtRRnTBK8rb8TSXYWQZXusolXwIIFcw2EI5BoXtGkOfILNbgI69AwnFy2lnpIJAXWt85kSLEZyWNsPUwTYLoI9fUQBOMkGP85YTaAEiPmkpkr4YSXWCMaqlC5ygNdqWlXATXDqMaN3f39vtEnAbxzeXIESYNGaVantiisDbBU4UtCTmkfgkceP9uRj5HayjhDO0JS2XHk5mk2AXADsEZSIZ9DCmgRBYM/51XVzmr1EzbEHChVtYY0LOC6AL+7ZAG+uBqCuht5wcuGZXDpD388Y7iUsG6B7y1OhRZm6/imgawkawhv75hBCnfuFsR8D9IJ+PTSFAgNAfIzY3bnx8yi+iDu8uj01LWpB/4GyjjEZQ9Dr2mNohcOMR0ptl21Ms5csZUyxyD0DYCo4H221XtY3NBb8GA2MvFfrUwUnzkPshYw282iM3hxCdU6FKAfoeJ42uyfjs5LOo6g1jt8YHjHOj7zJ8EMmPdOSZuEK4jYvms81EixB270A7w0IvXPYT+s5vE2pXaHOjN7hBYwPw2FBjB/7CQcIYySrYNVqI4BW13QcaLkLmjX25ZD8wf0H+UBLHIF3Y1YaZ28/4UiMGamLVgMgsiEkpPvw8qCfgmAKk1peaOEUQC9fBHBLP21L0A80EAcCnvFf9j/eUR+U7pqNLy2NOXPtOsZ+Df9wbCzL1wXAJT44Orzicen04isACb53f2B64p78n3jGe/1eodgxDFAiX44HkkL9tj97zXw6a0fWA66zbwXQAw/wrmhP3J49E/XHeHAteHd2izcH7skD0nwoG+lv4UBk1VFe9N9nbXV8QwH5i36kbIcwf37lC148E+XZGO/hjy8fCyWE7/k+QK0LF7MbVB4V+p/VYwGFQvxbeF0sO/qf75tXbbJTFxUXHvUjrwsfeTOz/gC5aKCPoQeJqv2VNZ0x9sF8/7MyLs7/zPp9wnsZVe6/2Eaf9pU9m72xfsHg7OVDDtB/X/9h2/nW8TeKytfEn2ylXKgl1og3UxMtzHroXREDj4dnjn8md+bLulBDvg6ftYu02/oLc/ve+uM2+5a/J97ZLvo/s/4Y7xn1F2r1Ucvkt7+iTh7OPlkYNxTn+YFrJrv34vjPBB9jrVnGL6h/Zv/jhnybrckyGRmfjDbLi6Ie28aPbuzZ1azswsLP6Dwecxiizf71Tax/vrWcACio7xetP5vhSPn7Ag+a0f8C/QX9eBdjUajfndD2BU/Kqo2S/PJi/a5X7rF+ntUa1M/ZWFondBJ0OqN+y6U8CyvUH5/9jg753p+YX++J9xf/+sWF+Y+LPEOlMY60zfrjVwxyVl72NN/7sv/5QqPd1mlHvRS/8vzQfvJNfMf34ebN3qVXi6HwjAEtWOr3Pu4Z0bjtzkNPd1fqwpV5DslkPQuOAjRUsIcZI1fvuWrAQUMSerZz/3GcQl5GiRpeJgC1KkkFb8uR4yqRv8NLCeDM+Z7i3OffImSBUgxfxlFmGmLpNDFy7VwL4QsEm4/uPcCeicSNYVEV7WOCqJ9YrYAiWnVWcSZGfGK8mDv4h3GW9arzPIoEh/ziXGmkwz5ZCTCKFaudNUnr6DnuRZ5zbx5DuTvOOV7rjkotkwmt4N4tGKeSfs8r27DI7cH4Cau4tR3hpXMKi9xjALkDJ/sAtgmZyBlH+cj501hp2r2dA1Yp4F0tuQ0qATiypNjOE62jco0RwqOJvhY7XrSlRvmRcjwTFTfSZ86UkxTqOWQUuWy0F5kKMSRCBxZxLie0guEVingP4gDIi3v7RANnAIyaMDCqBABfs3Jp+tU7MiB3B9cHYb2dr2CR+5dfSjuffDSVc/a/5MMkO7vzrtSyaTXjOJzefPjh9OKXv0jsb3L2kPenFMC7umEOZ8d5KNwXpXtvujzdtWYhoet+lF56bTv0znkJ5XjEpWVOJg0vqawIyK2Hr6i4GID5hqrwTnz/FWsBctek5bif13E+jf2HuXH8Qhkt7RYI/QIV00XuUWZSbutC7n351e3pJ8++mbbvPkisTrAKPC4ND1mhcn6Ecwe0qMBbi7fx0rUbU/s1t2JMcgmYinkBMnqcuY5iJcUilLCCuGwJ7/MfXdnQxiktcr/y39KuZwitwPpw4zVGbus1hFYgwWl40/LcFGeOaeh/EjDXsApxrhKo518sPGjXTmfyj/zHz9ZlnaxNDya84nvKG0OGHdSAppdzhLIJtJbdniUUdNXXci5cMIaH9VRVGsGbs29uVTo3l/Mcc1LOuVCcZz3empfgbr96SXPQ3b6uE+mRV99O23d0cgaaSndff1m687rLw9v4mz95Oj3806fAKAirBbhoHhWN4eJcrNyLgckUmEsA9srknFFzERqtKF2+eX36L3/2SRLDr0rbXtuWPveZz6Ynn308zr/2UGvaj3/iD9KN11/H/A2lv/vWt9PL27ZBTZwRkJPpDkmuGkNW1ot+EMMjj3UtGEZu2XJt+sBdN6W1nC2++TffSw8++AOA19P0ryFddeX70sd++cPky1mZjhLO8aEHHyQhdGdq4/P9H72XfB2L0vcAct/afwhamsQid2666dL16dr1a9KhE6fT82/tCIByAOtU5wfK5V/Gex12THlIdkbiyh0kfD+4i7McntGsrfZ2kp192GRnNzDfJenb9OfNvV2peAH4H9bQejQ4xVrRa2CmJ5/rfnFzU9rMubqOs1IPntkjvacxDMTQrWVZyKldXT0kbd+Vli5rASxuTf/v334r7ST05QZA7C1bb4NPEF/22RfTIfqqgZH0VUMY0Evozyc+dm+6DkOZMc7KL71JckCsk3ft3ptWokT50PtvY/zawBvHUMhsTz/42ZMYcPamy5ivB+66Pe7Ze+BgepSkca/tO5LWr1qTbr3qUhJhL07v4tH/5Ls702uMa++h42kaj4GyUpIIcv71rGTMcvPGuFaVl+23IWOmMSplg2BqoVaubWhvTX/+p3+IAdas9PnvPJGO78P7FMxVI6npmkaA3LnQGNbl9FHviaIbrrgvNx/LvbZVbYQsWEqlJgzRBfud9BxAroQ0v2UN1kOrsZirSGe6DqfjXZ24qJ/hMLck/Y8AuW3Enfzs//UZnjnMQasZ69phQhb0EaT4fMSsyzZDrYW09CHIOwe7uSSyWQYI57aicOU9ZpntB7wI0202R2O2lOK+WJog3kkzx0M49FxiL4pkYGh22ByMJ6RzREUVYAZuIZNVTVjRcZrF5aKG5+cvXEqsvSVpFmbaAoJDbJJaahkHsPuIYRQ4aMJQdeOeoG1UE/FvGrDKbKxl4QMMugHPap7P2AwzGVhVsSnOnrMgNqL+47jAEMv1PDFzG9TOEQjfBAG6Y5yH6Afol8GUXaklWBwbZ7aEsdSeUQFpItz3cS0B4NZyqQQGoCBpVlOZXlE5WegJiTABKBhWua7aeDkeMj/XFX+xZM0RlDl74S7PRlZUjSUyxFAUYB6byBQAw9ljHJrZ4AB9iyvQitAW+DAITaYBDBAAQKkU6zQpTUZbivAh0bn56J5coisPH13ACj0elhTwaueSPbydTYF5qGbTqqsi6Qhj0chftVqXttanNYvr0tu9E+lg/zh0gvXcod1gyz24uzOq5fNpRxXjTFbmk4BYWFuX8nlymnhPJHqTVgTBJ1jsAyyI9vblWOT+OzQ5ALmf+0bq7ToIUwXIBfDJAUbm0OwKckFhUhotZsdnrEoJ3l+3FEttwNQ64iVXE6ikDIYumKgQWMycOAd8ig2VWvlrRx0D3jEWikbhvuH3bjJsRro1jdCu05070rE3jaFDDGYHiXYLuFoekGiMad3C1rTgkvel2WistC4Fi2Fj9z5+ABYsVsvWCeh1ELD1HHFZx84BbLPwi4nZUjRKfcS2cuMSpJnEbWeajSnHPIYrkQUQ5iBnHGX6poBqgi4zuJexkRbBLHVxH2GN6wKmJdw4WmPnf2rgFOArmz7KBDdCyUsNcQiogrjQaYThCCECugL0mZqkDjat6CMCYzECGH5ibHBsvsyH5cXm63iwBopriesMUzJ8iMxMBEo3sSpi5po8IOJLQTdl/OiGYZyrSSw/dQepqII/kOBLYXWScdDy0E0DZC/N3XxTalzclkqHCUNybA/a0uOMeGlqgMdsWthEZtj1gJDF6WevHUwnh2gbwBDoJ4K581OUziDE7u/pSod270xnjxzEOpkEDNRfphUB4zlOrOrRY4SRoV0dd9+PRe696a71belHz70AkLtTRXS2ViAWOBLj6SaHNwCAXA9A7qEXnydp1HmGSSCXBFodGyO8QsMS3I9QmtCiGKdRknGd7TycBhGYh88CdLEeZy8kBAxAvM9rDQuqhZBAUkLXNWtai/BJDg8gccRhxTuAeMKlzayfolpAxkosAhgnQEO0cvA8/tI442ErOJp0qoGkhdKFGXnRmTHfKAZAa0vYhJxX0t2SFEgXdoLN83GYuRyjX+MI72PEpB1j7zCcgIKlwJqu9OUA9R52GIYoQ7e5Eg4Str8Hl51+NI08AGAOEAyv1aJlEXGk2q+5Gv4KP3PwuK6L0CgC9THGo2cXyc72d2YWuWvXp2Xv28x+QT8BLI1DNIRCbhKlQxG+g1oRTw3D2+nHlAA1xel1UgHdRfsAbmsIOl9XQ4gClE9m0q2C4OWtQ9DVwFn2LEDqMZ7PAAoPNADgCr2ilvDjaeqaQMgaA4j2IBJeF/RY4cv6pCv3g1EE6ynA7gqsZReuak9z4EEmDitjrgSej+zcj4saQg6Jyto2XxbJziZQAAwBJk8Dzhvz12D9AtEsZ+gS4LQcYVQgVx4DWEw1YKvQEN/rXjmFNXGOvVBgVqvlMviXlDnG/nIOJahWzh4GbYPM3Jjag/ADLY0XrwDIxbrf+TyCllnFZz1gquEWZrHXCfQogEX8NdrjJJcR2gC7Z/6x57unIhBN4RHgWlXgVxnnfmWcOOP4jbE3ChIJdnswHQuBxiQ7KpzK0+H9+8I9dQUCoZY/WiD5fPBk+h2HDqqm+9GAuGb/+Rw83IFiEmxnuIbTMsfK+jwgxXrzUUqkBXzmXWx2vnH2qIM/vg0Mg2/ykxp1e5E7uEiF8Sc+8T4bkNibC89YCGPGAxdefHPhY1zmemThjW+zq/52/8lXEc9ahH0PYIa63Bttp6+LT1mXI4WsEF/yK+5xfLJGxEeeiU9x2WcK33qfo8JLfhMNyJ7z+Zn1Z9e4L8p1TKxqxm8ft6jov+0pXPWZ+B/Vxo6bDYSt5pKt53o8n9WdHWj90j57Dz/xnu8uvOKp+JQ9la/k4tdWm803f7Nx9LPjnJUXYcDy9cf+nxUUZUYbrJNPrnK7VRh/b4iuWkOhn4V6C3+5Z2b9PmMfrd+lYPnv7X884I2F1/9P/wtzZz22zfL8Xygno//8Rb/O13+R/r0162M2/9w080X98ZL+8uOf/bWSixUV6o96L34dH/NsI4p5b/3/Wv8L9OccBZe1LZadf2UtK9AHl7gWQG6+/oxusvnPgBIedN+jVY6/rxiv+JuNTTQ4PudHJd/nQv3ZnPkkr5g/nuOe9/bfphZeF5qcTRB1cjFPf1mH8j0ptDse5Dv6XVh/F+vPSi3UWQDU8yVQro9J24XarSGILSsVIraasGbmZm/LNytoQ/5pmfYzaMf+R4t5ykLzncmamv2+UFN85Fes/wvfxiMXmuNl61UQ5282/vk6ZhR34S11BiBvI70/nrfNfmYu44+/GCGv5Ttk6VE2b8aRZ7MQYnqdKdd6P1QAaql85nPHcKU9DmjTzF6ozKCitpJ9SLDXNWaSOWO/GzaghP3ZMQ7vFuQmY/DqjeP+a3gBEz1WIP96bHf+QvD3MM6cGyKoGOstk3md6OomYesJO5MWo9j2rHt0/8EgWOWiKvbG8IqkDBNuC5xWI1MbD1TLXOUNcyV4rtTyV9FcRTQCH+32hz2fH3vr2TrkG2V1ZKQBLPX0HqokDnx1AyA1lsLKc2Uq+ZE39wB8nDrSA8A7J7WuxSJ3zqx0Crf+Y4ePcobvDwtlrYa1GHacI4QA46wcoRLf9hseQkBXy1x5q4ZEGiUYLxPSDi8zrVkFqRlg7VYAZzwPuzjxYEIeGgkgl/CLPKP4wqmeHwx+pvECQoCdxPpTxc7kJOeaYvAEgNwKzkAdq1rSrxMjt4mz11u0CYgzdb66Lf30s19KO558DE/V2rTpgd9IG7DAa9nYAd4xmN4E+Hr+rz4HJkKIq9lLkMOIAUyM4NrZzZHL4L6biJG7emH69vd/nJ5/+XXmSa9bTgDyRghP76cx5mQ65tjwV4TU4lwxBbAtiCqQeyuJrFtbSQIF4OQalkrjJT/w3MQr+8a1ychyT1Y+RgLQ2lGspF947c300+e3Y62JFzPtHi8DFCfHUDHvS1CI5whJOMX5r44cJUvXbkhtALmLOi5lrgXroXdKjoOwf6M2/lKpn/yVb1HwAz2N/UaQ9tRhYuQC5O587rGQ021/4/LladnV14X1b4Ty4F7PipPgKZG3g3Zo8FPgt2GhTSWF/ce6shr460J0g5BfxcvPhAHECnQMEK6sl3CB0AELlyZ5NsR7UuCLtVVD0nhM/1IDnqNTrK9BlCXnMdwYY0yV0ZUpZ0GPbVgOX0Eysk3LF7NmStOPX34rvUCM2vMAmTdcuTHddsPmtLRlEcnOXk0P/ejnaS/nvXN4g0cSec6fxiCexlhFsK0IAzz3Gw0rchgZTZEU2HPT5svXp//1z34fIHclQO5r6TOf+1x65umnYmCRTNPqjo70iU/8Xrr2uuvAOM6mr379r9OzL78MyInxDPNnMrfyxiwxraEv9cYVi1gM7nTjjdcSWuGWtHblivStb343PfjQIxhBIN9j5Nfa2pFuvfPGdMP1m1Lz7NL0/FNPp50kMFMJdefdWwmtMD9999lX0lv7DoVBoVbKt1xOuI/Nl6RjrOlnt+9Oz729Ay9WlSQMPP/FP0KuR3svkDsMntO7l4RoB3aDVZBDivE12dlHP/JAuoH+aFn+ja99I72CkqFsYRtGW/M45wPkwnOCxphSZ7gBvrN88cK0aeUyQtwNpsMH96VFYDbzMfCSNzjHXfCfnzz687S2Y1W65abr0he/8vX0+ra3SPS2Lt1y+60x/j+kPwfJbTQFOCofmjW7IV0NOP2b998N4NuGsel5Et2dSjs796VXCVXRBph/z9Zb0iLCVIzDj97d3Zke/vGj6Qi8bcO61elDd24lHu6StBfDw2e3v5Pe7uohdm572kJIlPXLl6R3u7vTz9/ZmV7dtSedPkyidAxhpyY574A/CPKPwzvHOY/p2exZSJqeQIk3qeLDgxszqdHLBvjTX/znP8CotSF9/tuPE6riUKoCSzI31zhGrhOz8FyHzxN7kDMvZ7UrN9yZc0Mw6PF8GtjQ2AyINpgOHehM219/CeZDCIX5LQSrXgpTxrKr7wRhF0i+Q4GziWX7J3/yh1hFLkmf+b//MuJv1uFuaUygc8QnHOGAWItbfxVWNdAZh9Fj6Vz/SSx2R7D8mpMWLF2EhS5gI5NYAdJulldNs/tOAcCg3dC100zhpR4MWZvOoMlwqrDsBP2hbRA2IEuEOeDgW1EDKRGrJtfUElZMk1hGVnOAnT1nHprURWkOCL+WTNKMm6+xNroOAxhiETZ8vp9xBDjlogymFGDPTNhNdVURpNoDdF3z3GDoQ2guTebSDEBsptY+tAUnCDg9OHAC66XFaQ6aETWNniwHcf04Qfb0yLotkJvvk5ZDHn4D9QHU0A11nBWvIGFw+HLAlGFiJhq/thQmZPD5MSwaJ7Ay1MoJpIAFLYeAYQWDc3xkcAxUnJakdgRcQO0if7RIhXCmAYSnzvcYbZ/7ANqSyW8URniLdjYSEagdYwxMtCboUmoMKN5bru2OmExsvi4mwSgXSOHAUAWQ29i2kXsAhCiznL5VMYdVbFh1WPLd0jE3XbNyTvpx5zli02J9DaOaPgVYxti5mRYVAR5TxwRzMdR3Kg2ePM0SMOYxrj+ThOqQdzP2xpg6C7iyaoVA7m8T05TQChEj9wAgPgRPHBeBQwE6X0UA+s6HggQ4MAngiG/VtiI1ENqgftYiBCv6KmguF/FF27md5/iVcY4QmuIzu46x1+KH8VY77NggMUA/gDUE4e7duyt1v/lczBcX+O+8UHFIkgAyAEn1C1ekuRs3p9mtxO+VXCwX+qM0OST3Qy/MxQRa3SFA6dHJXsApmCiuMsUAdTn6mAOIKYYJlLGBTY0gsKBJ0zJ3DOvLCa1jbRMA5hQhEGyiZv4qGiIjNZJPKQsrh6A3yTo3Gdc4gpfxvMZI8qXiYIrv1ZLLrEO4DyUCtBWMm2bSH4XPAIrZaMbdyChPa0Q1zxBOaKJMUpCDIQd9MqMgYEwCworKGtYQMUPY8ASbKArAsgaXrWpCXVQAMJYCmGoFLsCtwK1FXqWCqHwBGkS+ZdxhgMxJCeBP86YtuImsSCWDJ1Lxyb1oxU5xLVMqrGuZm+64soOxLEo/3XY4nUIRpsuY9ZdDozQs9WFhf6C7Kx3YQWiPw4DnWNurUStHoCxmPqZGASyPdbLGAXLv/FD6yP33pDs2rET793x6eeeuWNIRWoHSlCvg4y5XFEhjxHbdlQ6/DJAL33LtmHxs/upL0rw164iROw8lDi5HrCcPScO9Z9OZToBcBPphlAMwBpI0kmQKIbMI8GsSeoGh5K3PAXq1lqZCDw4TgKuGSKhCaC2by/0IspPDJWmc9TylOSiA5SQxyEmvHoeVmkbCNrDJNZh4jjaNq0VmjgXIy7B8iNg9ZOmc5tkGrHEx2iZRH1mxFS7gh8OENlFjOgG96FJWDE1YjoeWcvmpoKcLipdLwEOBS+3YCYLR42bjWEQCEIBcQcZFq1amlddcwxhDIw4ed2upPsLecpzxOLb73XT6wD4sU7DAXrcuLUXb7B4iaKg1ySieC4wEoCUKC8ZjGoXaKPGQR1kjJp5TeRUHLw4btbj2VJeP4jGAoMUYF1VhDS6N0pIx1sJ5BKFBhN8xFSXwWnvh0EsrWjiPs5Eai24Kq1Z26+CzxcxLhNNx/rlPS8eJSRKJ0T+VO6VYpixcvTLNXdHKtJLVmbGS3x8GyNUi1zFou/zyNK91OZv8dBrE6mQSRah7cCRvQ5EB548wAlo4R4IxmRft81Cmm9M06yPWLvxiGq29PLoYgVUNruFUVMaOsNd7ZtaLpFzNOL06B/8aIC601suLad88LMU9iB3ejbsQFh91Arm4Xc2CFkvZc3TlpCnUme0F0R55KXTgeOnWJMAOJ+K7DDw1LqHW1SNa/UBjruly1pPcL/Y11rV9ZYQj0YyyxPJVq8ieTsx3DsxBSjTWQ6GNjv0nz7yDHUNk8Zf+SD26y8mbLd89TtDaw678PLPE5S7WxoX3EmlsNsw1b52/qIdfQb98pMvMk+Vbg8/ynnujbVwJEDD/nbfIf6MQn3HP9lNU470Z3UQXskvR8At98H4/eI0/2Us+IUCRteDitYs30cNoU/aM3/uT1W/fszstl97Y8Oxy3OP7qN/7eB+1xLhGRyzFXmd98Z7CGEX7skYWxqQArDhPjkPh879UfzydXYym57dg6uRKVnS00R5EvdH2/LUYW2+KRkf/bWdMUDzlr0Ih3sN7KghrfevMv6Jv0UfbyxP58fF2n5a2Y/7jYjZG8QXXoj6f5TnppPDZouP5fD2OqWGq5CMz64+5KYynz3i/lfK3UL9fzax/5rWLNxfuzx62XPeXoLMozjl0Qv55/y3POn3S39n8F8rjL98aXmom/dk2965or3f4P8qwFOr676z/F/Vf4rRVmfxL+fn2Zq318z+vPyNom5Jdi72W/kfvnF/HPAqgbG/hly2Pr33jZf7OeBv9j3Lz1+KerETKYNSinYUnsuejP1HcxfHPJpMv86+ZNPPeSi+UZvkWRh2Ftvl4NjKUHX3IvsluyBduW3llTYaHxvr3i2w+Z1zM+lqoI9+vGD8bwSv2RHlpvi7HUsqUXgrfZRVltcVD/PKTvzOe+x76yy5e7DafpSMfyugpHo62ZbyZWlloAYzyxu8m4anKLX7nGnP9OtpZ0a5K5TLoR+Une5hKzwh3x1oUeLUPseap99jRrtTDz9z5C8MTVIVyhUYHAFGu3Vjj1FOJ7FrJ+U3jFw0ddGufwJjEGK7hBYRSuxx5kxHHQ4p9mM1XsJLmIRPRTmUTwFXLP87ZtBeQSKBu8arVtI/kzHsPxudq6jHmvGBysbI5/TXRrPJLNfJhGeCgRgSjyAzufcpfhlGboi4P04Yxq6AeZSrHf4IxmHDukYv1kjlz/DSyyiAWviSJbUI+IRRiMWc5PRWnCAG455VXiIfbDYg5B4vcNamB87zJz44f6cKDqR+5DfAX1+ZyPDvD+MqzLmcRvVzY7Tw+hLxhTh3DH5bQD+EoJo6+cLYKIwONATAk4MxCR0nAy0Qg0xTxnd47grhjyJ4TyGZFGGZwzKQErHFJXVbC+dAzgZNdXAxQP0aop1KASoDXCmTdjpVZsrNGgNx3kC9HYYGGi/jZZ7+YdjwFkIsh0iUf+vW08QN3paUbVydzkLz+PWLffuGzJL4mtAVenCXVWEGDbxgjt2npsnTfjZenu9cC5D784/Tci68zX4aIUuZxjDlyc+Ye4Rw07necZ/QIM5lRMTJsLVjDXVesS7desja1GlqBcXcNZ/+lWH5i42R++Dpe0K5vpQ/vGAcojtAK295Ij73ydtqxY38a5wwxBC4yXcYhibN26kfeGgQ/gHbrwEqWrsMi9+qtacHqjRFyQi+zrOzsj2zF13t5TNQbtdIe2mE+oJOH9qbHvvp/AOQaI1fv6JRmLVuell5zQ6rHkr2ExNVhpAQtTjHf06wRQ33oEaziJtv/ChVm9WZ8bSaPk44cGerln1xGD9ixziOp9NRp1i1rTZmQ1yRGSKN4YCuXVuJtWy1NgqVAXYRvBHulzRP8qNgwLIoGULMxZrmiY1naSoiL5Xjs/uwlEsc9+Xzq3n8obdiwOt1x87Xpik0d6XXi537/kSfTUz97OhQ8YRUJfmWc2+kSvZ3JS4Rcnym+IGvyWZi3p5w6Nm/eCJD7R2k94VK2bXstffELX0rPPvO0hBp8YuWa1enf/86/S9dcfRWJus6nr3/jb9IzL+GNiyXyEMY9hiEoC880jCLgcfJfFU7zsaC94Yar0l1bt6Q1y5cB5H4rff/7jxF6kdPERBMJzxdHovTbbluPtW8LuNTRdOjgURQA01gJbyTobE367tOvBpCrB2g9nge3ADrff/2VkT/rhZ17089e3p6OEfpA/hhwE2Pp0s6Wbg6DozPpDEDuALQwIn7AtRUrV6ePfOR+kq1d59TRn28AdB5MpYsAcsHmKlDqRHlOPfxPEL8J5dFK8oN0EFphengg9Rw5mFa3Lk7zMK40J1YFfLSXc+NPf/pzkrivSNdde1X6whe/nLYBxq7FsGfr7VsxOiK0ArGi92OsqVegPHY+OTduvOry9MAdW9KCObPT4S7CwwC+GNp1G6D8wjkA+ZvWB4ivVXAv/Xn4Rz8haVp36ti4Nt1z85bUTgiKQ4cOp2feejftAMhta21LNwAOdyxblN6mrsfeeCe9/PaeiCE+wZnT3D6QIJQqb8OwxfMohmvicX47xdkoLG3le9Ci92xYuTT9+Z98EvqsTZ//1uMk7z6YKsG1RsAsJ1ASTMDHRljDKsH0GC5638b38xyWcDJ3wEozLI6hldOK9PTxg4Ei13DYrcR6ycO5mRYNITAKI21kcX76Tz+V1q9dkb7wub8CyKUyBs/QCgNYZ00Qw6Z5WUdqWtgSzLn38K50+khnuHLWg/bPW7IIIjIu7HRoNHXlGcLV2Zi3JpmRMRcBHnjo1oLKgWhgk5q/kMnH2s9NV7fQgR4yxAkIVgD+zmtJJfPasPplQWGVVYm1YSOJ2uqa5mLJZgZNNj8ARR7FWpbMoMS77e09CeDaCyPEipPFhKqScahPc3Q1bqgkDs9ZtGeVoT0YpO9DxCvUymtW0zzc8avJ1Hc8nTlFXF1igjSj1TBIvourigOnsXP7ibEyyIQKJlYCdAvYCZCp2SxiYzIeqJaTw4Dj5wC5g8EDrk9g3abrQQ3aOhMjTeCWa+xSQ19EkhWIITKnszEouAi2yfljPcDcg91VsAnyU0T8UjePHKDg9PljGKaK/htXFxcPtr54igUUsXjcZQH/QNjC4q8U5N+NLYubizUY/VKzrEUa3YyFl7FVYuA2A+SuWA+BgUxyLQQF+mufKxAu7tq0MN3WMS/9zRsn0vaDfcYNSKUAbiVYTwoDqLmQeVvueZQGZ3q6QrjRJYdoOPALeodQpBb9HMxmZXtb+os/nJHsrPsoAFU/YC4g7gjWgbiVwB14hj6ykgVytcauYO5qVywllmoLgg9xk7Dwhi1ynYrDGpYREUCiLRlIwF9Io5A8B4L2Py3mS3c7xw5BSatQgdxT+95NJ7Y/F/MV1x1j2k2JCB24/wBQNSxZkeasvRSr4OV8RpizrHjFbFA4pcN8pgjeP0asp8lyFj+Cl+4gOWhVoHr6TF+qRkCoE5gHrJpgPQxBo+eHGxAUUQBQ4wTANxPCpkmWVYSiWuIiG7ZB4a9UQY6xVC+p+1IpwftVbY/3nSS4OHF/VCCgTTT2p5a706xXxzBkJLiyG3gVa0MQyHAgWtyP0xYtpqfQhk/B7U18NY1mVKCxKAddkciQdA1MCcARgGIxP5iVhmUpi5pyEEhxNaolhlMFG5bW8BFPUxpH6+xBsRy3sFqULFpEIGFCx+gkGVzjSc/esCVVo1AoPnc8FZ3em4rOkfkXwdAs8ytbF6a7N68mmV4u/WTbodSH64PxWwWjy7BG1hL69PkT6QBCu0Bu3/49uO70M7eoE6It8MCRs2msuxMr7oq0SiD3Q4RWwCL3H54ltMK7ALnOoVOJJCMJTUEbQF3wh3EAyF3pyEsCudAno+D4zVmzCTB3barHhV2LSQUUgfARNsz+vYfSIJpHx34KmtEKshFwuwJrZDXZ01p2DEEH8IVJrCgVyEfh54PwBr0cyuCTxbjbmTW3hEmbRoBPxIgyPEIi1lcJ7j6TCMkVJFGrmQO/I9mkgv4oYSw84FAgieo4cEghAMNFILh1FSjeSoVJATqRgEfPkKCKA8eYrh8IT/ZdPqqSQCDXn1LGFspnJQooWgXrnFfPcTIzY/3hWOiyZ+gBhSITnbVfdRX7AnQSTCaj1XGB3ENHUw9Abt+h/egCGgLIbX2fMXKxugB0FsgdGcUSnioqawiZgyBfcr43jZwCoDzDnjEBQIjAKp+tYGy0hq8rHU2zKofDqrcYIawSmpINDrM3nSOswTAWvWOE0mEgaSmtZR9U+z4BvY+xP6gIUSedxb+Dz/BwhJNw7dFfrXzGWEsDCB9DhAHSbXwRAtv8tlYsXojHzSFpiLV7BAHx5JGDPDKZVm7ezP5JDG2s0AeJzT7G3qBlcwV0XFXPnkEdCkblDCiP2zT4HV8gNBjiJeaaVhUzhzkOH/KrSX4ZwsJs2kPwSONyOTcCuRUK1vCwQay9+wFyTdKwaMVygNxFrE88KHYTIxcgtwEhohlwt4n939h0AV4zJhEKhjoE8lX4uU7lvSpop5kX+ZljocZ5AOvjIdqg8obJYKxYX/CfAPjpSDm0bnsmEcz37trF/nkuLWsH+ObwoTzifiMhCcp6UHIcdA+Wh0a19tu7uE3BKCyT2fP8LIBbztqI2HUcTG2ULc2e850HB//w17J5K38vvOIOrvnXTcHn8k/xTHxrCflSvclPjEtWkl9QdFaee4pPX/hsYdbr097D50KJ8T6ey98fF7Kr/s5qye5nd2KvisLz30ctvLdI7s6XY7+ylhaenlGO7fDeaEG+vbaLfkR788VYXqF+i3Xerd/x92XJcX9+bKJIy3FM/w31Xyw9bs+aEyVH4fE5qz+rT9qADPO1e6Pf0EuqsxeFu6JcD5A2g+/jGo3zYBzf5Puf3c83Epk3+fLaPyktfyk6l11x9C3bl2MUgHPhfVygPOoP+SLKi1v5RVuZOwGNDATMf19opB99PhoWvy6030txG7/sX4Gu/N7mRjsKjfJO6s/ujMtxW/aOa7aJdltePGcB+f4U6o+2+9SM9jv/KlWzJ/NFWkaUlH3O2vVvrz+esiHvqT9o1+9nXCrc5nz/k5efY378lg/So/PPWDtX0mz2bNwY6++f07/P2t1C4fTqvfVz6eKoWlO0Mqp0FOIb7pEqrdii4lsaPLP+rE3Wln3rHMTN+fqzueSql/0u+5O/O3vqn3zPDXFPYR16J3UqNzln2TV+R3nS60z683v6mqcJ+2+7fcb6o23Zp2jFhT5f+MQ91Htx3AoPWkL2srys7vwbv7BOvr54lx+su/BN1m7vcv4cUM9exgt1nyko4CKMATJHgV4LT6sMjTj/yDpaSXmeiiSgnqnYR32pfDzRkwG58/FEqQKgNO5tFQBEJTKY8rBuuO4xnpFrACerOd8KitkGk1u7ORvTsdo9lj5xtuecTfuQN/VOCkU3e699LUG+GkWGOY5L8Gli0ktLLatWR1jCrs59cc5Tlp2NgZT1eybRC0ugV7krQlkh24Q7r/3Aaq+U7z3059j3nP5QnGIUFQmoAE9oppJZDLTzfu60cgp5LXimilAE1VjDGYLLEE7G3N310kvIKT2pbk5zatvQgSdXEyBuD6EVujDW6guAsgrr4HItlAFe3QsiMTFzpHynYlga0VCrogYPVs6XWu9GMl7GRsvKKcZtkrYXI6saY7II+dOxifmvwVQ9AABAAElEQVTFE3EYcHWU2L50PMZPGaIYK0xlpyL+lhdzlsY6t7iIc/MYmd4TIaIIhVAOYLVm1dL0m3fdxlm1Lb2Bp9848tNerIwf/TwWuQC55czxJff9WtrwgTvTUoC784CF2x78bnrhS59J5wcxGpu1MNyaa/HKrWteSAgsLPmIkft+YuR+5+FH0jMvv0YfMLahr7EWnG/ApBHpBFqTLp2DMjCJMuSpWSgI7ti8Lt28aU0SyK2jfidD/hP76AVmJoW4BBwkfnz5Fe8Nh9WDfLbtzTfT46+9lXYD5I6SKHsAa9zRUogZPGEaeb9ohDALjHsjFrmL12/CYvaWtJAzSBWAsuEfba+Fxlq38Kjy4neuycL6C87GdcNunMQi9zEsck12pjexa61x2YrUctV1qR5Q1PBhsQcyT1Osg5y0y7nRn9haoworK+y/dEsZJvqZ9TVWO/UHEUc7hRDwlus8mkpIBjVNXo7YO30GMF8gV8OA0jKUGwBgJdBktt7le9zDeUga15AixzqcRSzdDSSt2gqAuWL+/0fee4fpeV73mWd6wcxgMKgDYNA7QBAgCYK9kyJFkRJpSpa8sSI5chyv227Wazux5NjOKo6tXBvL3k0syZZkq1pWJSWREivYC0CCIACiDzowMwAGbTCYnvs+7/cBkCwldnb3j73ykZivvO/71POc55zfKc+k+OYTL+L1+VTsxjNzzrw5cf/dt+KVeQvA33lysr4Un//cN2P726xJo8rQ08eIHK6oYr2DOdU24TgI1pApWwAKAY4AckmtcPWV5Mj9nVjFunl944b41Kc+E88//7yMJnu0YOH8+IUP/9O45uq10XvqTHz6M38dTxLGP0Bk7RDpSl2sdaxHDTGKrxWA4tU4RE2ZMQPw96q4+8brYjG65Fe+8OX4+tefxEOenNtD6EENyO2TmuPWWxbEQw+ujokTxyXNnEYHnjl9SvSyrr/yNKkV8P48iZOYTng3QI8fuO16nHfq4y0O3f7ui6+Hh5J5bpCUXezyhQwsnzmPDnMC7KOXKOvUi9AP5i9cGO9//89kqgjn7y/1yN3WGXUzF4GpTUmMyzMx5KNJd/CqNryEF6FjLJkzk+hjeOG+TtJyotuDrWkMGd86AQhrONZv2JgRxoLYn/nsX8bmrTti+YqVcftdd6ST2HfIFb0bg5PGJ4qNuaQtufvm60mFcCX0MRobt26PZQsXxHTSjOyGd+ng0Ywhrht9ayKg8fjx4+JbjzwaWw4ejAWrVsR7GNulU6fH/v0H4sn1G2MDOZSXL1kct1x5WSyYMYlD8joBuzfEsxvQT7t0hIPXsd6T7iHrTDEDPWpwyGhB1rVnjOhpq+NHlYYv6HbFwtnxh//7L6NjN8YnP/v9zI0eOKSdO9EdQxg+hlmrg54/xB4kn6lYc9ndjJ/CpHsN3mAQi4cm9Z2HAeA9O2J+FTbAGpQzwxFdccNMziAD70mAH/3o/xZrQKM//7m/iT179tGQhugi/PJYTzdgIyGyi66ISbMWMEERPbs2RXfnZvjJSU6dJ88eQI3MTVBOJixApefqcYBck7PXCTKx0Y1iicjctzSybWpbzCInhkpewXDG4hTg3amj5CqRYXO411BLBxs5iiPAViMWxlbc0AVDdQPPPD8QKHZQNlgPdukjkTFAK6i2CZTNJSMCMMyGNwlwY/pkwDAWoVajOsClXjzpTpL+wUNe6twgKWkIBqoLvyDQlKntgMzkK2WxqSzKhM6eOA2wAPACqDBp1lxGYixOdx8GSO5Jz8K2SRz6RAoHw6KPszmdBnvsR/kdPmuuIU5YxHvUXDqjIPKCSD4vg5eZ5gFrEIAAYoK6lDFAe/SC8nsFnqZwMDZMQAitbUz6aD8JoxPIFTwUIBd64p/IB2NUIdgj0DKidY7xQNGvALDOUGJD2hEialGma+lnCsFwE61gWhjGTZ4bLfMuoyjqU5iXZvhfxitTu//KjrhnxbT4ixcPxMbd3aQJAEzq64laPE1daMW9bCY8d7bncPQe3MVCKDy5uJrChO/O1WlAnQUL5sXHAXJ3HOyKP/wzEtEf5iCqEz0xTNqMMcKTuJN/bDeAioU4MQRDIwfr5DlRMxuAn1Cpek7+K4BcvNxY3CmU0v1E4XyWjwkY8Ck9NFws/soi5Hbe/cz8KoghFJ0DBOnZvQUgF8COOfO6qR0opSh7jDB+rNDjOxbEJLwxmwCTawmVVghkyHLjLnuCVEn/wwC0I714ywKSNZryAg9rgWnW6RhMrhlamwIg0jyA5yg0c4rDz7q7BknePYTXMp7eeK9XYJE05MswisYWmABee2nAoX+jCXYjDFF/ZW4+hG8zH57GCaEw1myW1OHBDR7KZgJ5QckB6gQaSUu9ILAJ9HPMFF4A8cz9ZG5SGdUg4Hr/KcB6vmc+XbKQgkSyiUJDAMwyeK3XY/SJmxDaAADhDw1srEmXrkv/Ua7euVrwGxgLUx7kqbAKeXyuJ9d1+5rbM/9wNXUOHtwWg90HEKgLw8qSeSQzv3oJRunReOTVHRyqh3c9zLsK+qiDxgWDTsCfdnPI2Z63CCPZvokcXN00gbzdCFzVeKQOnzsWFV37ivCPux+Khx64P+5aNje+8cy6eGnT26wk6EGvAYQ1w3bocoK5fVhlj2zdEvteXnchtYJpViYuXhFTli4jHQTCIXyGoZAI8Io+Hr2EoJzdT2oFNs4BDoasQ8DTE7gefmyajDr4WhVCRDVGi1GElvN9zDkb8lnDqRgTQboagEvciUn+7lhSOEYRxfZ6LPO1ALaD8JgqPKCbprTF+Ml6xFfDz6A7eKieD7IATzpWSRiDJ9chFMon9cQcIK3FEPlxBzEojAwADJa8HuUfCqAqGqaZqZUP0eZR6EkAx/WkQHWE0MFjx4/lJp6H6uF5XgHBCeQuuPY6hBUMQvA2l5hbxHk2vCMIFIfe3hy9eEtXw4fal62M2VetRXlg/0Kh0cv0/JBA+SgKQisn9J6PxvOkwxDI5Yy54+cIr4L2NEjpDVtXB+BsegmGqQ7vb8P+ONgW4BsDBh7up86S95q9aZi5GoFW9N4ZBFgc9iAvjCbmfnMsDNDTWKOXpEYd17ORG3qQCGxqgDuO0fAkkQZaoDuWLGV/XAQoy7yydgRXE8jd3ckaGYolV18dU+bMRakbZr9g/WN4rGGtNGCtbmANYzeBVtj85S4A67l3wSLkIQqlw7CcDIc0XNLcwdCQRlYNKx6sqfe8fKaKfpnrz7E2ysD7evEc1hgzE6DZKBMIIfZgsT5GiNF4aGUyv00EVB2hbPc4gQAVqErGSUVtJCVMJo3y8nBE5tQ17l55DrD+NDxyAD6ibKE3hOCqB6P4MlpAg5MHPXApduIJ3AsArjfUBBTHZkLgCsWc4rnfmqmJvvCshMKP/m67/JDKOXTsuy+mJnmFHvgpd/Cd/3PefM4lUgBYfstfkv6yXC5aRdbKZ0GQ4qttcK9gjVivP/peXC399Tlf8AZ/4br9dgspwEP3B57gsVJJfOdeO+brYnH5Nbt6SR0Xnrq0/qKxOS60tmj7JWVmM7M0/5S+WV/+bz+K+r1i/cUlv9lWZbPiqaJgWs0N2X/3fdphk33IJ/yc5ZTr551SuJx3la7y+b9RPzdSnfXbNr+VX6VRg24t4mKFRb2X1g8zyxus2vHPdtkW/ksPwbzMRW5wTvPF1yw3v/Ar1+x/Wam1wrKHdBbItQvvRQnFk9nuoq6i/8X4eHO5/hyTnMdLKr3ko/eW679YtONZ0F/Rf9pemv/yPX4v01SRkkAArGjmpfVnly+p3+fcz368/47Oxdffr//itYufyvXbV/v/D6k/n3Y8pSteNs3++5P/ildprrLd/OKFMh2U7sg39qHymvrRy6VvdjL/p4DSXHnF8i7t/0+nP5/jiaw/n7zYDNr2E/tPPT6TjzEg9kxq+O+p38Ep5p822wzrzI5LZwWNFf339wIALa5DO7aj3O5SW7Mwb+B354pH8mVbEygtvvLX8lgrpfq9LenG99I9xVopepf3U0jOP8+oe2Ql5fqzIfkl++DX0tRkifZEGaLcOz95Q6Y0QI4UQLF9ttP9Qv1D5dk0QoX+lLXlPe7Heeg0epeHymmUdK8yHNYGnuKwm1MYbCfNmJ77lAbZOjYnHYzcV/KQV5617x4SbRTqOPYwdUCjLRyACjbsjDCin54PoK5hj+2H0UumclA2E+AzZ/3hToHcw9nH2URs6Ri1d+f2LK+FQ26mkWZIvcuDwTLihLY6FkapVVBvRlKiJysDVDEupmwwIkcASw++GkBR15AGW7fGEQ7kgKPn4bbn0a0G0XE9u6YG3bSJaC0PwvL8BJ2Qtr7wEoex7ceTlLSMlxNNlkDuAWSzfdF77BjeneS3b0av1ViuHOo6ki+rx6LbO8byyvraFtqBowF7/ygymE4b1cjh6g8eDqSB3LmoRtc01aJ+IIYi9wMyD+CR62F1AoTVgBoCT7VjhJHHKepDd6G+pEElsyEOOyO4vpI8wnUA00sWzQHIvYvQ/4WxHpwCh93Y+eqrpFb489j29BP4PrXE5Q/8fKy6/56YjZfsKVJbrf/qV+K5T+GRexrdfkI7bcIrevIM0gZ0RBs63AO3XhH3kVrhC3/7jXj25deK/jLPOffMjOffmB4jO2GeV+Zax6kxvHJb29FLrlsdd63BE3TOvHQGKzsw5F5lR5K8C2r3r3RTKj7n1FQahw8fIT/v+gSZtmzZnQf/9qF/jY4B9owQLUcbKqEXBPlomjCZ3MurY871d0T70ivAIJAppUHqSV6UH2gftOMaKurnvfQqfsqbkXXNkSuQ+yex+ZnvQ784NkBn42fPj9nX3RQt7dOSDpMXQd8jzLNArikbPWzd8hOApeyyscjyfWX9+YHPjJdrjLu4P0cAufhMnNu2N4HcCmVaB4XGCqLrPKEcW4lDCMokDkIcFt2ErJv4RnHYr/lK5ULmc56Jk+At5E5de9nCjHL93NcejkfJkXqgsxMHgpa4666b4pc//L6YP3c2uVcPxte/8cN4GS/VPbt2wx+6WKMn4S1gDHiaTpgyA2e/NiLcTuPodzQjXOUHV629Kv71b/0mqRWWxMY33ohPfboAcgd1iqDtC+cvjF/4yAfj+mvWor/rkfslDANv4JGLDoLzRTVyV8PUyRhXWDfobhUYiMytPbF9Ulx7GQfmrV4diwDpv/LFL8XXv/VodB2Gpw0S+QoO0FDbH8uWEpV67/Vx/U3Xkk61A7wIuBBnvf09x+OLjz8fb2xnDeM4pFPHMtIF3ENqhSsWzkqd5ZXte/Gm3Rl70Nt6wer60Y+kTx3Cahm/SnjmiV1vRRdeuXnwPHr2goXkyH3/Q3HLrTelvPu5z/0lh4TtSYfLZgwhRqHKe5M/oC9I2TpsLkYfXrN0XozgqLR1yybcv4hWx9AgvjVBfRWHJvWZfvjUgQP74sknn8H7+Gwsw8v81rtuA76qi28++VKew2KUgbzf3MH34VV9OWkVjoAzvrR+U7zjluviZvp4Bl2ui6jSffuOxt6DvbEAEHnZomnxHbx+N6KTdcxbEO+548ZYNX9uRvO/RvTk5s5DsXTh3Licf63N9Xj17ojvPfdaPP0q/ccYlvIw7fZdvpuYAHzatHJJw/R1mKwEo65LaNZDqj2wevHsafFHv/vrpMapiI//yRdiz47tAALH0SHxOieSOQDljRytBMuqIJVHxYI5V48RWYpHjwonXpcVE1HHzgIc9HCA2LGcZPqPskiIrZY1wSb+eTr6ODzifu/f/Has5VCWz37m85yity+Z/WHylfYCfphrp332UtIyzGLtkcrg0A4mdxeK9plonVgcmGLohxZLvWPspPlnTx7vSeXS5PGwdhYH+VEhYMNQTMkwe96snGz+ZJjLAHWd6joQJwe74zTM/Fx9G95/MH8A0abRZp6ZRooHOs2G5qaVeZAU5AUjyC15hryGfRDcKMp9tYOKVeU8m8x4GP5UNjCzGZmvT2tODwfpHOvpYRMhlyNepBWkKnB0himvBsY+Zfr0BC7MhWEoDQgcXsMQPG2pIQxj8vylCUz0HobJ4vk3DmC0HcBKL0k39zOEiRwml8oJNqkhgK8axsB8oZ4UOoZXWXVfL4ICVSKUFJ4PsjsED4hEQjEf0gB9GMDrSk+osTEYJgudiQGMgfHpkXsOkFNm7ivztkIA9AGoBNpis28o3tHdcxyLayAbgrUACdV4KVfjyaaXstYs504BQaC3ceqcGD9vJX33fgUFyirJZx4KdN8VHXH3svb41Iv74o3dR0lofzZqCGWvHQI4lElLbLaT8TzTcyiOH9gN5gTR87tu55l+gC6bv+Q0ViOtV//u1wByDx2JP/jzv+T+/QC5GAIA59M6JpDAQmLAKNeGDBOSNI1DoxbHaDteaFh5PDG0jjzC1bTVjSaFWe7lo0uLdhVdEJRmb0iGIO35ysNA/ABtCt74hDmVT+zaGl1vvZAHr7mt6Gms8JgvwKwGLNCtHAw3ASC3pWNOgqzmQDJHbm7u3ojwo/GkYoiUGn0HAZMwrCC01LbC/Midonee4GsrYdwzmYOJeO3WDODpBuM7uOdg7NvTE0eOAN6M4dVYz6Fi5JfSm0AB09w6ClWGcgnkJq0gXI3WkzMZ4a+BTZ8jtTRY0m4Vdq4xEKMAwDLS03iluwGeg2YHWEemuhA0r6GP5tGSqZvQvxL60ou/D17S19vF+qMcD0fDI3cMD9Ex6UPhQSOD4w3gY65X6bWGsC2TeWd4CvSqAmTIehWbl4KfQmUFzFqjTj0Aay1AdT3gT8e1d8S0+Uuifoh1vHdHnD26X5mO3K4NsXT2jHjn1UvjHPU88ho5P+kHZE0deAZo7AB4M0fubuhpz+bN0b3lzUwzIShaP5FQcuh/+Fx31J44HBMBmefc/b54kPCr2xbPjK89+Wy88CZJ96V7BTTGYhhD0gif6TaC3DAeuQC5rzzL5lRKrUC/Jy1aBpB7WbRggdRgJB+kCADk43Fy6944d+RwnIOfDOJdq5ez16oZj3EIm80TCe2CvutYRxXco+f/KdZ/fy3CCWNSTWKxeqPXmybHCMCbBDxq3aRpqWX8qzDcjTBXNUQKNGKYa5oArSBoDQLQyktgl7xck74j8MNXK+QdbEYmb0+5VMAXI0KmznAjxsiQYes0NFMrILDV4G3h0vbwPMtS+LZsPQiO97BWHSM8tuVz1ayP9oULY9411+HFghEiBXIUpJKnylEEqMNbyZELkFsDPU9PIBePXITCYUBtvQEGBjCgsF/VEY3QiGdGYz91YODo7a2MnvMY5xhHDxkz/K+ODbCO9qSnMXyrjjluqcZIRzuwXUQf4zQAfWBOJ52Fh2xAz13sASh3w1hcaz14kL4NEValB6kdVHFUMPU/2yFIaR72o8zlcYycHgLasWx5TEfIGUfYYi0e+f1ElexHODiyew8DNRSL8TKeTOqXQdIDneRE1wGUqzr4rHnr6gAzq0mFo/JHyygfYRVhZRRvEQUriDlG8Z62/gq9QDBq6vF7FsFQNgu7cDZzz7G9pgLSK0iFUC+G0+yJ2D7wyF0YUzqm536xd8sW0gjhkYuB08POWidORTFhEqEpvYo8nCZDJ3nXGDjGmJJqnDUArTCQetiYGuMshhINny5Kc0J7EEsaCV3/zjXfNTZp4DSEdN/uXaRbIv9828TMvW5kTS28xQNb3CsYBcaff8lfWXfJuIt3D3/zIJuMVvF37lUBMFLEvGgK1rZbIc/HFSLluyxe7rUM7+dT3pMfim2EW/yd1ubzeTtP5IsLqhjeoGHP/cQifeUbfzT62RxrKT74iR8sKG8uylCGypu8l4/5zIV3fuQiX7NcvxWffrx+12RxV3EPT0EiWR1vhcJYlJMFUb/7Xr7K7fmJ9fsw45YPFTUXD9mq4gE9xC3NV9EGxqxUVqkGrshkivZlK35K/e4DP9p/6yz1lRKKWnh3rvxmn0vjz2VIJH/148WXjckni/rL4+/a9XflEPedvMWfLja1KJ6aFMDLpVwsuKjf+U9w5OKFvNem5Xj4YPFL8c54XwDTstyCLouOc4v1l9phGe4xRcuzoLzNT+X+X6A/byq9cszoUz55Sf1pTCjPt1ct/5L+Z7tK/fdZryf9ZzuLXpTruLT+wlPeskpttM3l9lxSvyUkiO54U77frT877U98LK7npQv1F4NS1F+mMevPHub80+ii6uKNoov6+fD36uenn0J/PvNfpz/b7D3WbB00uFx//pIXs8okr7y5/McxKeZECSnJMi9RkuPB///t+n2g/KKsrN/RKTpftE6Fstx/y/VXr198d+TKLcnrxYOX3lIah+K+/FIqpVyW458eR0n/yAyl/mdLrN9pLT+TdFGq3/a4QZXalYBzXrKu4oF0DslOMFLSR95eXBdU1VNLZyRzrvLV0WQslEvRH5C3BDHlvzmgtouyLE7HhnyG/Uw59ZwRTsi67t1pHEbZnoiuZju6kFs8MLSGPcR93TycCQaz12kg0QGneYL7FdGU7oM840FoVcgocgzvUSByas3vOipv4z9F4RqiUAUnDu8l9ReAibL37GUAuchje/EgG0UebwXInYpRU1ozksle5hBLu+ooDiN7pDJRlfIX8o4HnY6W5GxTFHposNGHRguNDKEbI9u5/6eMyBjqDKTDRh0Ro02TAHJJC2iU1Qg675bnns9c/s2Tp8ailSs47KwV4PlgHNi9G/39GM5HrdHSNoV0ehqplQ0cZseIuuwv41UD+Nro+S1IMCN40J4fAaSyraYwI7LOgRbUMOxYT1FlHsfIg7R0lhmkbRKSAK6p6mqZV47RjroK9GacuoZGkG1HjI4FOCe/2UgVsmSjQC6pFZbOjV/gUKPxcxbEepwWzhMZu4sw90cFcjl4SoeJle/5J3H5fe+K2VcuI1Xk2djwta/gkUuO3NPoOS1TGI960uPNjgkz5wDkdgDkXhn3Lp4Wf/PVb8ZzePfafj0NBWyVyUwjOYQ+UFNN/2j3CPrJIGNpeH8Lh24/eCvelNdcHrNmEyWKbGoByX/znRUkEblWnGPeipe0Bf3ymyDx0a4ucn3ikQvwt2knadlOEnFH5Gb1MLJjBeNlJBk0Pcx8jxs/NWZddmXMvwF9aelqUpOZXlA92VH2xd9ch8XHJGJoxXZIvr7L/7kdfQwgF13rsU/9+/TIHUQGd29qJeq049ob0iPXe0YFK5lLktbqNVEAuayLXNNZH4VC3/yxAdn/4kNRX9FxOBp1yt9s3iC00Me6qERGVDdxH0v+w4OD4EsD6KYVOLNVcDjUuIntMbtjasxA76+Dlk8B/J1GJpYemzB0zJs1I24g32kb8uf2bXvi81/i4LrnX4yTOJUhrMbqK66ID/1PD3Bg9jUAwvXkVu2MN1/fCiC7iTRxRE/inOfotZB2bMasOaQ7mAYutiu2oEue7O5KXOuqNVfHb//LX42Vy5bEG5vejE9/6tPx7LOkMUVWHUO/Nl3kP/vFD8WNN14LfYzGw999LF7buAUgl3lGP8ozMVj7ldBxP33o5x4y3EUrHqRXLZoXt122PBa2TY4vf/Wr8fWvfScO4+Q2iqXCCMGq0TM4REyMa2+4Lt757ntj1epVRKoqB9fFjgOH429+8Fy8Tp+O4zQi1jIJz9crl8yN21YvjYUzpgB2DsTmvQdiK2t9P0DlWdcgk1CHvG+UgA5GXTu3xI71L8aWTRuJsO/HI3dx/NwH3ht33H5bgq/fefg78eaufTHaNhOHFDzk1amR+wfQUzyc8SQ6grrI/BntccPKpei3A8wFXr5dR9GR8MKHD48DPxmPQ4vGuSOHDsTrb2wk3cE+xqYhVqxcHe945zuiCpzjsefWx0FA9BEAZ3GLlUsWx7vvvClmAIS/tX1XPPPy+njoHbfGg3ffnn3Ytqsznn55Q+w9cCpWcU7LTVcvix8+/QypEjZHMzztZ+6+A/q4HH41Fvs5iPJQz8nomDIJj94J6ey27rW34pFnX4uX3yAtI/pWpliUnvmf2YMfoTq7R7AOXUP+86BLrFPuCsmzB3BEWjhjavzxH/4m9DkUv/ex/xS7d++A3okwH4XG4XUVDXi4jwMHasKYh+GgYlxjG7YhLHYywZpJ0CpgAkrh4PApPGfwykFhz9w9LIpaQBethSpNAjfjADo/+tHfjBV4T/3xv/0/Y/NbW9LL6SwT4qFhghnjWTyNWHrcvM7DUM6fxUsOr6mJdH4aE3WeHEIDhF1WsqHI9M6wKE+7EbTOBACexybIwVeAJsf2b86N1ZQM0wk9GKF+F58J1Uepq5+TC0/3Q1hVbEDNbAwAzVUDVTF+dALhmB3kyJ2CIggDpfkDEN+ZPuqF2bhBSzjnPNmHHDqjeCKbA3MI7qQg0sjm1Yqnlwe8VNOPblJGHIOAh8+dBlQ9gTccFiABLoDCOvLatM+YAUiHVzOTYz6hURaZOQfP4Skngj5+xsIEJvpPHGDuegGX6lCIOTQGK6retYo8Z2DIp8lxCfyOZZBDnwBrMjdu90HCxQE/BbBol8pphtNIJTA0N7s8kCqZOv3j+ZFRAIQsG0bPmAwCloycBeiUeGC08EMfzb96j7GTwlyxiJJbUvBzlLnMfEUcoqb9uBLvtUpyUVbrDYkQo9ItQJ6KOIuqYfKsaJl7WR5CpLehoTMq+QpS1Wzo71o1M+5JIHc/Vo4uQEqAm75jBZDL3KSHL+MugZ+BeQrkJuhMH6gs6U8hU6HmFIDbwgV65H44dpKj8w//7NPRvaczhkipMYo35hhgpMtH0Ijtk0/uQHiujuuI5qnLY6gNYaKN1BUTSLPQCO0DEjqejor7r+PjZpFKN7SWXmf85g6Wl2Wsjp4DyAPe5/2D5Oc8vuvtOIxH7hCgRZZD/QqReuexcmFACHrtc2LSirXkRp2PUEX7EHoLSzUtyJ1KoANr1zBlnNpNiDfhCiOkooCO6rR0I6QZOt7WPCXa6wl1pm0kDYH2zsR+6t+9Y28cPkQY9dh4AFpom3FohNmOB+ysqQDApI4qQCgBWUMP3GSHsZBXauGjD7WEqejlVwEaY1qNDHtiAbGy6LDqAZsIgnLvufPk8sELEq9QepCGBsdcT9k67jfcaYCwkvPkujFXWBUpO0ZJ6dHPuk+PfPiBxiFzH6eiBp3quVvBejPnbaWevs4eZZkLlAIYS+YU2htTMIfu9IIQ2DGPbfsV12VIeiPBVKM9B0ljcDwFp2YY+wpSK7xzDUAujP17ALndbOQ5gcxdPQySguMU3ou7Dh5NILfrrQ0xeOIQgiXezBNnIAyT8oRTQBvOHokpAE1z73wo7mfTuHnB9PjqU8/Fixu3AuTSRP4ZeuIBdGPMucJyP0Du0W2bY/8rz7EGEXQA8/Qublu4PCYvwauhA6s16SYK5g8ABZB7hk21j3Cacygmg9CMYIab0jCWyCrWqV7CDdB0AwapGqzRnuQ7gEIyjKw0wnqrQTAbBxA5glBdQQ4fHo4xDESEFcDb8UytgTcD5NYjJGe+MniYfMSIAmkwgSyVDMF6eMEAXqPDeIZUwH8VoopTrfHEPA9AiGCa88e8ODd67Hk6s+CjYYZ67GdeaZ4T6HSNHTqEsQZ+n6A3PMn0MfU8N3XhgphD3ltpiIHM+TdXuhEUR7CCHt7Kxr5vJ5EB42Pa8hUx50o8cgEj9TQ19+rAMGA1ObnSIxcBtoGwlFHyzJ7pHYkT55tIk0B7WEP2ub4Os0KNqRXIPY3nekUNoX5J5QCddHKI8Ri2P+577GnnSXHQh+fDeRL7D5NsqxZvZwFxDR7nWTN6P3gYpCtEGEcDj8C2Y9pNTuBegFyFzVl4Yc9YvJDUCkQ3wFc9yGAvFt3u3Z0M7GAsvnYtOXILIPdU15lMr1FdCygMnZoP2MgPPdM9XEzjQZVaK9678ulR2jzSyHirpAHKnqG9A1jQVaTqCXfU0MKOQIokvZbgCygOrin3DFNTnOFewfWZALmTMX6MIgfsZX8/fvgQChoeuQC5LfBNDxwxTEi5QO8eWaFeQgLT6cEjR4B2z7IH9iEwmwdYI6cvQ0w1xrjmXNtpmGRP06jSiKGwdRKCNymdDu3FQ4C8WM14UzCMjB2Ra0QW1OHpnZ5WtNs6BWelV+UCFfIMlUUh9XsqG9BcGoPk6yxSc2A5DsomsG2u2Xp3CcpRYfFrvvjuXErwjEnyCwv0N/7z3cWQ97Nv0ZH87EdvK4rNEopnvJd7fMzHk9VbDC/vsn6q57nS+iv9XtRReigf9n5bwG+2rVSWRVtc0l+22QJ8zpf9KtrnT14u1+8z3sVQlH4rt5kffHEx25SlWzMvB84yL6m/PG6W5T5+oUCeyDq4N5/l0sUPfuF++vzT6vepH6+/aMWP1p8NtayiwGLO6GQCW7bVSrlYDEne5Z35Ko9/NiznmHuz0Vz21vJvRen+UFwo9b+4h594lec/n6GyouYsJK9nO3z8kpdzlvSXk1K61wH1O/9f2v/isUto09uotDz+F+p3QC80rGhFeQyy+aX6k99fqJ9y8jkKtY1Wn0RZtKlcx8WLF+/zfh/5kfppfz5edILrtLsoqlR7+a3cf76XxtqR8/98tNym/MGf7D88tjz+lmzlvC401zVbqqw8Cz+t/mL+S89Sv+VfeFHMpePvleI6f62/1Kdy/XnNdpcJ2rJKE5Sz5rVLis/LpdsLT9J/ZP0WXyrTuvOjk1CqP+ecX3NP5+fyvXzMl/cX/S/PzcUGFi2hgtKYFKV7f6lP5fG30PIA8O4U+qyVucfnE+V7rbXU5uKKV5WorZ9VcGH+fZyO5HNFm6zfTwn0ZvlFWZ56PohuMMS+psOOkVgZssvNyh/uE4WsCN93XNQ1snncB8HoBapeNcC7Dkd6ijUjL/exh+qF24bequ3yOKmkTFegMVBdVIOh60e903Ruts9w5wbk80ZkqxocAZQdE1gV3Oa+UfZMx8R605GCZ/SIrOcwWWWYw52dGQHjGM9adhnAKnvw9q2IQ5UxAc/SKeiFAtcZDUoZhm17QFOSorqh7WIvrQFMbUYP97wVHX4ojr3Pw85oE2oe0hzjRRToSQzR6NI1lGNdRrW6h3o4WPMkDiWj7GpA5iFkrLefuwjkLiT1QCuOUocAdw7u2k30TA8yDWeQCOQij2skdwnmYW/IXRLkeWQA10wNocQC4YODADTo3WPMTwPpDxr0eMWo7nkb6tJOsfq0Mol4gR7DzpWTKECfEUXIErUVgEDoNggdlKtCiZZSiYxC+oSBCg5NA1ivAwBatnhu/LP77kFXnR+vcG7CIM3a/dr6eOzP/6/Y/szjzF1jrMIj9/L7Sa1w1XJSTfTF+r8FyP2LP4UOSFtG+q0x5IcJs+dH29y5gLmzAWJXx7sWzSBH7sOxDoBoGHnY9S7ZS8qm0hhBx6qrncjPo2ACeNgBsCJ14vE8Jd571/Vx29qVMW3yZIA16ZOHXLyshVw79MUI5YLcpbecyizcyEfp1sPDPbjpB69sijd27Uce5eyP4e5oHOrFYACQzpz2nwMH6KuI5tZpKTfPvf72mEpUoIcS6yzl+svUODRablwWVawNCZg3F61v4h65WlN+0yP3h5/6RGx9/lHC35GDuWbU6WyA3GbwF9dfPgftjZqqE8eaamQ46yxXUtTIbXY917+6po/R91z/5R2y+JUqOMOEA3s5iLcKhxAGIe8uWA20giHAnMSVGjRYA1M7ZsV1pDRYuWB2TGltJkXCuTxrx/InQRfTJqNPI1tuRe/61sNPxBOPPxd7d+9EbcJRBs/xKRhyVi9fgs53a6xdsyodEo1gO3zwME5+R/DWJuSPARs/YRL3Ts0UGT946qn4/mM/JB/t7qT1K6+8Mn7zf/nVuHzZsnhry9b4i898Pp5/4SVGGj2N9Td/bkd8+Bf+adx08/Up5+7ajR5/lPNxVJj0rIY2HLsenFb2oTvtQoc6haNGGzLzlYsAH1cuj9kYkb74pa/FN77+HYxB+1nXplDTM34UL+HpsWzl2rjxtmvjGuht9qz29Mjdvv9IArkbd+4lMhy9WD5BXdOmTIy1S+bHtcsWkO5gSs7LMSLHDwJintHThbGrhW+1kvagFprdjvfsE48+Fo99/7tgZb2xcMmS+MDPvhdv5jvD1AZ7du6Jw9DpaL3OgDr4QA+skx4cbXYdOBIbwS1O0p9p6NfXrVwcS2a2gbP1xab1G2Ib0XlncOAzAtgNvhuQ9siRQ0Qgd4EnkHIB3rFi1RXx3ve9N9rBCTft3E1fTjI+nPuFTr98/rx49+03whMqYx0Hoz31wsukWrg23nfv7dQ3KTZhEHgEh6zOA91xHYDte+68IV6k3ieeexkc72w8xKFwd91yMxgSaS7A6UwxWyfuAG/sok8PP/NaPEp+7O3kHu6DLi7QLHTpWhrhmVHwFs+80vAnvx3hjBUNLJn6E57iwfCLZk+PT/zxR3GYOxe/+7H/CEjdxTgLmh+GDpl/HO4q6gDzMXhVVrjfwGLh24ANeCVVcbBQFWHb8j+UXxm2lZmfsrKC8FjuSSAFxmKzmtta42OkVljC4Hzsdz4er2MJqsd6N5ILHMbLllODQlsPAZlPaDYnAU7F/Vv0v1nlFYX06NFulDROyIQpn2OzPM3nUwAYrTOWkHdmOYrqOMJKO+PQtlcIxzwOeAxQM2MWCnaxyYxDodWKIeObMWsKDBFvKzYbE1yD6QJyNLHpTSYkcyIbC8AQnR0AiOhnMM1D5L8zLOZDxzgZD3fqk6Q8GDgPgM19HsgyCiNoIheJJ3fqkXsO0KkfK49eTjUAM60o0x2zKB9EfjwWkYkouYa/anVUuXaT6juj+zeTAEhaiyWP4QbL48AbcjeaL+cUhHkAwaAPL1ytv3o5GraxYNbsmDp9JmEcoP3kLRw+cQT3MDxyGU89BBPIZaN1M5fRC/J4KqIKtAD5cUJ4d+w9HN0spmT6XNdjrf8keTboP1OYPJnJpGm1sWj+AlztCfMn7L/S00YlBMJwcyPBP5MfWNkIWG4yAA+CNTItN3ixlrMspO7+6ugdBTBn3hRcLNeD4kztUNtQG+++anbce1lHfOpVgNxdWKhICF99thtPaA85skGU6yf6k0Du/l0IRkwkC48/KOtcox16eZ0kT82ihXPi43jk7jzSxWFnn4nuHbvII4P7OXPIce2ZT7GjY2bMZKP1tXPHNgBHALDJi2Jg/BB5WFtievssLHFzyVPZQCLv3jgOoNLP+BUblv0DKEHomtTWRDLsNqxQQyTaBhQC0FHQcQxsejMg6WRy14yjjUcIyX/t0W+SJuQwba6OFnLmzJlHmDIH4e3fu5tFf4I0BhNj4tKrYs7yy2PurGls/CMwM1J9cECem349YzyFOqe1EII0fDx27F8fh44fYN7xDiWnbAtg/pTJ7TGHtTJ90pwEjc2hfA7jxP7d28lxzeFTzMX4SfMB7Jpi2+69rLPRzJMzoUlGSR7oqbPxnj8ah/EUPHkKAakKIYO1Xs3GX4GlvwYQsLWtGeAGQwgb3wE8EY6wqWhdrWK8RgEKz5gHhiFoBLwxvMCUF7vYFMwZZu7PKoSVEQwfely2INTO7JgT0zs6CE84TUjEgcw308eanAgwtGThQvhAX+zcdSBOE/LkCa/mc23EQj55clt0YBVsJSG9A97LejlKmpOeE4aBI1BAInUIrROXAY7PIPcoLvnV507gmc8BCAjc49mglwNmvovwpQEY6w/e2EVqBdYypSG+w9wRhthMT2FE2Q1f0iO3561XAXIPQu+Ey03qgKYx0pzqjqb+o3hEMKd3PBDvvvfuuAEg9ytPrEsgF3KBXKXmwiCQ79BzP33s2g6Q+yoAP7xOr0vB/YkLlkMHyxEGDTMhbILFJP0PkmvsLBvCedbqAPRlrl29qEfgSQPQ6AhCsAfF1eJlX4dBpJa1nSF2jg7jBptOoEvPhzGEwyryJmEuisp+gG2iCYY8ybfKlAcIb40YB/RWwOtXkEsLPwsgjeMCsiNYDAfhlYb/66qZB/Q4Xg6eRg4Ecec55UwFNniDHvb1HHhnbmwFdpYvDaPP9M06YJFx6DCnHPf04LVMWfDUUeqoo5CpixdFx5VX516hl6ee7yoRA9DkURSGw1s3AeTuAshtwZtgZXSQhqAOi/oInizn4Lfn4JOjlRxKQQhOcx3KGPnLqxC2+o8NRc8QihkW3VHGztxsdYCj9eSfbqsDgNVyj8fEOEBg6WEIM6f7yai8jpcwqV4iA4QPehjdOSIoXC+VaER6lg4zBh4SV1c3Hj6F50N6CDDmjLEhnz3wgxM9WMgZs1kIctMXLSLNEGFP8HPzS+0jHO7ort0IAHjkXgeQi5FniBy5p3o40EHwvgHwk3VvBI15nQ0HMx2EY2QqCD3sqS1TK1Q0QH/uVz3H4zQA7BAGFw+ea0TB1CgzQh16Lsm7NAwZcjoIDzIfs1Eq7vEzF8yPaQC5AqOdbxEudJjUCnjGTp4OkNs2DWMkQgngr4QyCP/3cDzz244j7ClDKlkM/QC4JwhZ8mDSIfYT961CqWavYowLehCI1ZilUksaFE5tbmV96X17eG8nMsJJhFoMUs4Bhoz0ynVfQfFTmU4vK2ixFqVOA6xKvKksVEgz8gDmYESIfEugDBQ5lVmNDPkd2syweMpP0vedf26c8pUCMOA9LyYhc51reZM388F7aT8F8d17bC20XmglWWBxO0/6gXvL4LHfCzAoi8l7uSPbkhEaLmbqy1WZD/OJZ/J7XvFuyvMH6/S//EJdKpNZgdd4+bvPUr98xvtSfrjwrPfYIP7Pe6CEUv3+VjS+qPlC/y2XV16+8OnH+8/VUh02x/oTVOZH+UjR3LzAF3/gf+4RBbi0fuWDoiBuKArMGv1z8Rc//YT6S/fbDOtP2rtQv884XlwtjYtFXDr+VlAAYdkR7i9efvPpi+26WH/+luPvrBTP/eT+ezUryPpzQH5C/RfHPyvkmYttsdbi28X6L9LfxavZWMu2nzxRjL/X/7/vv+1LcnJuS/VLfznW/8j6s682u/S62EM/FfPPhJXo/+LVnzb+WQz3Z3u4/SfR38XxL5VXDDiPOpaOv3/9V6rfX3L++ak0O8lHynTGb7kOKefS+Xde/0H1W6wvh5M/Aiga2cv1+03jcDYpb+RWvkr/vvIZL/ujL9vhR/9xj6ysMNjaTq9fQsel24qS7KeNyBp9uLgKv8/CSsXzpSjHsp13KrRc67fPFpH8yAZkeb6VHpZXZf3+Vq6Vz6X/VJTPs6fpkOEeoOHStEflO90bPBPBfTPPENBLFR3MFAIZgcQzOokoc6kbuqdPap+aQG4PKQObkScomj28OwFEz2gwdZDjJDinvuzhZobOqhfVIk81YSxuIJWguVmNGiMSFk9BIyepk8FNuVMezV6WKcqUBQAujnQCqCCzOAyzlq9MfbRz21b6Te5RPOWmsA/n4crsqfZfYLme9gqG6l08TBmed1PNnj++DQ8u2qIck3yX/U8Aog7QeAxDcD/euGeQMYZwcOIWxg6QgbF02BtbAYLxuHXv9MwaDfrbnns2DztrmTwtFl6+PJ2kDu4mj/DOXYCJx9CXJ6J3TEbmJjcn4y3QYWoJIzRNrXAO/UyZUqEwZUsdjJBjTQVWR3q0BmSLSuQIDRoagp3XChwf9FxGNUKuYY7Z2/kRuUXDMXIQumk1ehEwOHKIeiuSEDgGpw9QNunkKieSXgzHKPS0pUtmxT97F0DuvIXxMsDmebDEzlfxyP0zgNx1plZoLlIrcM+cNcuQv/pj/VdIrfDpPyUHMLq/h1npkYte6YFeE2Zz2NnNq+O+xe3xhb97mNQKG2g786Ks49zST+dbUqmuJLIOQ/05ImNHaK8JGusAoARxr8ILsBGQM73HUzbCwI3uiaBDOVIx9CxNU677eoKzyH2efaCzqzKeHpivvt0Z23U2QMarHTgaDerDVD5MKrUBD/w9Xzg5TFtyWcxcfW20zVvC+AEQIRe6rtKQRL16cdbixCJtZn3IecXiLda4dOccsJKjp3N7PP/F/xTbX1sHreJxyO8CuR1X65GL7gGdZRcoa4R1h3MyT8kDKFL6gK5dP4W+r95Ne3DuqfS5QtEo+IL6CuPhWGikGcLpYLizM2pwAtRPqvwyZ2s/OvoAtJLpB1iHE9vbYw2esKsWz4+5YFFKg5lLmzYgZvB5KI4DyL26YUv8gLD8Pdv3ZDTpGI4ypvvzXI1J5FC9+ooVcfXVq2IJ4OZEHA7EB4wsT4OMQ6J8Tp/kK4898XQ8ue752L9vr0uZQ85Wxoc++H48b+dnOtJHHv5+Aro1jMsgusVk1to77nlHXHHlSnT1SZSB4cPT2RhPKNUlA4BXH0fQ83cCYm7d04keezpacGRZSoqPlfPmRjsOjo9849vx+KNPEM2GvsHc6zxWBy4zfsKMmDVvaaYXWb5iHs5wMzJ1SmfXifjuSxvxtgUYZtxyVmEA9egXHYC5y0k1sHLBzJjWNoH1bHS77VFZhbTsM33rP3s6trz5Zqx7/PF45qkfgEGdipmz5sbdd+HJeuN11LkASAkvae6u4PA5I7dFfDzToxtM5e29h+OFjW9Hdy/9ARheCHC8dBagONHEx/YDaMMPzxCxLjZ3AhD7rbc2ZpSjzmg2pAUD17xFS+O+Bx6KxczzcXi4EZQnyTX8FgByO4a461atxLP4bLz0+qZYj+PV1Xj93n7DWnCU9tgORvL4uhdpy8m44rIlced1a2I7fPglDjA7crgrrl2zOm5Ye2XM5NC0TPHG+uhHzzgNFrUHbOSZV9+KDVuJIMSxVA9juiVRJc81RYx8awjnFw/HztSF8kDwCQ1UFejpFeClI+AnS+Z3xCc+8Xt5yOLHfu9PYg9zou4cFeRIdp1yCBqh8ckjKzhfizUk+TplLkUoRPAuP7MJ5tTAQNhszJ/raZsSm0rQMBM8oW1K/P7v/xY5IubH7/72v+UEvtcJwwCIQCHzVQkTlvnUwvwnA4A98DP3x6233wQQ05pKlKfPrX9tA27TOwFjTuQJnSdR+FT8xk9bEK3TFwMCjotT3fvj6M7X4wwnyBlO3A4wd55wSTfcRoDcCjadGTNnxIMfeCCWLl3M4kbxxiIn1zB0W2DV8GsZvl0UFDBBvNZWCUKL3+a3CQt4/NnYvIl8fHgPDdNnLbsjELTu+nrAjhl64AKFiaDnxzg2hgWz58Y996yKZZfNjUmTCV+n7zI9/8FuqANrH5a5IUBfmVTukoyNh8vpUdTV3UPC5s3xAsnRD0IIesViPIyZAE4P3X9/5lHR80pPMw+pqaJf5lPNg8uYJ60Co+xsFq3gpA7pJmBOzd0s8L/97g9i/Vub0/uphnaPATT0kXbATTCZJBRgTqVWwOKfeeDdcePNN+D+DuBN/zP/FIySrtIT+pS0AT0wjKL/0osCl8KOAMDh7u54+s198djLpDdgw3Dcq5kfrW5VWPtq8fp68MZF8Z5rFsSnXwTIJfS/kjQWdVgmawBymTXKlgb5x9ydwtpy4uCeZELWJcMXyJVkzSd8GhBl4cJ5RWoF3Nz/4E//ktws22O4l3AkPEorsIzPYn7uescdcdONN+dieuQ738LahvWmanIMTIxoB4C77rIr4qbLVyRNvvQWeU8Azw5j3ZNObIdzOpnQoisWz4lrsUz1YI1av2NvbCbR9amzhbDnxjIFq/UymN2K2VPJB70tvvmlz8dbGzcm6H7ZilVxw/U3AihPjx/+4NHYtHlrDHKCZtPcFbGW3x+89erogw5fp9y39hxJC9IEBD9zxKyGebY2V8Qzu94gufbbeObiFdl7JKYDQF0xdyHtWh3Tp3XE3r2bY1/n1gzHOoBQNQZQ1zFvday+9maAyvr4my9/h5CBI9HePiHmzRiKq65cGpddfg2nwq+P1za8Env2AiIPYsip5KTawFsa4aoeZjF34dK4fPVq1tg0rGxPxAtYD2W8NVjUquhDJZ6fs+d0xNXkkpqO5XU7TOfr33+GMSRHDNRTOQyjwkO6io1uOoz55ltujDvvuCPzzLz48ivx+FNPQzsnYjmh5h/6wPviGCEyX//mI7HnIAcuAOY2Q5sLFs3nUMXFsRRL6kQMMgrqxxmHN7ftjldhxsd6z+Z61pu8dS75nibNRGAiB+zYGYTbAQBlDqFgE14ytz1+9sYr6GN1/GDjnjiDS7HeCXpwONeK/CfwatwD096NZfHY1teiv2s/NIcxCm9zDw8ztUJj31E8IibEnNsLIPfGhTMBcp+N5zey1lyKclbekNsSFDWtyTnq6t4JkPvyc5neQCHEQ9QmcjjgpMXmyAXIZTNmGTBubIq9J+Ms7Rh0USMoKMC5KYwCZnp6pdb9URh/Nd+ryPFdQ14qJRkFeRZo1j9K+cPySITjKpQJoy1qXHMjrA/6ml7YeC6MEqpRQ67oPByNurzmjuCaHGNsRuA9A2zA8st6Qvr15tDbGNbLhoRwQTi+aWbgeIwt7WUNCzTWAUzXwcNrAYz12ORIxyxZXuz+cvDgflINAOTS3zE24wrA6AYEt8nzSUC/ak0a+xSGXfM10JlgclcedrYpTmAQqcPjYxphhzOv5F74zDD8uq+HHKzmlkMxaGDfaZlQHeNHzkbjvgMc4tcfx4jSOEPe9BGUIfOxyU/B86KpFhCSTbIOYba1HlBUvoYnPVF5OYcwuxwTDWcjANrnjp2IkxgR2K/pSwGsov6w/eG9TQ4jFYkBAHZiRJJ3ynN7ujjcDcGKgY+OFStIIUFqBVJ0mKd3gJQse8k/dXR3Jwq8HrnkyCW1wgD0eKqb9Crwh4YWQHEEKwWEEQBex7geJcbwzBx2eG4e2MkXph7BkFQGhCSd7cKwAgBah4DXALiud4s5rjW26CVvagXXgXtiP8+cYq/Vk6EDwWsqYYOCoXs3m/fqMGGUbTFp+kwOxpsOb2bN0K4BQNyzp1FM2AcaAdebMLZYJjdQVhceTEdScJGuFZ71ok9DIB2BsyOsS1N4MauUoFTWQrMtEyelsHRgD14+0Ih57t1rHG2BWxXXlFqg9yL/FOmeUILqrJcrGjVMwaMALOCbXrsoe4J36TWMMq9C70pxb0ma9x3aZejUzS3G//mt9IG7vNetgf/zVQZMS18vvHnd9ump7UpKACIVIZ8tF8AnC8taqCMLLX/n/UK1lJT3cWv+bMl5M38VqEvfbKy3WFTeV9TvmGcVXIDN5RiwsvM/y7UMS0uAzeezkKJ8PyZoYpn5u0WV6qeSfM7feV34XLo3ATHuzVepn+X6ixp5ht9V+pQVL3bx4ufiYf7+P60/0UoVYOiNhtqq7I+VZv385sDx64V+FNWW7uMLr2JcLzx98d5LHir6aB3lvvE562Hh8m4ZF17/g9Wf418iR8cg59+RyiH9x41/eRZ8vzgRfOaHi/RfKrs0/j+pfj2CcvpK83LJVFpy8bLMCx/LNZerpUOXPvQj9VO2t2f9ytMX6c/iLvS/dItr7dKivCdf5fq5WF5/5Vb4bp9thE+X6S+/y3+sO2+GV8DY5IF5u09wrQwse5vPeLXMU4piHcO86GWuWkvx/dJ7fdqX9ZevprKfD1mP9F/UULqB70V9WWpp/eXnZEY84/3+7v/52R2gGCNLsqWKRr6UC9ULh9jrPFBriH0x037RZ/UZaUKjaqbVYZ8QgBlBfxJc8IA06UAA2NR0AxhB69BZpnVMx7ngDAeeHSIF3gS37jRMmoLJg7PH2PMoPME1PV6H2PP0FlX/dZ8x93wj3rMNGCbrCcd2zzyPw8YZ9EzvFwzW+9T9T52ppgFZAC+tI3uRjUit4GavR66Gyc6tWx2MPOxnCl53RrJmLmDKUQdJ2ZO/w+ztg5w3cA6POQGlFlJn1beSDgAQyqg/Gst+L0jjPlxJhBpgBDLGeQCJjOrkFm/LsygwNDfjIKXep/7lgbZbnn2BUPr9hJC3OyichwAAQABJREFUxyJ0pxacug4AghwUyMURaxyRpBM4yKgFGatJZwMAWkynyGTo7XijDXCewhDyoqCuZ/RoRK1Dz2qifXW2EccTTn6IQXi24p+HsnJjymQZlcaPAwA6zrMqYTX6ucA0T6Cbn+Ifh92m9O2cM0bDrYBHkzHek7cYZ5NlSzriI/ffG01zFsYrArlsCLteeZHDzv40djz3DOD1+Fj5wAdJrYBH7hWkVug+lzlyX/gMOXJPDeBcNQUQnIiuyR2AlLMAc+fGz5RSK3zxa9+KdS+9xnqB5uhb7v+0cYC5cA4RC7PfwwC9er4a/VqFI8W82e3Rjg7pgUu5doxeRE6qSjkFeUdah9T0OtdBoAK5u7KUmhIXjhhjLpUDh3oH4lDX8TjWh5czYddjREFXY5hPQFw6HaQxDipCb+0EnNDmLsNjdgYYCZIQcldiFKydTLEHFlBPjuRaxtely5O5hvjInLieeec/U5AcI9XZW499Iw5ve5P2wT2gx+YZ82PGWg87m0KxrlWICkLS0HDmJOemEKmp13VFFfWy3odZg+nRTkVVRJHW4FSWB91lfc4lzmo4bGSUr6PEGlMArwI/qvGdFgo46yU/hL7ZByimU5tA8SDOFuY+nomOugDjzGzy9o4HLGwwVJ1nunF42A/43bnvYOwFAziwn5y3PDtCvmoOeQHIZQyUDaFFc7jOmDE95i+YC8YwHZ16WgKPyU8YO53zTuNo1I1eunX3bvKuHuTw9mM5jvPQbW7SSWPyJDxJu2MnMv/xHiKtWV96EOvQMGsmgCltnMgaqmsgSp4UcdhB4B3o1LXI7GBop6GFLsDrQ92HACaL8zMmst6m4yzVwji+8cwL8dbrbxJdByhLmzxMsB7nsZaWqXgj4/TYiJFqCmeMoNePo/2eKrJp/+E4AvgqP2RkeeUEw8cASXHSnAGwbBqBiThiTsG5sRF+JX86izPXSRxADsMj95IuYvvGV8jnvQWPZyKg0d8XoUcsxCmkAx1XL9+GFnghkfK18AZlc+X+k4zXga6e2MLY60Grw6IHisN+YkrDcExi/BvgB6abOEFk/IH9pOfc+HqmqpMM3MNqAKsds6uuuzXmL12RnvVG/Z2l7G1E9omNebDZGTBGD0EzDex0Dm1ewjx2TJ0UXeA+b+/YSWTi+ZgxrT0W4NV7CkPBfvSeHuhjInxh7qzpMXvmVBzLpkCfLXESo9xRHE06cXLpxIgieK1zyyi8ydRznhsjkK4BzDSxI/AtiBJ9l7VJTu8K/gGmgBMZCc9YMJdLFwDk/skfUPfp+N2Pfhx63MZUMOEwgCr6aKqQympSS4BHyPsqUN44z8Yb/F8AlomB5emjJjNh6VCAqhb/sTDdzN1UYam4MU+MP/p3vx/LCRH91//qY/EqVigtkFmR1hSeAQ7E24kcnh3t8Uv//J/Gu+6/Oz2CXJBdKLSPPyYw9ErsY1Powj16gAlUAW/CQmUOF1YxiiyAxjFyhNJ5PXKnQ3jnSI/QD7GNw8VZcHnh4nnxi7/0kVh5+WW5tgsxhPbTLwnFzUo2UrAi3nzRDzd7iWAXLtg/fHxd/OCxdfH2nr0AueTpw+NnAoRUDyEMw1RPs7OdwStKplUHej65ZR4Hva2On3v/TbFixYwCVM5y4UKlMZPItZ5lTiQbQyuKW9h02YEOHeSUyfUb45HvPxXbdu6lLwDIbCqLFs+P3/jn5OhZsZwJYzOjnTIoraluXAJRlpa5S0VT8pt/2RTpr1ao/Vgv/vMXvhFPPP8qzwr4kpPnHAAQYdXmITXXqEysgfD16dOnx4c//KG4647bE9jI+aYCy3ecst30Kb/yXVooPtsbN3e8VAHWvvHs5vjsI+uxYBMwAkPSmiio7bsL+H13rYqHbrks/vyJt8nFgrcqXsk1g6fw9wVcYsMS4BYkdsw87OzYwU5o1+AfNzfoSQ2M+vWoPMXiXLRwbnz8Vz+CZepo/CFA7hFc74fxOB4j5y47F/OynBMgPxx33nUnj40yx4+Tj2ZTbOo8EQOTquNyvDN/7o47CRtYlIm7123YFi9u2QENHGQTZsNkaFuw4K4mT8yNqxbHKsIetPi/sm1vfPvZ9QCQ5Em2f7SpjjDy2dOnkIN1RbRiBX7+ySfju488wpyMxfs/8AGSmM8HbD0QD3/7m7ED5l6HENQ85/K45Y674l+8+6boBYRat3FHvIw19QRj2Q54fPfaVYRKzGfDIZH2wR2xbvu22Lr/ELlnemMazPShK66ItXOXRDNCaefOjRgino4dW16LQ3g7N5AmZemVN8XN77gPmqqJP/vkZ2Pz9r1sEACjs2rixhuuimuuvSV2bH+S0I4n4u2dpIQ4M0mmEBPr93OYH3lUycW7dPl1cfXaO7GsLYyvfOkb8f3vPsZGDU0AztcwNgq7N11/Vfzsu+/FK3lcvMHG9NXvPx0bGSPTiuCOHhV60wNqdQDEvpMDBN77vvdAqRWZoPyvPvfXsXNvZxhy8tu//msYdY7F5/7mS7FjF5sfXqwdszviQcKgli9bmt7l+/GMGKL+junteOQej2df3RQ7AY/7ANVNTTBu+jJO9eSEWk4RrSTMqorUEIKPhlIvmj0tfvneG5IWv/Xy22xAeG0SLVDHpjGOMdTb4TBtfnvfYTxy34zurevj3OG9GIuYX7x8a/HKH+7DI7evi/zZE2LmbffHfe+8J25dMiO+/MPnEshVSZIefDlMCjtay8/L8He8HQdfew5mTr4bBE3TSUxcWAC5LfSnBhrKUHCe9dTPM3iaZ4gc/MfD48zrWsHGcO4Yh3cB8CEvRQU8qQaP02r4odZrGLBshwtwPBUVhOgR1vgYILeCoblU9Vior4XHY+wYBGCubJ4WteQsasTrEcSUhQ8gq9DHvaNaDeEXeombG711PMAoJ4MhTzIPeMAQbTB45hQbkKFkep/aBoFchHOt2CRnr0WIEHYbczPiZRj8CANz4MB+Djvrph8IXwh0NQggDfUYReYB5K68EuFDDwE6Q5nmjisDueYaNkeuKSHMLzxrzRqUkkb2D3IsHT4eJwBth0n10YQ3SSP5uEwHV8/mPcqY9ZMm5hyA5hhe3lrY6/TmqNNDRaMU6WKwsjZjqfMwEzrD3oGyQZdMoTNMGoIx+EqlaXlYo6dPcOgGBpMM5wSEHqH/6VXCeMuN9bzw3f3Hzb0bz/cTGKj0tJp5GYaPRQsJJRyP5zLGN4Dc/Zt3xpE9u5mjwViCsDd5znyUq8HoPUIYHsJFI1JNPWFVVRhWh5k3GC9DjtcNbVIArEDo1jjABKKQQR/knOo3NQc5qkfhW1WA6gK57CREl+AVztjWsY4bUEpqoT3zEZ/Gq/8EIPUgbe9YvJgQpVkpCHbqoX7gMOFkeAPNQHmBfylYDJiHjDVuDl+VMk+qVjmVT3uw6RkMhwOkzKiGT7oGq9lbUziHBvT6EfhXANZr3tz2CuAa/VoRdM0df2B3KUcuh7sY4ePa0nNJMFcefRpr+xnqMZ2TCnoDwqE5CutVitnf9I4XlJceywer+Zsgbi3tKVLiMGTuL6X1qkLsfqNswDIqXtKA351P90LvoS0qNCqL3l/cwHv5GZ/MG/mJh9PzrvyT93jtkptlGwlq+jO/W5+Xszj+lOvPa14q/WZB1p/eVvzo/cW1ogDHOOvPu7jIK73uSxV4v3dm/wEHLEEZrVy/HxKUzR/yTotg7vjj4khu7v1cK37MNnhPtiArKI2VP3L1YnlevFi/OSD95ULf+JKPX/jhv7N+JrMYpawum+2YFKWX2snXYvyLMfxp85/tp1XF/Fse4Jh9yv7zbqnZaK/xsg9cs/4Lr7z+P2j99D3J5tLxZyiK9VfMksPz3xp/eUwOdo7sxfF3jC+QS365OP45Az9Wf86bz1gcf4rZ53NpenzmAr3mjxI+r7xQ/viT6i8XQJnw2iw5G2B5PFeuoCgi62fX/a/Xnx0u158N5mmeoUCLy5Pe+aWgv3L9F/tf1Pn360+RIZ+3lb4KOvZLfueP5Re/lv6WfuMKv5dvKN+RhfCMbeDFe45h8S0LLa6VR7u4p8ipXPxWeOKXHqD49BTM/pfrR+Oh+EK/Yj9BXhHoMlLOCJiU4ZFb0tAnuITypPFTHcl7DYvWc0o5R32llr1fQ6hArA4+Rq60z5qBjNOXe3d9U2uWexInBXPbN6J/jhqRxp5lasAh5KbiYG66N2xIv96k7M94ijWxfzUB6Or+3ocH3WkOZPag1HpColuI5qxHJhH4NavdALJLF7qCQK7yzyxkHNMe7SEU23k1hHgynoD1yCyFnsI+ioyauiYyynlA0n6M+4LSNfS3SQNu29Rsh+3Tg1Mdv5a+yuczIvYEMulpokKlI2ThUfdj5Jb68RzqRaQhwXe5V5ojd+tzL2T7xk+bHgtWcr4DBy8d2iWQq9H1BHJKawK5eg43Im/YrwRxkSMFFAXrkIqRBSqRR5DZkT/UHVp5H0P/6O0n1BowrBfZUjDZefBMgGY8iMG5mZtRAJMzcZZ7XLOCn/XIE/WV6Cx4rVWGOXKbaTBniZD2agDwcoB8Y6MCxeQWXbp0NkDuOzmMawEeuWSkgvHsfhWnkj/9ZGx//gn63BqXP/jzsfJd95Ij19QKJSAXj9w+9LRxGLEFe+vGc7h5W0dMwNj94C1XxbuWtMeX/u47se6V9dBUEQ0k3dN9wDG8vKE1QXZlfGnWpTGGfGyItFFMLRjp62qUgXQAQ/5A761hTIxIRGpmDJEpeX4MJ5sxZKpKIs/OocOco++VnNCL2xr6QBEF5cHAI3omGykFLXrAeXrhM/XSDBQDOImsNmlanjVR4WFzRKjp7anBXF2kASB3nDoecyLHUbR35emhn2uKcdNZ5Tyy9TF02v0bnotTh/bmOtcjvWXmvJix5uYEcitxMpHqlL2GzYVKTt2Th4g4tJ3gKWOcpzKCLmNKCtdnHZHUNRgE6tFzXfLungL+LYDNTRhQ5BA6JHgOA4oBB7kxbhpRoPlB5GflZY0xw4xlpkgjunSMyEBz4zYi+41jrOuRU+v4R7cydP4UTlqmRziHLqlHfh5KRVoFz/8QyE2HAwZCem2CXluIUvUchyZSTdZTpoCdntd9nMqHNEokpWkDKBx8pAqdQXyjGY/WKYDJ6hdnCfvvxQHONC4MS+oFqQsxqMrL9QDZdeZCHddG2Bwy52AX9MBhe3iCVzA3GsmGHT8TdCgbK1+D/VT0dHOw9o7oOtBFdKI6CE4cGDo0GDSRQhT4FPpkvevshCNJAx7ZFVMwWFFvP+0fhqaKeXZkfDH20JgYjeBtA/J1E+NmfmpnVYeJARxLTIvas2tr9OzhMGqi2weR56vRyZuIsGtGD9PxUl7QMGVmNM9amgYu8UJ5p2X0Y0g6hbes3s00LuV1Tq7nsOajUQ+YXgs4akTD2TMDrP9eAN0ipYLtK+8itehek+csiQnT50Q1QL1YlXtBpoujO57bosd4H/Wchw6b4L8TJ7TEeBw1jRg8iS6r81Aj+nID/4ywcO2KN+o8It2YWsG1AROIPtbpGTzhz6KH9AFme688TiBX+pHHm5d6BE/cjN5gDas8j42QXhEHI+emgjZhGWJWWN9EL3uA2n/4xMejFwzgox/7N7G3c4cLx26yRjn3hXOdGjhzqwk+2yAmMGfuQtY3HqNOHgNkEuxBQjKGCEtXKbND0qEvp7T82e9NeEP98R/9Ea7il8W/+p1/FS++8hqKFIWSWF3PVcE39oFUPOfNnhm//hu/FA88eH8uHgs6Akjx8Le/F4//4HHApJ2ET7qxGQ6B2z/MREZC62FculLjIg1xNYHut4Pq+7servUo/YZ9Lpg/N/7nX/+VWHnF5TSSSaWxND3bnF+o0N9sfwprvBdf7NVoHrrz/HMvx98SFvHK65tZhJXRxuTOJCl2PQtOz7dzbMBH9cLCbZoeYtmZHzdff0188IP3EKrRAdHRWQu1Xga9qL8QXlJhsKryKwdyLL1wX33t9fgeALKJliXGPjb+hYvnxm/92odiDWErkqjlFopAUUcWVfxMd3nKarnkbJn7VEFk/8Ge+E9f+nY88dIGaMDcRhx4cwIA6NDeXPwVWLYaWIwypNlz5sQv/4tfinvecUeCJ1mgbc12Fh+K6qzfcS1doC4Fx2Hm7Thegl95ekP8319dB/OAmAylgQAU3gQuDB9+/z1Xx/tuXxX/4dsb8BQGsIALV43J4Mg1AnPIDUMjABvEueOH41QCuSr71Es/q5wLxtc8oKdhtksXzY3/49d/MXbpkfvJT8eRbQC5J7ph7C6SAZKTr45f+/VfjZtvALyDCe0GJPneo+vi24+/HCNTm+LGW6+LX7z7zliFtciTGp95Y0c8Q/LyDdt35+LXC3Iy1uZ337Qm1iyeDeMC5MSqt6/rWPzV99bFjr0HE+x1PLSmmID7JsIVVnW0cfDQmXhu3VOZK+W+d70LoaMvHn74e/HC8+tIzXCS8P850bLgirjzHbfHb/zMHXECAeFJgOQXNu+OHmjMfD3vpd4bl89LJtjVdyKe3bk9vr8B73SY9+wZHfFP1q6NNYRf1zEPnXu2xKY3MUS88SxMfC+pBcgXs+bWuPk9D7KhVMUn/uN/jjff2skmQkqAmU1x6y3Xxy233BabNhEG8fQPY8ceALB+8ufiHTi5eXc0VAK+AnIuW35zrL3m3XgTXxaf/9zXWbPfTw9sc27V4zXcTsj+7TddF/fefRvMeDB2AYKv37Innlq/A6sXnpH9J6PyRFe0DPfFrEXz4/4H7o33ve8BRqwi9Mj96t/+HcnBN8aSpQvj3/zWbwLsnYhPf/7zmQpiiI1g+dIl8c8/9E8y7cJLrM0nnn+N0yWPkRJjOoLRUGwzN9ehbg5mIE2CQO6UxeTYmgR/4PsYgkyVHnwFmDNn1rT47Z+9DR5TFX/95OtxmtxBMuVxMNFWBClDv47CkHcBFu/bujWOA+T27d8DPZEmYubcqINxDp3tBcgtPHJn3npf3E/41W2LyY1FPqVn39wC12MN0jc3cIUPw8EUemzr0e1b4+B6gVxBNMxh0HrbwmUceLY8WmbMYI0AJiuYAKacB6w/feAg9SHcIHi5UdeQE9c1df54N8K+QC5rC++NGjzQq1VGWNPpOQ8gmsIWG/swAPAIQpWneFKB8nMacmo50KsSsHuEEJ2a8VNiHAcuNJGkXyDTCAAthqNsQBU0yIMq0lMFntvcQpoKEuQXPA4gF08DD58YBsirUkBnbM2pLNiloFSL16sAnt/lUK4VgTWWcRw8cID5Pkr/4Fy0X6/tRjwDpsyfF+0J5NJe9yCYD/J8epgehb6OCOTu201qhXExddmKmL2G1Arwsf5T5+I4+YS6d+zG64V5AsjVC1XvGTFueeUoa2EUxaCS6BEF5Hos0/V44zZ4OiZW++EKwF+83Wthqh4+WAX9QBawM6Ml4GfMRQVCQL/pVXpJeQCQ68mv5zFU0DmESwFEUgyp1OlJwvwrvHg66VEsux4EKo/uwMhkaoUGBNU6vII9JHHfFjxyUYY4PS5TK0yZM59wJYDco8dgaefoI8A4a9J0Gemh7abNvljHnmEqm5FW8h4zlhWMo3mMjSYZIq/wwBkOZkOoqABQNzqF6gnX0oMaDwf6leAntEeheNByWKPgK4rInCUAuXNnp4C69y0OmMPq3IwXx5TpnMhLug5zPXkwiykc0qDFvOrxROdReM5mX/vwuhhDcNLz2br1/NXzyEP1rC+VBiZXAd/D9PQwqkHomzCZ8EwU4L27zLt3IiZNxAKu9wR0Ix/2dR7aP0Y6JnPrq8BLk3pVK4B5kJoCZ43GWJ4zAsboCuux3xoWpU+anC/Xqr87NsoKgnQSXv7Gdz2s3Mv4lfXty5uKexjsfMgysnQuuf5zX3D/86HiTz6ZhfiT1/ILD5Re1m/R+Y8v3uEr9/9S/VlU8WPSdCFfZG3cxxM8UvSj6FW2iT1V+veVCl0+772lCrmUdfi1NCY2zbLyVr5YZt7tO79D2nynjNL38jWfSfnHZ0uNyTcL8qZSO4rC5QSMKPdmOV6H/2W3/Vx6lcepXIdFlHr8E+sv+l96ioeKFAml0SyXm52z/iysVD+fGat8le/LO4qxvPA7txWd4YP3XXzLpuf8l3/zemn8Lzzm4/8D1m+3yy/pH0rhXzFPDnvS6P8L44/oVpCepftZEbJccelDuf4LdM31n1g/xCasIq37StCUtl+kP2iD72UKyV5l/cUvRf0Xny835B9cv3XmQ6W/lP0j9M8Q+t1uAelkKwv6u1i/PKq8/sv1l+mv3C/7lkNjB/zHwJRWDH0u99H+eycvPlimt/qnDKjKF8r8D4ab96vwu/vnvd7vy/kH0CqPpD8VbaQCb7RTfBDw/dH6i55asPPMjQUAy37o/qGs4n6QKQZgRIaxet6Lh+oIBusVK4BbeN4CAtFG0wuNw1BfgwxpS/vZ24xWnDKDs1wAYY5hhK1DeVcmPYXn1jhAAgEKgdox5EP3e+tQ/nJPU5n30Kd+6hlFgPAg3vGkDDDvv7l0+5HhbZ97WRM6RQPyZzX7lcb484TbdnXujxMCucztrOWkA8Nbb4+pFVD02kjxMBlDpzkp3dftkzTsH4qmjUTIsP9avsB1A7LfuImTAXLRS1L24n76qHuMjFrPsUG8vyoBRqvJ4zXEXjnEvqkBWvnElIXuk55X4Z6/9dnnEshtbZ8R89FRWwCDDnLYeXrkdpHPnrNsWiZNxegP2El/K5CZhtHjBZqNhhVMa0AeaADYGQcQ0QwwZprERvZjnQWO4kV4iGin4+h4Nch1Oow00J6J4wDgoBmN20eO9gJ0mIvVfPfmyQVoqjjFOSH0A3Dk/Mh4aMMD0khXSN8GoY0qxrmJA8xXXLY4PnKfh52ZWgEAiWHYvf7VePyTALnrnsBTFY/cBz8Yq5DtZxNGf5rUChu++uV44a8+iR43wPk97Rz6SpqG8dPBimdEM9/fc+sVcd9SUqz93SPx7CvrE1OBCJLGXQ8DGAby0GLoImVIyRam5FkNleRSrsGzrl5dBeemfoDqvnNwHOZF57hGxrECGnJujXoa6ycVIXpV4G0rkHsW0KtivCmmoJ/zOHJgWB8BwK1U/oQGKvJfUe8YcqH0r5qhHOxZJJXIyB6GXYvHeZX0j+4kwNYIvTfhLJHnXHB/piJySUJvpnqTo7n+lP+Pd+6JI1s2RD/gWsr6tHf8rLkxXSB3Ch65GAIKxzBkYXTjk9vfjNNE1fXxWW9ZqXEMQHgE3d2I42qccWpJtyeQm0scGlJmm4DMPwHgVE/z5Li2hXHW+16DhI4A/jsvkCbdIcOLEQ0LqgJ1izGNpWxepOVIxxMqGBJgR99xzD2/RKcUI+MQoMEoWBfIkHrOm4IMFSUdCWRPDAPiivNGa0r1VXCI1xjga7WOE7S3QZpX3qaNPixQjQdlztEQ54sYFeBeQNGJc/XiJGLasmp0t6q6NsoCyOe5Cjxyq5vxXJ+/iIPlp7K2iGQDQ6mGD4ywBgSsB8EWhvbvi1Pwj7OcCzLAeq7Ggaa2TvkYuXgMmRiaGRrkGk6TI8jidQtXEB1MBHwj9UCTApBpZMuBlw3zwf/zOzIu/fag9Ur2FHrEdcYYXXQAnfXM3rfjzMFdcbaXs4qYm7QAQYcVOvFovGDWGqbOirYFq6J5Cjov42q5yeO5Ko8oKIs7acsgaQDP9uyKgZ4DEBq8mgjSQfAlDw83fUZRJmXnXiKRol9M6EBXnor3PRiijIt5caJsvnuN6XQyIpaK85B02uB5WMr1gr7e6z5apPTwOcYOmjGCojCGsAYFoNFtB0aMNDAVDXwYOpS+XPdGFkIQeW0UEHgMsDeHw/XjGiYqltBca4TewU3lk44je8bSRXPiTz7xR/CaM/H7f/Bv48DBg+gwGrTQVTEm1rNOazP/OhEGPnfHXQ8QOcsBMWwqA6DTJhLvIySjD2ueufIEZtIjyhFwwTgUpYXchBL8x//+3yeQ+1u/89vx8ssvsRSFMSBoNrNU6JiIBhjVXJTB/5UEz+976MHCcxVKOHjgCKfqfSse/d4PY9vW7ZkjV4uFVlNPoKyF2BW+RxgM0frzWFw8sXsaXo+t49vYeLVAVRDSeZKwb4Dif/krsfrKK6QI2mAr+Mjf8vz6TcGgrLhIPHTKO6IHgPaNNzbHl77wtVj3wqtYVCrSjbp9ErkUGR+9jGrIr3MYsLkHT2JPiJ83Y2bceuN18YGff5DQ73kQNjW6snlZvwOVxJk/lcYtr3tNkonoxN37JTyZn8Frdv+BQxDDSHT3kRKA8frXv/LBWHsFHrnJsLiZx3zc/vjKUvxTqic5ir2hY+dg5Aewxnzumz+Il9/cnmNl+PgZLDUndmwmH+NJFj4MHxpvwPo6h5QAv/LLvxj3snFlSCzlaB1wgRavcuWl+h1j28J/fjCn1FHK/toTr8RffO1phAgsUFgaFQQEbWQOLtgPvPMaPHIvj0987fl4aT3WZXK+cIkiYDYINIKtlTBrPaVGTh6Nvu59yYxzvLgxDx6jKaZW6GdjXLF0ATlyfzF24iL/Bxx21oVBYAggdxQFXzDkiisBcn/1V2LJksUsWMJ1odknnno6/uorX4/ajva45vq18c6r1saqhfNYA0Px9OtvA6ZuiQ3bdmfIlO2fNXNyfOTe22Iqm/ur2zpj9cJZnHBZF3/79Evxxva9pFpAIING3RAMD2odVxtrF8+Ke67mgIK+U3GKTc7F9swzz8cXv/BlPM8PuQtES7tA7oq465674jcevJPQhP544vXt8QLpHY7int8+eXy877arY9U8Ev8zF+MJbdhyYEd88YmH4wxrcSGM945ll8UqEu43QZ8HALa2E9ayh3+HNqyPBmLCl6y6Ka5793uij/r+wyf+PDa9tYODBifHDLxyb7v1hrjt9lviZSzRP/zhU7F3/yG8FevxDEBQrN8bTVVHAaZrYvmKG2LNmgeiffrq+Ju//lZ875FHsTqyMTIfbZNIhH7NlfCAZTF1Slsc6SIvL3tfA+vz8Vc644U3tsTg6QNs0F3RhCfpnPlz49577wT8vDOOseZ27todnQCxjzy5Lr0bPsppnj09XfEXn/3r2I2XvkLCymWL4+d/9iGY25LY0bmXkyY3ZFLyHgDXU6cIYTmL5VXmyb3VJKQfN20BAsBEaMu8Z4Trs4lobNDi2zFnWvzuz92O5XYs/uy7L6UgqEeuHoR65Hpgml66J7CUHt+zJ3oSyN3FegdcwrpcD6g/5iGFZ49GG6Dq7NveQ47ce+KWxdPjy088E89xWqXrr1g2bm6sHshfLxNz5HZv34JH7rMpyMh79BBsm788wdzxHTMBuIrQN1fdAIf29R7YyxroTpBUgLQaAV7vhGEEnmEVJMDdCrw3ajDG6VVchUBm3aOEA1WQhAr/ULcgNngUFwSaisxV60ZWbIAwHCQH+JveAIC4bfBRQ6oG2XTG2HzcKAWi5anJgxF0DE9RCK9GiKAJ3INScpbAHP7VAuoOc32YTTFD9gEcGzDImcIg+RMbnDw982ozX4cOmiOXECY22lH2Gg/sqkdZmDqPkKzLrkrBKTdO2kDwCE3FU4XUCoe3vB3H93cSmjMuUyvMvnpNgpz9nNLbvetIHN68FUPQMYRThGD6Vo8yUAX/SYAZiVIPUA8LbCQFQGMjgB45chsrSTeBIDxcNR7Bi7ZI46wh58iwx0osscN8FnAeJdzGQ+hOk6P5/CAREAznKEaDIv8eVmcAU/PXDRGG6PAZJqQCePTgPk51Jic4UQczl5laQY9cckUxZucTyN0RR1gTel0vuXYNgDY5pc4OpUfuudNnaYvjwNiynuUherfWMuENhAfKPwdbiG2A93uSdS1KgQKe0Rfnz57E+AK4iyev/F1PhvTkYdwtq540KY5JWq7Pnk7g1Hmds3RxTCNtiiGQnW8BnsNnx08kRy5GlOa2NvYRwrD0xGUuFVgLQy57Mt4ipxkfD4g5jyzhOnQfMPSpHtqpweBQo5AK/XjQmp7XmV8QYWiQReNhbpMmkd8Yj4d9ezoJwztNfn1Sm9BH87s7pqb6MN1Sn1Ey0LO/uU8kwO2W4wbFj+ac06sklWUAXpUBBSZz9Zvzv4pGuF/7n2XIKxKXtTjWrQvKou2jn1xfflG2ULG5+GKx892dvRBv3f9tAvfwPx+zOD/nK4vOUvI+77Bd3uefvK38nD9lAVlFXi99zc9ZXj5UPFC0rvic45IdK8rNtmRhPmWfGTM+WbN1+teyNTbYmWJcir74uXRT3uOBdcWTPlFc8kIh+PtMaUy55h0Xxq/03U45YtZffPZZ281z/mTx5VdRwI/UX9Rue7nIl7y9XL/f+Oz4Zzk+721508VCbdPF/ltW3pZY7o/X7/d8npu8ryjKv34rvbyWioD9L93PLfn54kMXbv7/Q/3Zu3LbS929+LU0/vQox4MLOf98s8/FmuKiD5QfKvXeHy7tPyvvwm2wrr83//+Y8bc1Wb+ExMuq/VOe//zOT7Y5FU7bIq2U7/M95807/FC85QMUXLS8eL4oq/SL10qGHZ/5kfou+Z6gRqlI22kFP7H+S+8pNcVyfab4Wmpz3le088fHX9XY//OfD114+SP0n2//sPr/Pv2Xi6XfpTr+Hv1TS7HGsrqi9lKdtgndnRdrHmJxFNl6WP+8s47kId7qH3mD9StjoSZn/6WJBH95HxaQZH8Yco9mHzENkimFBHY8ET09cNmLTHOU+wQVqdQryNQi04/Hg1SjpgCCETTqoq2AUH14aXUfOYQCTVovdI+TROKZp11vLluhp5VeZP7LsaQf1uFe7CnrpilSJmhGh/Tg7HFEmuj5q3elspiGXs+XGYcsUIXXqXtmD8DosS7yW0K/sxYL5J6PXVu3sIejm2pMJbSXAjCkEzpNPzLihT3WMVJv14s484MyuDVEldYDLtU0tALkUiCgUDV7MBoV48D9CDDD9LGC9lbiWdePXDGknME943Bmap0CkIjMIsjswchb1z1PjtwD0UpI/oJVy9mnWzjsrDMO7+gE5O5N0Npxa2G8PPBYEIQhTRm1EZC4iX/Njh+Rhup6gmA0Mef/HHJS16nz0YV3ZK8g2njuYf/W6NrG3t3ExA95vYvzTE7TR43ylNGA3FiDvCqoZrQXQ55gj3NwuhcZGll3PMBR28ypsYp0CR+5924iIufFy/h6COTuefXleOKTfx7bn3sKT9BmDjv7YKx89ztjFjr4GYHcr301Xvzsn2WoeivRSJOnTIy6SXOCHJA4eEyM99y0Mt6zvCO++DWA3Jdfg6b1gAWkSbrFkQPZOD1yMa4rk1VCdx4eXoFDXFXrJMBt5EQBIMDDvj5lXUF6AEAN0shWCCzI88qfgIYY5ys41HoMOunDi7GXe/VU8ADyKlynR0l1VqlMxFxXSXuUOQY9S6fKpYWTHnAZcvoo4fbVOKg0om/WY8hw3fRzPgfTEY1thOIjh9Ujo5ln2zm8sP7sF/eA38U5jf+d6K1bXkfu7oIG1U1qonnmnJh11Y2cRUPOY2RX1OTkcR5q3LttU5zevwuQHexJxwTXEbJnpmpjnmtaZ0Ydsqa6icxDp0LD5FuhmxboJ51BWGPKtTq6mI92kLWuDKtBRe9l16renun9zNhBZTILWu1btp4P8D8ZEGMk4C34a/RE0iOp6FCmAHJNs6KcbsQkDh/UlTlPuU+noBpA6zpomGQV/4W6947z86ru/M/0GY1G0kij3oslq7nJveACxsYVE1gCC2kQ2ISQJRsISdhkiQm72eWXLAGSbBI2EMAEY7rBHRfJkntXs/pIMxqNRr1ML/t+n+f7HcnGpLx2//l9pZnvM89zn1vPvfeczzn3HHhZZA1A1ir6rhJ5i1aBJWD2DeaS/W/Z0IUEWsm38S0SJ6Ie7nliKYfgnYeROavhzUfgUYcY10H6RJ/PdfDETYuXxRjkeK2Aq4kFov9oV0lPyvYTa6OnrS1OIlv1cGIweqkTlrdVVfQTVulpaInFsFbhAxifuL7ULVySbkZqwUeUMwWW09QmgVrXYKnBlthvtJkfjSZyHU6i8DlgJjLMMYDco+1bMKqhDTne9DlmtCnHCbzyaZg2N4HcsS1gG/SpwK1jICdWrPcFXyo+1XviQJzct53TqTtZo7CMpsKC7Y4vicnbb/KVMP1TgLl5FpbGuAvESKuIfWEbyF+6NJl9LrjAt0YlnsRoZAJSXBoVmZHZ6hKRgSKZSkHXFfJhgdevMucymavKDsw3aQza8XSkAHGOr/1FHoIABjQzwHmeljRj5MIRLKIFcvUNzWKccrfGWhpRLcfDwH//r5/llHhv/LfP/QXeC/YXbmcE3VGuVCJPDzBOGq4NYTBZcfWb3mWuFKzmCKKpsFPx38PxYSPC9bEZyHDoc6SIBF1o1fRNo7PfP/uz/4Z26+z45Cc/Hk8+8ZS9mB1A9e1TFmaP1zZwPHpufOJ3Pxbvfve72QCNVFdBkKP2uPNb3wHIvR8AakeasmtxaSAXTbbVRpiLvo0GBXMR8gprXTY8BXQWdy04+9ngFp0xNz728d+J8y86n46jZPKXOGSM/OSkzUvZRmtmJ5fScH2cxWTr1l3x1X/4ZjxE1LqjaEPUMk5iYx3A1Nnj4w0TpqT7gC6BFY6lriAC37XXXB7vfO87Y/6COQwKA8J/eTiypBQZI8u2AvxI634gnlwRKX/r9h3x6OonY81ajsO3d6Zw3YHv19kcZ/3PH/u1uGzVypzMTpJyW8zQsbc5TiQDG7BtFe2hQAXYHpiWXXva4h8Bch/HwlQtsXVR63py12b6DEKqw98T96o58jBjyoT4zd/81bjhxrfmUfPMPCtc7ivZq6JML/KuN7jS8s/AeB37u+JOHIT/rzt/ioCNpoExqGJ8nFiiWXUch3jPzVfGu/Al9D9Is+7pjdABE9CNPhd+vtl4VAAItvcfxV+yWhg70MpDS3lknfYNcs8Fd8XyxfGZ3/pAbMeX6KdxrbBvy+YYOtwF2OZE6Ynzzz83fuM3PpzBAZyMiwEDN2zaED+67950UD99/nwsbifHm1au5HhEQzwC8Pjws+vj+Q3bGIsRFAZjcauwIN559UVo+4biOw8/SWTIefhanRGbd++Np7Cge/HV3Ux+gQQBFurJJr10Zgu+gJfHWQDNMlNPMDfuufeB+OmDDzM2HP9hMxo/fQFasOVY5F4bH3vndela4UHA7bVYze4jIuRUfLa8+5rzYyG+l4/jL3Xu9Eks8PviJw/fg5l7PYG/ZnIUqSaWLlgWZyw4I9qxHN2y5cXYtWVjdOKuo763Mpadc1lceOs74hjz6s8/9/l4EVB/UssUAvRNiKuveVNcffXV+Gd+Pu6971GcsbfjKwqQbiwWApUdMaaqE3+0VbgruQSw9ibcb5wTX/sqrhUAcvtdzBjVGbNnxW1Y2FrX7bv2xDZ+pk+ZGldecWk88PSuuH/N83H0YCvM6lGYtrqYi4LibVdeEm++8Ox4/uUNaYU/i03v+w88nkHS/uMH3xv78FP0JYDcrWgUPfowh0BrV7/pchyNr4J5nZTWj20Axpu37YgXUQCt39waJ9DUOcHq2fQnzCRgwAQi+kKbWlXIQLnQSkaz5s6MP3zPW6IHWviL762Og2gstdyTEXTtSctvaE1/1Mc72tJHbnfrtrToqJu1kONpALm9h6Lh5AEC27XE7KtvLQG5U+OO+x/DIndjzkbnalqnQNcy1ujloAODnW2IdoDcAY7SWCEthScsINjZGQSMmIN2EnAx/TBQd4FCweQTBF7rRzNHUiwqxjFHWOwBsdB6sAPDuGGNW4e/Lf3RVrNmVXoqwo2KI0VueP1YehuIygAW6WbBtZH5JVOl/1uVUvraaaRvJ07FXxLAl4x3blgsVa69urLQokErlhryMagiv9DomxerEy5bqmhTDWu0PnmHULLJ+I0BOGyo0jqSIy4Ai8NogN0gtMY00u7edoQVFGMDbOLWpRIGbEwCuVrkXpgAn9b8bvE19dSBDXG/lh8bN8XhBHIJBnjmipjDul/XNAb/6j1pkduOr+Kj7e2MK5szbatjr3LO6U5Gn0KOeT3a8rH4uvJ4ZK1CQA19gfAiOFrX14UPMqyVRwD+dMrPu3BNCEGQGUzOEEB6L4LGicNY3PRXA+TKTCIEUV41m7IBRlwTWHH5YfVjT9Mid+8egvgB5ApIzsSH07QzoCnqoFWsFrk7128GiBbI7Y/Fl14cWuT2ohQ72K7v+JPkDbMnA8WaKSMr/dTSx3UwrLDsMHtosBmjShgndEf0GtGRsWrpBvCUudDtg/tvuqxgHDwGRo6MuQwcAo1WI1jyHIUJg52NBWcujulz57AWDlA3gVyCnaEkaZlBgASEl27AewM0UB2ENOgulz9cfzBvnbsy5X73sodmUE7yFIjWQlogVUtkgVwDn0IQMOKF1VQNNGSwMwMU7tm+M92mzJm/MEHXE4cBz6FnraS0qNKa233I+Q2pJN0qwNieBAagQ+ejQRvGo2AaB3gviG8C9wRB9WrqYeRrd1O6zEy4IgP+5De/zMP7MJgm8e/idqaTk/C/W2amz6RQLXMtb1q5fOAvC/DDOCZlywwWjy2/yNkrMvPvUta+n1mQVwIa+dSH3i19W76Z5R2ZYZ7xd+aZDyzT+XTqvVG+ovSWabMfsrTT+A7ySma4/Crps0+ynrTJevi/9F0wzo6JdaAdfNEhJKH0rJf37Yt8kONnZbN86ipd+nfx3O/iU9TOd/wU/eQKm+m4PVq+fZvlkM9p/W/5WZnst1PlF3nZ6+X2nyrfUsol+n2qNuXyT7Xfh5abq5bfpfYXGfj2/z/Lp+L5+b9t/2vG377Ijinn+v+m/x3f0f43/xL9FdR1Gv2RKkckB9RfRYqC/kvjn0Js0fbiefm39wrKsLQy/Y+WhSCQdHAa/Z9efpJ+qfyiFm9cfs6HpN+ij3I9yMvi76LHpD/qW9wqyNu8k/545MI4Ov9tv1Uvv5+1P/VOKRPzJVG+Zs287Ru27zXrT84Y8iS/7A0TkzCvKd9yCvnLOpinY+6nuLZp2Txvlea9f5dKy7rnG0XhWR+Vy0VpJkSw5wWNYFQIC1JZvhZSHtvWP6LKPgHeDGykoE16sRv7pSib3ZO9tB6+RcMj/ayrbPaUiz7h9Rm/j71by0gtcA9hkTuOdGPH4bIKOdXTf/r3TCDJerCveBRXK0wBJteyevizBqypGuFFxmAFWUMZ7skDWKoqzNfDhxhUuxaevpcTP534ijzAyTC7afbS5fBwfcRtWM+aDs84kQBAnFDRV2oPSndl+Fp4dwNWOeYq4PuT97Ve7OT0azVAFNZIqZivm4Al7EStZTnFA4vSfYRj//CYQ7yj1aCGMsB/gByAcS1Y105phrehFeyVCeQ+ro/cPfhWnRYLz1qBpXFTtMOX7WWvPrrvEHw41sdYDDfDLxvsvI79eCynicYDSDbSx1ohq1BVeZwujxgvWStpQyOR/bjI2occfMS+GQtvjlsF85lAH07ATULVgeMEkj4YHZwGOoYSugbZspG6yvcOAID1cIy5B/7AY84ChZ7urMJF1iTcw7UgW59HYLEP4q6tae78WIeo2ke7dj3zdDzwhS/F1jUPAeQ2AuIC5N5yY8xbVVjkvvDdb8e6L/8lLjF6Ytzkmcg8uLaYNi8qtP4DXLnlsrPi1pWz4o47ca3wJK4VBPxkshn9CnhdecQe+BvC3OEGgPHC1VoFfOcwICracfqd1kNDEqYuAfoJcOWU1ajN06oV9D+NgD+F5zdfLFd78TN7GAX/MXgwUGF4f60kkbs5wVxJGmmsCsCrAuBIgzSYnYQpRgCCR6jDCKDvIOCtYHI9LieqGR+Pgnfv25f0Px7fqRNnzwDgRbnBfJFTcRo665w3zHp4IXwsMz8O7NgWnZteSItcwU0tvyfMnk/8ijfFWIFNZAWVBtLiAHz8kU3w6MhWJ+Gl++GZzXMIgwMIl3bSRoJy1SFj1enuzZJMQKoGaEd+OekcvlS5RndnWuAb5N7YCIK+nkyTIUyekHWhWAvFIszLd8zQNdp1kqkBY6e1uPyDlqbyhfKH0rvuHurgkQ0YpmLI8hKgI009cWKk67HQcw0ZVYA+9hHPoV/3asiV1lkZC8Khz8XZ+BvMpYghRb1omOuQ6xmZIt8SnIsTuQamM5bICGtdP0CjYG4FlsENGJSNReZpBMitwbjF/qok9tGIaw0uRwcwcBpgPHqR+/SsUdUD7RCDaHgYt5rDyI+Vk2lsC9VibejDTWH/wahfuAgsYhFyDq41kC+GoFP7y7rn/1y3i/6gstyyn3zkPzgm6uiaOoA8cLx1cxxv346rONxOusYys02Vc4E0uiGrwyJ30qJzURLh/1e+O9dhx6UwiHOs84dCeo91xXGA3JOde9JVXIWKCmQw+9JxtAT7LT9UWaBa2qkBA6hF1lE4SQv43M6oK3n6RubP+KaBCfJZvZbSvs8D6+G+VfCu0ADpVBakSxTmh6SlIYz4GZ2ZVZCeEhXJ/YcS7DPqN4R7mCHkY/zL8Ry65fcI44jZPNeA8KzbtfqDNgYX89eYX8sxDP0vf/yf8XHeE//f57+Ij+Xd4KLIpoxNPfFuKhsncMoWY0fW9MEKZOuLz7t1pDp9oqHtwB9mZfU0NrQTWDDvBphrQ1jCyTOV1aIsiZoOHAT0ldiaGPTbb789li09M37/D34/1q5bR1orb0XtKtrCj8cpZ8+ZFR//vU/Ee37xvWkd4/09u/fEN795Jz43743Nm7flxicYZoRLBV2FzTwmrD0i+Q0DzKnlFMRzA9DXRT3Ctdq8lSvOjI9/6ndjFZZZCv4W7BBbTvZyDp76RwmOyStzQcPsehcng3O17+2Kv/tfX4uf3HM/fjpOojUlwh9Cdi+aSq05G5unxBF8CB04AFCIz5RLzl4eN153TVx381s5Xj4z62irmcpZplPTEory/V08IWGWb7JNW7YDHK+J+x5YnRaR0uVhCOUMBOhPf/zX4/LzCyBX4st82PCts9KkbSk+pfK4XS5DQXpX29746nfuZVN5Ec2LoBFExKLUv3cbncOG0DyPWQ4Tgu+RcZjd/8ZH3hc3oaVsQMgVMLXELLNcTrneDnFRZKbw0qPFnfTLD9Y8E//7h/jJwbxf5kpmKacYDfPY+HtvuSbedc0F8blv3hfrtMhN4JYtnHEXRBttFYxIH5qYngPtueCmQExBxeJCgV5TiRUrlsRnPvKrsY2x+5O//N8ECnoV1wqMD5Z7aj1XYZH7oQ9/gE2xN32qnLViZdLv3o69RLCcEUfolx17D8RbLwYwZcNa8/LWeOyFVwogFzo6Y970eMtFZ8elKxbH3gNH44ePPRdL5k6P85bOow9HYvWLm+KetRwnwVqcxuQmCjcUZ2LxeuslK+L8FUsTAFsD4yNdPfLTR2AwjqP1x2fMrHkxds6KuPbaN8fH3n1DAeQ+vSEef+XV6MQid9q0SVjkXhATWcB37twVcwnyNQYwrK1tF2AKPqsYo82bXo6FC5fEm658MxEdt8amjU/Fzk0vxsH1BCLg39mrLo+LbrstjtLPn/vcX8bLL27GIndizBPIfctVBB67Np5+6sm47/5HCHbWGSeHOfrMnGoYxnk8C3/LpBq01+fF5W+6NubMWRZf+8p38ft7L8sPTALz70ysZd+HIkOG4eE1TwDktmM5uxCftm+JNS+2xY8eehJL4c2wLjA/MyfH3AUEn7uI/BbNi588/kQ6SL/mvHPiGSyhdXb+7huuiW3bdsSXvnIHLhNaiVB5Au19bSwCAD5nOT6Kl50ZC/GZO3ZsA8qmnnhl06vx8NpnYytMpcdqmtGCzlq0GL5oKsw0yiLGrBPfXx5TEZifNWdm/AFArqD8n38fFxf7OaLEeiMdlkGXShgnrUO78ct9YMNT0d26FVoCGJvJMXgsYof78AFGwLPJaNHnXHVr3HLD9XElFrl3PPgo9KCVOdOTX4VgwwXzRba4Ny1yda2gRS6aUu45J5sXLGVTW4a/rlkJwubCxUzoxir4AH1xpK0jFTA1MA3VHrGBYRhi04bjT4CxGgvhWhg1fS5VankKYyaY66mIYZjFATS0g6xnus/RV/IA88zNjQkEEwAXjyJM/zz1WKPok1Qgt6EOBptNReXJEAoqAb9e5nhfL+5sOLZXiwJmCADO6LPpfocNvArlVqWMFALJCAKCwGJDBUdW8HPu3HdrsF+N0JlHi2hjexs+cgnGpbWvm57+e5FjYvKCBRnsLPcAGS66EQyy5CN3d+yFCTzUugO3CONiKkzN7ItwrcAxmj4EtiN7uqL9xQ30WxuMMWAqTFAFoG0NIL/reDX0lJahbPLOwwbqKy1X87eWMXUj+I3q3w8DLEOpH2iOW2p5Q1tlWhP8xnKgHxD3+FF9B9fwwzFNlBVZT7Sk+iJm9aNJrMjUXatPLQf27dnN2tiFb7uamLV8RQZ1a4CWPYnQi5Jt58ubo5Mx17/zkssAcucvgCHqi67WDugBpQP9WA1Ya37ujYKiBlfTukNmRebCNdsgJuOasR5AiDyC1fAJLCy0/lGpqk8lgVNdAfVRJ48P6Sfd9VeLkW768OjRQ+gThmM+FrkCuQak2PHy+jjQ3kFgEyxyZ2KRi5++buhYn/EZhIzxMyCbAmf63aczoEDuYQmFBUY/fTSCUOHe4bEsreAVFHXvk0IdfZ/BAdwrAHKbJ09MVzV7tu1M9w3zFy1hXlWlu4YjuH7opZ5qyRXABbblEfQv5iAI4MqguUcKqGul4TMDr5jvhPHNqV3XWkcL60YsESZheZKWeeTje7nH0ZdeSLtUGwLO37n2emeU2c2ntq28A8vslvZ73zMfCCG17847/hcZ+lUqQ9qi7KIE8/Kq/MwX/LN4mnO3nEHxpHjM79H3rXfpmWUURdKQzNMGFXnmXm++3KLri3dKz2gwN4pcMo9y+cxh99/R/bjItVTaqa8yH5hlknPyh1k+aUqVy3zp1+THTit/NG0mPK39vmc/U37RJsuzv0ufUr7lP4vvIiVUwZ9cn3qRO/RNtp/8RsvnYrRcMyzlbrpS+aNjURSQv0/L9vQi8v3i2WvL997/q/JLNRytzel1sf6vL99h/deW79uZ3vb7KY1/8Ufx+/Xln/7sVIdbqGPH039D+cX7vPOv6P/RcktVLf4uFVge0/KfPmTQHf8URkvj79pd0D0JTwdyTyv/FP2Z2WgN8zr/+hfKL0bEbijo7+eWn3U+lS4LsP/TGujUHD9VC3K0Tbx3qgrl8feObeKb/75j+QqsWf7/5fojz1+UmRST1+V6FWWV1p3ij6KvrKvrqvWxHqW3Tr1HDZ3v1pzn+Sp/55y1/qz1Wt7pA9Hy04qNPA34bECx4+yrKgh5IVvriSDpzxnuep9rffaH9YCvRfZ0P9AHqu4OtJI9fLArOlrbUbqyb1DWYWSdcZzu0JhJcM29rR++SCBXhb3ysT5t3XcEBerZtw36WkfQIi1hdfHjKb0ER113WfvlTRrg3+o50deHReU+DBkySCh1nIvcIjCzk5NIMpcTJwHkcux8GEvBPsBqx9sj3wr79pBlavjUC8BnXRKsqsV1GEDuEBO5ZmxdNE3myDf8j3jjSU4y9QEI+07uo/KF5KksMBYgewKgZcpqlDFEOzetfRzXCm3kMS0WnQ3vCii8l5NS+sg9gkFPA0D1eE54NcMvT8DgqpnyJiBPjwOsMFCumKTDUYw38rj/4D8EUeQ1Dxzrjf3U5zA82EgD92s5Ak27BXKbcf9YfwCXSvuPRwdGGkfpR4ME18EXCdRrxHQcnrdbgJBTjlomDx1HeU6ghKkLl8XkRfNj1UXnxq/f+rZonLMgnjgBWAQ73Pr8s/HA5/8KIPdBeMUxsfLtBDu7hWBnALknDnTH898ByP37L8Eb9WbbpmCR2zhjAYBairUAAEAASURBVJaXMwFWxsfNly+PW4mVc0fJIlecRPdWEqw01gOv1QvtDAAoVzEuNcfpY3iXIWhsiOBPcDIAPlhhluhmQILnPfmjJlwJ5LiSRpATawJO6Z0ggNbB9O3aQ7s9bZdjpGyGwYT+hz3aL6+oi4Vh+FoYwyxz+EAHpyQB+rAgHcDQYQhZokogi/Ty830HOhN/mQBu04KRmnNAN2MCc7kPSLNcO4ecOieRVbq2b439mwVy95OGBGAL45BxZ626IpowxklXWkxD0FLqjmuFrRviKK4VdHvRh1Whc2CQo/lYzjEv4E8nAOTiDsSAxjQ+56Z9abdYh1wIpHXlA+jdWCKFZa1/YzQigWUFndeuh/5drD8qK+R7FIXoHr4xOJSPJFs/go3mKd/bj0JGi37lgEpOGQvkVgCK65vXU35NyEyTWBcQmQDh4H155zgnQ/tQMBhsWvCtivQVgNSenKwk/gYqEmrDzk/dtch3vmaTqKdywhH6UwWMQO4Q2MgAWNig+M3gCU4eYsi4CGMl5lYl6P8wp36N2QGTjJyHSw1kPpYxrK0x6sEfbi2GJoO4Auw92UX/TOUU9hwsOQFzRw7Q1dvhzzm2Px/3jeAINWMA9amvbmFcJ+3t8tpc9KVrC/dtvANvkvzIu0I3uHA7AQ5xAiC3h2sNqJRTcj+ljZmefq+fPDsmLT4LwyiDnwnk0g6e2x8aw5BZjp9j1nd0f5zYD5DbhTyHDF0BrRqPZRg5wzKLQfbbD3WClqomTCfmCxa5GOcV+ypl5yz0uXSQ1JBtyZNnzhXKzXXIbKyLbeOXZQDH5rqvv+W0ZrczigRJ67kvkS7rY50yf8pivg9B6yO4ylFpV4UDdHnmqgoVL4w5tOeaXYMcW4dsgjADLDAYSxdyIv8PPgmu1Bef/6u/JUh2F+ufQTAZ2xrAdvxHVxK0bqgen+2UVXHxuTcj/2EJxaIzPKLz5JkIOEegiTYWCIMKIaShNcpj74KrKjSoaC9Coc65/xBL3IXz58cf/dF/jnVPrLMLcvOCHnNRdqy1vJnDgvCJT/xevOe978ECCqGR+624FbjjG3fgN/THAFJGuMPHIp3p0QB9vWiZW4XJfQ1AgPcUbodYjHLeSkswWG7IajJXXXBu/MGnfieB3KKDrSf/KSd/MTGz3wtKyiFN1oDnTnEH8wCR5/7mb74S3/nePQC2x9nMAXJZwEaBXAjjCFZRRw4e4LhCT9z45ivjZo6InwMIOIljpvZLNsxy+bFughYpvCVYzt8Sms/sKC62bN0R9z24Ou767k/ipQ2buQUBs5ied8F58ZlPfCguO//sFJILspPMivdsVyFI+aQgv5xgWWgFFlG90bqnPb5yl0DuK4BarN8soBWALf1oNyqr0cBNOwuBvoEJvh+LvgPx4V9/b9zG5qY2uiiJilrZ0U+5/GLqWL4ru+UPAPB3wdw8CrD53Ueepf8Kv54n01UHDAVWqQrcv3jjlXHblRfEn//TfbH2mfWs9UxyqNmFVPN9Nb5Sd+bJBO4+sDcneVaDNBK+E0HGTsvFlSvOiNs/CpDbtj9u/8I/xP6dLEyHsWxmE69gjFadvyo+9B9+PTqw8nx10+aYjxX10uVnYsG9mHY2xDPrt8RP1jwdb3vThXHu8uWxnuNCq1/YFM9gaeuictFZS+Pdb7ksZk4eF534rdmwvQ0L3uZYMncqGvnGeOi5V+If712dESodO/1AToBhuIjgaG+/7Bzq0I+fEwIIAMY+hDXu//4H6ri/A00/R4umzY1xRAx9y7XXxn96zw1xCC30T599GavOLbhWOBGzsMB99zUXRy2gtgHxxgIQnzGLiJtoayagldu5ZVt85xvfiDlEVrz1ne+AsdkVLz//aGx+di0+ao7HNID6C668Oi6/7R1xnMX0c//9C/EKYMzk6eOZs+PTGvfyK6+PF198JB57BGXKVpyH93rkCwvGwSMwFL1E4pwALa6MK6++PBYAkH7jH78ddyeQOxyT2GQvvPg8LHJvSbpcQ6RWAeiFC+YSlXNVbNq+L+7B/cQ6gOLjaAwnL5iZwNBbsZ68EHDozrVPRRtHry9dfGbUsvk1slldsHRhPIcf3C/9412xgQBmx1iwa9HkNrF5TeCnCc38otkz4twVy+KyC1clHax77qW475G1APWHiIo5MxYvW4ll6XR8Rw3FS637cLvB0QyONWidOmP2tPj9X7w2g+X9uRa5XRynZ7NUWyzNaVHtkaA8Frd/d+x/5cnobX01Aai6OYtxrSCQezQa2RgnAwbNvupmlB83xNWL0cQ/+GiswSJX0swOYc6ZpwDFMPNftzVa5LY993j6yHXzFjSeAA1MXrwUpgctItYKQ0NJ5NGL5eEhrBwOwTD3oXlPwI41t4L1dBhNXQXMgkfOqtgkagl6UIOWfRhQTyf4NVge6qLEjVTmcJgNYRDmzhNYgwCblW6egn4w+cVRJhg8GI/07woIK7jZABNfrwUrabUQ6EYY0jK3DqahHiB3BEsCI+UOCZZq8YmCwkCFI7Qp+5R21wNq1vFjYKk84lxaIwXP1W7ubW+L/fs66G/qQbeRWwK5LWiHZ56DawXeJWGuM+5D+pzr3AGQuxln+rt2gGWPxUfuWTEb9yhGhB6AuT22Z390bXk1TuDPVaFqAMYfGB7XCPhD5UiWfaxG3zrVwCTXAhpqiVOjJQ7rUQ3rUC3rWh1Mkkfvazj+V4EgUkF/DLMG0Qn4kiPIGf5xTxCVtn+YYy7c6+/HmoDHBkyrhJZdJW2jN3Vl4LHLjvZdALkHsTqui5nLluM6YSEMItFkYaINdta6/tXCRy6b/pmXFcHOFLI6tu6CaYcRtL6OCcJQDeOobzj3GIMTaDkgB6f1r5ZCU6cxPozxIaJRHzuwH4YNBhlwvoa1x2OKgqkqRT0uZGAwhUvXMCO6HqKOHk9dsHwpwc7mJmO34xV85La3A+ROjkkzAHI5qnmCkwIqCFS+9iJ89lGGFhFyyHnsnvoYrVXaKzTdludeXOxkhVWxlkQqbxVWqAITyIjQkxAgx2MB1boTIJc1dO6iJQm062P4MHuwIPIIfZrBUOgH6SuZNtrgXihol37UnH/UQ5BahnwMoPwULERIAs9xAout4zERy6GZM2cX85/0MpfFiuBcJKGJue+n2AXJnza4H1lSMeel4ExQfPla0aDMI+mfJ+UdOxPl39BM3lWQ4KVSycX16anKT4s8zLywLqCQvLb8LLCoE38W5XOX2z4pPkXfFCUVadxxFaf99qmp6bUiOY0r19l3io+Nc98u3jN11o5X7So/9oncQVaCP7L80T7ktmn4V+a/UpznZQUcnyC356fIrkhd3PHd7HVSlcv3CWlyIIpUXr6m/zN1ka5UW+4U9Xh9+4vci5KL3N6ofOtZ8D/mV5RfypCv0fJLz8plletOkvyY8/9N+SUYhFzIqVwIf/288k1X1DeL961/sfysM2Nn2uLDlfw362S5/Dca/9P7f7RqjPG/tfxsWzauXLp5/Gz/l+ndVFle+RedMVp++Vl+Y2HIemROtq1oob/LFML9zJSHmYPfpi1SmHKUAiyAn+TDvbSL/pnyC9CzRP+Z5xuXz6PR8l7b/wqer6f/rEDWIYFmyy99sip5fXrrpOCiXPmUN2p/8frpvVPUx8a9fv0p5n6pd4pXkCuLdJmP1eOfJZU/yKEpf52+/njPlNmhviPNlOjPMopWM2p2cgq4AH8AiMoRnvDoBnw5ihu8I+ypAq/Kr+559nkqOynAE1OpiGIRd/31yLknl6zHWHyzN0+emm6EGuArDnI6tWPPXtwgESMBpenhrv3RhBusJpS/Am5afvbjA7M/+QAUh+yJKghlF/Szq6yhb/sKgKDc/3hmH9QhC3siR4WsPIN8Vz38iDFh9u3cFQcJ4mxfzFm2LF0r7Fi/gTbjjgtr3Gkc768BFOxFUSqf597vfiS/5AnaAYT+bngCT1LB1KCsxWcnQLK+LDHpBBDhKDiBXkewIByCN+0XJEDWENwWrNKi0+C64yc34xOWIMgqRgVLyXPj6tW4uGqLceyjC85ZxonHCdHZSqyKrQQmxZpTH44T8JGrjDCTk15TmwlkpqIcPsjJlmu7QydtOMqMo7MQ+1SMLAYBcgkMi2HHYRX/Y3gBIFd8ZzxH3ceBR1ahM+86TDr6HRy2oBParAVbL7JvH6B3n5aJWBlnYLDh49QJXnExyvMFC5ALz4pfxyK3cd7CWNfNSS/6Y8czz8TDf/WF2PzYQ/ghHQeQS7Czm7HIxQ3Dsa4T8cJddwHk/hWu3Ppp9/SYZL9MnxcVBAmuAsi95bIVcdtZyAHf/gnBzp6DD8I1WY4zOxoD0wOP688QsoCnuoIYFwI/Q/Dd+KbAUAA+GXmx+gjKcQCjPt6RtjRaaSGwnj2lC7nefvoI+u5FcXES0FSeBkGCMeaHOaIztXr6ohajDY4SZ8CnSnwLC1gaSC79ybbtjiFkr+ERDAjS3QYyD8YgnsxjkJChDXRdGxOwXp5cAnKtdvI81EMeTYBvhPVfX7knca2wf8uWOLjlhejGUEFC1Dfz2NkEO8OYaBxArqek8h1nL7LCUU6OHmvdieyMmzjKZFoRbA/wT14R/Ke6mUByWGzWqixxjOUboY/Mw7kL7QgAem/0OfO7ANqg79IcT6CXE2qubWXDijrKq4WeixNu8HvKfZZBfv3OHfpZ1yqCrPokFpiubJ6WxjNDKBgqMBSrBQxuhBdvRA5sREGhcV8/SoN+3hvAyKGiaSJzjHbQ7hrk3/reA1FfQTwSjOYGhxqRB+swglAJhaIFYL4C4zrB08Iilz4BM5FnHILPH4QfFcgNT/Myhxqm4f8VHrmC+TEAYKpLlFrkMwHqYXzgjgDI1k6Yjc/jKfjE5cTgkT0AoVi0DnFStWI6cgxGHgM7AXK34nbvICDumTF27lJ8PgPk0lZB5KJfIUD6mY5wAIp7rD9e+ck+zW9MNlw/DW68e0uc3LsrQV2NgJI2WVcK9w+MFZ96feQuPJtToNMYa9rFuxnbA9rlBcZJXphyWSj6TnThI3drdHe1s07RV9ZdK1f4eRJSCcffPYUPdR/RIncC/oMxvKxmXASmKSCTmigBamjDuef674n/5L/IpmzUwK2kn2wm+ZvWPaiQK8gNOsmF2Xwt1xe8l2m5ts+gHS3sjUHDBXuB8ibGV8huwES5nqVMAH1oWGNsGuvXw/ql4dqn//CTLBOV8bdf+RayGgZfKBcP7sc1Km5XBpqms3ZdhPub+jh+aHdUXAKQqyaDnYeOhlgqcObOhO7GGvLo4X1cI/wx+QWitBrSuXLWEQFxHBrLT/7ex+IM0OM/+ZPb49lnnk1gzo0AfD2FSH2VGDVzBhY8/+ljuFb4RV0rFH4cW1tb4+tf/wZA7o9iw4b1aFAxN87hEFABDHDy8FNF1MkqGpLETgqtuRxsGTkncyOCmYDS73/q4wC5q+g0Hzu4fPuLNAKJR3CerjWTALQBUdRUFQNFPnSg2tsv//03467v/zj2dO5PwHkyAc+68W1Swybsce1jpDkOqFKHluR978E/5m3X4zZidkayS1SefJz4OpF2cLVU0v+GmyCPaJ6V8spKVhCgqjVWP86xewIlbdi0BW0fgiWT8Sz8Dt3+e78Zl10AkEv/FUyMixdvWVmIKrPhUhqSVL3l2Agc61S9dXcHrhUAcp94ifpArBB05QCbxN6dpAW8ap7PYsYxaPykNNT0x2/+xr+PW265LgPEkN1pHzPlh1G1v70uF19MaIFcNl4svx7DEu4nq58FgGOxI50AslqMPitJH7zj6gviatxFfP47D8Sa5zdAI8UQWHHnZLaJyastVz8m9T2H2pkfMiiOuSwWY2VjrQ4vLMdK8zMf/QBAbkcB5LayOCHkD6GlYiWMK664NH7/k78bGzdtivtwbeDx3re97Tro8J0wfvvjxw+tifufejFuuvbNcQ0WcPvR5D78zMvx8FMvJbBx/WWr4pdvuArH+f3Runc/QcpYiAF35mAtuxQLymc2bY+vAuTuJNhWD2CKAfIuXTo/zpk3JZpwWv/E2jVYuHXHDTfdjN/JY/G9738/Hl/zWOw/fIjNbS6RG5fFtde/NX73F2+MwxwleuCZV2K1VnkHcKUwc2p86Nar0OYNxN1YzO555cU4FxD3/R94H02vjMceWh13fu0bsZCAb+//1ffStv54ei2g7I9+EEdxGTB37uK44q3XxrXvuA172Ir4H//1f8b69etj2qzmWLRoYlx11dVx2WXXxsaN98fq1ffEplePxf4TOFZHozWuah8WucfxBTwJWrw0Lr/yLVjTLow7AFjvvvs+aG4klixdHFe95cq4mDl3ElDlKUBoj/hMh7lbsXwhaariqRdein/6zg8IXIArgoVzYjEW0tddcnFcOGtafGv1mnhpa2ssnDEzrli2NM6ZP5sgWmOpywvxt1+7J14BVD+BdtbowPMAsLXuaweccyO7EAv8D7zr5pjSgt9iXDR89+57YjsWAc34VJpH8LAJ06ezQFcSuAwLehijYxw56cb31wzA8U+865o4xnrwF98FyO0kEBurqgBQWjmqlYPWhliAT+4TyH02enZthd5gjuYswCKXjZDNtPHYXgD9pph19W1x8403ZrCzbzxAsDPoX+ZURtkpLtlLq+5nPTDKXTAve4jsOoRFp8RvsLNmXGNMXLSUY0gwhGzOqcXktT6EkGMwxz3tnWhUEUjIawjGjJUazSuaXQSJOo6ee4yqlkB4lTCtw/RNJaBcFVanECoGhKwdOIeXgVFbPcBaXgFjpN+pQTaMQRQuw9DNkBsg4256me0iIJXrvQBfIQBlQDLaVs280/dqFRawRnFFeokKLDgrsUqpgOkeYr6L5SmcaHVpHq7ZBmtw1WZBK5g6Ft/23W3RtW8v6zPrJe0TtG/A6nzyvJJFLvuO/SijXw0zr0sYoznv3YhF7q5tqcWcDJA778IL8xhNH3PtRBt7147N0Y3CRD+qVIt9DcCzmqjQ9G8VljS5mVOV3F8QoFQoyXAp8Lmp1tPmRoDbRgNAAORWIcwRPZB1HMGHNaQKhV4fwOpxTh70Y5Gr1ecA55h0zVBbjfUv+0X652MvdekUsByA5jrbW+MY+4dWFgK5U+cvSKC4FiC3j71l53rcqmzbBj+ga4VLYvLceYClvbEXhd8R9iQ39DqELy1ZtSJ2b5aVSEtnOGGKog1YuSIQjh8POM/a2Y1Ao3W3PuIqseyoBszWn14li7NrrpYSAttGj9aS9Rhr4IEDWLySfj5Kr+nz5kMjWuS+HIc55TGOOTZxOgE+OA7YTZ11reAgdaN57sVaJ6NeO2hkrvWydWBS8N+1m3WesbRP3C/F6LlJ/0Cu7HPpsgBmSIuolqmTMyrwnu2tuYbORuhy/znKWpJWvwiUfexz0iXsWMEX0M9phwsNaz2bfU/+/E/mXGsdp6Q+cx2Tfix6jsNoaVk1Y9p0sSneQcCGcTaacVoPMeYKIdY99z9zYP3LPZlvWUgZwfxNuxKwNh/KSeK1QPL0X3HTJzacj2tFkZBr/i5dl1KbIPspG8I7xf5r8UX5+ZyXZKhzDzU7Ly3fb/4V30VZ9oefTO+35dOu4p7p/fi7lNBr2+i4UX4K3jwql2/+pn1t+fzFeJ9ePoNTyjxrxDu0xT6h/FOWxybJzIs8s7KWz728TmLJmr1h+ZmrbeKC4qy3f2Q9LMt/Zp9lFP1f7k9Sj36KFo3+WWTDi7bfPPJT6n9bY36Ov9/5bvYpV/7hr7yZBdtVfPz1BuPvIz6ZvLgs/uZG0to/U77r46nx/9n+zz7OfEhm/TIvC+M663SqwDcqPzsuBaZSH57WfjPIlpNXZuf368b/9eULX+bnX1n+z2t/4fuwVL61sDn/YvkSx6nx9x0/ftn2n/lkh5TfKcoqC4GOerb/9f2ff/voFP2ZVPpLnuA15XPT/ix68WeKL4qwdtbZVCYnfdKkyctvFr1aVIXC8n/pO1+CTvkucinV3MaXpmapCWaYH18xk6QXK86b5flSLj+fl8snL/eizCfnX/F+UX+vySMzLfKiCWR52j3+9v1ynvkGmWX5VtzXVEwjMGvpqvVoBvB032D/PYx8Z3PcRw6xx+pSSCuvWtZvXed4hNVxK6zELIy8yStpiO88js1zAdWxuEBomjCJ4NpY5bL3H8JCsR1+dCwKcoHgrn2d7Je4B8LoxSPd+m3P4GqUlydCbQf5e9RfI6EK9mkyhn/wGzp1bySJ/iHr2etU0NbDm+garAEXZCpdO5END8DvCoSnRS4gkX7qbccETsVMx60BmEDyHp62UZls3eyTQfZrj8h74maYeVtBUPCa2mZ4HKwv2S9154BHy9wz80QavLrytrQhgNSDlaTWrQ0ohJvhpVtmTwWPgX5Yx4ewKtRH7n77A6vbheesiGb48M5dnQC5W+NAm76Ex0cz9Wtpwf3Y1EkYlYzDqhS+Q0U/7Xa9yvU/x780F6Uj7hukqusoMVewGD2EMU4Frt7Aojz2GQ2AZLVY5Q0Bvp4YqI7j8JryKfLrWhQr5+taoZ/vYXzH6mLPQFUgXdm30844MybNnx9nn7cSIPcGwCuAXKwb+qDXnU8TK+SLX4gtax7CQIJgZ/rIveVtMQdZ/BiGNc9/61vxBEDuCQDYpskzYnJLM6cM50dli0BuU9x46dkAubPjnwRyn8RHLoY3w/Bx8gNOH8F+/Z/qRgwOHr+13AeUHQYYG5Ynha8aEffAQEBQvZ9+AgpKPqQJ1xHSeFp7AzImXws9DB45kPNCnq4SkEhGqorn1ZTrqfsRaL8Ga+kqQPQK+mkEXt/gtwMYJY1woildPkDr/XTwIJbdFWAz7tUDzB+tyCfOm4cF81zmwbjk45K3ovbOf2pP7bRV1DUHrhW27yAGSOFaQYZL4KopXStcHmOnQz+5hNIRPBvkqPnRLRvwp7oj+a8B2i0Opo9VHjJf4FOb8T2M8VytILfgIXV3bcj/xSJKPbScpCbOJ8gogz87l7NWJIf2Ey1SXqForWMFz6qhM+GfytH1p1gXBsjE8dHXtj8VzKMKXZPAD47g5gFkELo6HpXdxzBm8YQX7lWYv8qkKg9UBOW6ggKjsgkfufDVTfXIsFX0Z38XVrsYmJH22MlJGBCMg2YFEgUkkW+Y1zaiDx76CFiBPK78uLGMhllrhuDTKznZVs8YN+iSgDVjGPC4DzdooP68z5F78Dv7fbgOXIy5p0JFVw8nDxNnYu9W8gbIx/CEm/TRIYYCv9jExGmctYTYMvDXuJGjhxkL+5Ar+qLoatcreGzGvFi/MgtSuGK7/+jeBgXD8UNxkjg+Jzp2Jag7nICsmCFygHTPeGiw1zB1dkxYuJJT7oDjyCu6qoCqciyLcimHj365+7sPRc9hXAx27kJuxoXiIPIW4qJ7QTHOjA/jLRzLAFEGc2HilHTLUc342IdJJ9BHbmPuJRILb1B96i1NeUE6H2UH8Dd/VDDGVJv3rJtpfE1aE9jmT2nNdADV+TLEJn0pLxjvZQQZpQIZ1HKV9avch1JpAF1SEGTJa9CiQK5KPvA4XcadMWdG/MmnPoFHgJb4/o/XsJ7jlIHEx/d3RsdBZM+m2TH9/LdykqAu9m7DeEyLXDezCjtF5ovO0OfISRbyIxxr78Ohdh6bRLBNR9rsHEM5qYY4TtEcn/rD/4jf0YVx+3/5bDz3HH45ERSdMXaIljkDIO0S+fRpU+K3fvMj8a5feAdp8AXBhNrdujvu+OYd8cMf/CA2bNyEdQzm4XZKEoe9WXwE9SSe4h8dRIcYWEzdk9rOBHKx8vuDP/pkXMR3bpK8mp3E2JrSKIA7tu2kMysIlobfF6JqqnGiwPwvaq8fpW/d8f347g/vifX4+jHAzQysggZZ+OqwvqzDUf0hhMjjCMYTMIX+lQ+8N95+67UJ3tWwybk802wsMI8R9ftIXmv9M55NQYDAgoqlj7pxJQG07mmLp9DerV73fGzdsSsOYdHYSQCZBUsWxe2f+HBcev45OcEVRCUiB923k/CkjiQw25jNKAiV6258BLW27o1//P69se659Wi7qBsLwTALUA9HxfsBgoZqjNDqEWj8tXNs/yO/9UsZhKpBEIgCzTM/FmlZEJ7jmrWXmPPNYpxkGPZxjP0xLHLvXvMCPksJoMQYVar55Z/O56WjGy/DTcE5S+PLP14bj2F5ahCAPPZKYCaZEAGnnCik7ydAlsfb1ag5PtlGO4KfKgbXGqxYdkYJyCXY2Re/TCT7HQAsHAsGoNLFwVuuuyr+65/+MYHsXo6vf+0OaG5nXHbF5bj4+AVA9J0Ats/Fq1hsvusd74jr3/ymZIbuX/dc3LPmWXxQjYtbr7o4br7igngFf1Xrt3HUH+ZAjfp8NNRXnLciDgJ63MPYraEtJwEFNIm/gSBnE6sAcR/7afzox3ezcA7H+973/liyZGm079kTd37727Eeeh/Bz0kjWrDrr78uPvHem+OgQO5TArkbo6PrUCyYPS0+jqVuDQvCHd+7O5584J5YABD5S7/y/jiJi4/Vjz0Rax5+PM467+z4wId+BfCmMdY+/Ejc9dWvY517KBYtOSPefNN1ccu73pGWd3/22c/F+ldeiam4OFi0CD+2WOtedbUuGZ7GKvfJ2NGG3yI2Fxfk6hHG5iTzhX/LzryKoHC34B4F1wpfvSt+dPf9yZBddPkl+FR+cwY02L17Tzz9/CtxHAZkPHPrDEDZlQC9nQBCf/v1b8Xm3a0xjiCFi885O6679OK4BAv9O6nr6g0bYzw+X37hisviLTCEY9gwH310fXz564/E+rZ2tO09MXlqU1x41oKYCKC7qwPAHDBmIf1w45suAXCsIqDay/Hgo4/ifmI3IFddTJ5NEDl8WBl9lYpCJyoU0BoD5E5Hi/4bN18RRwF2/+IHa2J/F9pMaYp26oNKYE8rWa0O9Mmz/xUYk9ZtPO+LBrTL9RNbkglpOLwHtxPjYu6bb2PO3ESwMzTxuEdZ8yKLKnTpfGHPYm+AasleWu3F6sFgZ7uffRwmCkZKpp+yJs5bSrCzFTEOxYBBFfN4EK/ptL4bRr6CoHAem+ln/vWx9tEMtJ0AsFjT1zDmlfjKqsL9S2U3juBpQwJOlGjbh+hPHahX0S7n6yCMRRXWEw0wdwP6UwL4lAl2o0DXQ91hFtxomKv2iwq1/CFfJ78CuRtSWlJiHZ1MEgJVJUAzel8sTAAsYXSRKzJNdeOYtCB1nZZxTw0koKrHWNxA29v2RGcbFscCuawX9QCqY6qG8GOGj1wtcmFW3LDVlFZjQaLPu84d7bFv48txgGNZDTDQU5bhWgGXOjUwq4OAiic6DsZJ6HGQ42NayRjkMRVKuHkQ/K7Ap5VgfR6jp5+01E5hjs3YetbDFBvBWt+5WkPUA+TWEUSsBoFOlxFq/CuxQOgHHO0+BDONJt2Iufqr80SJFsw1HGMUXO2HSdNqUZcNArn79mCRixKnEaB3JicAJi9AmdZYWAj3sm+0Euiwczv0xlG4xZdcGC1z5uexxw6A3MMduIxhDA1cIt1XoiBkSLhHffhtmzwWmm4K2NvqAIfVkg965AqwMhkGBIJqTppUw9yNEPlViwpey1Mzzh2h9hO4ydjPGtoHczUfBct0/NsL5O58+RVcK2iR2xIt02fA3LfARMJUwKjIZOtbd0Awn9liH3ksbYh2SCMqSRhupwX9UYDmtkVWjOXGm/nMYAFOnLH4em6BZ2jCn60+cnug09nMP/eIwxwnTGtf6EVLbv3lGrCV7HP+ehxNn9fuGPLphQ++oizprLfkW0u6dty17JWHmKggZb35Zx9q2eXplPxh3D0CZeOcFwnW2hgbxU1zd1/iDh9bRV28yl/+5XvuhIwWg0bVy68WF+blh6RpFZA5FXtnMoo+5pnjbXkpuGR+efv0h8W1z0xP+X6PfkbryzPvl+qUnW8i7iXTWio/b5GQpo3W1zXS8l1X8wUT+WL+feq6XL538jpT2Df2l/nxfql/EpQyC+7ZFaYp8uSrlG9xx0RF+QUA7HM/ry/fMilL4uOTfVBqa/YqyW2/ZZ268Np7RR2LPPNtf532sYLSaVa+VHLxjtn53mgZJCnu5W2una3l9nPvdeUXdXrj8jOp2fNSMf5F+XmrVIvTr0/v/7xv204rf/SV0Y4g1c9pP7eLqmZj/u3lnz7+0r/DYrGvb//PK5+Up32oRKn/y7x+qeKlNEXGp7d/tHwKdbV0pv5byy/6v5S3gmNp/ItCy43hr1LGRfmOJc3kV5HiFJ28pvzsCMaTRD+P/k6V/8/Tfwqc5GeZKpCLcq2X3V3QX86x8gMqkvOvVM/SZCle8HdpTvq+U9Zc3mj9KWdnQafTv++Nflw3yKRY/8yMH8o3Sb7PL9vv8X/ryh851Nba/dq9XDduBv7Sn7tufTxF5JrUwz6QQWjYd44iownMjoEnqFXGYX9xxRKg0E+ne4LAmMYPnpTJtdt9CZ4xg9/Ah9WxJ4zBirMRhbUBStt3tbMvYZHLHnEAS1n3GPcJA4Eqw1i/SgR/OJ2sTwa+wQBAmUawKQEDO4L6euI0+Q/4jRqE+DGAQY2AZWNQKNaPqwPI8+QRgZRxZeT2OG/FypTZ9JGLmV/Kr5MnT0p+STdGCd4C4HncOH0B08e+54lagdyqBvk6+B5OJsnrKZsP0U+pVCWd4I+ndXxJAMngooLDYzmp0jJ7RkydOyOV3YIQg/T7ptWrCXZWcq1w7nKsb5ujc3cXwc44Xt+2G3Ca4+aAvJNQxs6eMhGL3KYYB5+jsnyE/qf7k5iyfAGiXIgLutaPbIdALqDNYYGQMdAIbRg6jlUfcu2IfCt7eC/WpGDVBaCPdZ6xAbS+FlzRmKACfkvfxahr4RfwLYr8MGX+4hg3Z26sBJz9ICfpmuYvjCcIFKuPXIOd3f/5L+Ba4adYJuKW7rb3x0oscg12dqzrOEDunbH2y18CJwD7aJmGFTJB4OYtipppc4ne1BQ3XbYyfmEFcsBdd2M8pUUu5QPFJh1zlf6Skbt7PTIPP10HP2sD5D9HAGT6WjjuzrHxIXh7efOUixkQd4saDBw0ENO6eggeKWnW4/oAooJGNZwc9ui/s2aY93WXVslcGYZPNHBbNfwLCBGWsEexwuR7kL8FKpFT+6l7H0CuvHUV1wYUGzp2JH1FT8QidxKy3BgCbFUoIOTKmaWUoFJbSHHwwgd2bC+5VtjHeEFvArlzFsQsgp01QQfcgpd32MkfHOIIp+qOtu7ACOhYWhZ6MmyYfHgIuAetcOy+VqtcgFyX2hHH1nWfOjDI9KhrR2HV7BqSVunZW9QI+qdbkrfNGAhcixmJwrisuBok3sAfyfPBKPaRp+znCOvAoPMHhUI1a0MV/Wh9hpta6E9ygF+s7MXdJmOob9wG+GbxiAGBV+YbIgx+j6cCznNKG3588oSumFDbwalT+VZcsQ3XgkdNxe/2eMaR5jKmVI/+gf6hXcHgw8oX0HMaLZLhCGUMA1BW6ZaR9aJpypw02NHA5zjB5Qb7WVPq5tHGKeREI6qOsW6xPiF/acHcg0Xu8c7NjDHGO/RjdTU/GKlUTcSosYWgwi3zoZ/JdKPrEmA2a4r5OD/tH/eExGaynjaQ//Q5nc470AN19+9+rINP7OE0ZEcrlsK417RlDLyKi8QZzZP0CeTO17UCQfB8l3wcTueKpwipAoPECLNQDBKTpvfoLk5Y7k43gcP4yB5BiYNESCLBfRNLhfYi9zT8bJ6KrD4JetZggzHNDMmPKkt/uce6LvOG5VG0JENWeZX3ixWU+pp91ovH5FMoDpSd7BZzsGTyJl9P9FZBF2Jd1TlXkWtZZ4vxFYuwTJ6z3imhGDTOdXYEEJcgXFR9fI7/wlmT49Of/AjKutnxyOqXY29nF9bIuIhhvDsOdkdPw5SYegEuIivrom3Lpqi46Jyb3GGonItp0XH6aBHlP3pwNwQCSCBh84LWYMMQNOIur2B9OKEx/vCPfi8WLloYf/ypz8aTT7+IIA8aDuEJJmTlqXY9Zv1zsMD70Id+PW65+SbM0PVbUYmP3N3xT3d+O35y948BtjZD2Cww9hrgTTIjRZ9mN+W2nqOgZoVuM3M6RMHTiIoXAw59+vZPxyUXXVQMWjICZEU/kzw6AICeefZ56G44FnC8fu78eaDdmMNLhHYuiXoBH+/+8QPxw7sfjLXPv8zdwZgFkTeyCDbi86cCrZlHgbVwmj59Tvzyr/y7uOH6KzleA+FAjMWmVEHQsr2xY8fO9EU4ZcrUmDKN6IJqT3LQHcai7pa7a3dHPPnUC/HgI2tiB5ZHkAdWoScJdjYv/ug//Vpcsuqswuyft/TPaIOg7yQiSSiBEYnUjTD/O5b41wTQ2LVnb3z12/fE0y9twLJMJ9Yc38Vy7uDW9Ux+jlW4ssKMCFi3TJsRH/2tX2N83poLUwqr1CUzzW8J0E6n/uSvEGVz0voQ8uyDaDsOYs26cV/84Lk9AMnQzSDMFIGYBtAwGQURez+A0VVx/aXnxHcefTGe27QLn51o/5hI+g7y6Hk3tJfHk9ioew7iF7JzN+PJZgg95QQkPdOF8aex0Ky+kf/0t341trR1xu1f+vsEd/o4UjVCgCCBhDcDzn7mM58AqNwQXxNQJFJmPVblM2ZMTd9JBzh2XoOV5S+9//1xwzVXsVGOxP0E/3oM69LzsCq9/qLzYh7HGL7z03XpNsJosPoBXTB7etxy9cUcG5qIX9iOuIsgaI7d9ZecG2fNn4Wf2lfiH/7ur+PF515IxvCslWfHTbfcEueec27ce++P4+HVa7BSZTOYuQQauj5++z0li1x95L60CRcFh2M+WvDf/Xc30m+D8a0fAeRiNTvMMYM5RKuVkd2Hb98jXd1x2ZVXYaX7AXiJxlhDoL47MMXv2NcVi5csjOtw/XHbO2/JBeTP/uzzsR4fW9M55qKv2KvedBnWydcy3hwVY7734P90cLgGYONI7N71ZGzb8iCWCLtw5XBBXHDR23nvPFwr/IDghA8APtXH2268lrpfC93uJGDaM7H66Zfi4IneBJTPWDgvfvldN3C0qjn+CcXIC9t3RD9M71yB7ksuiPMXL4rvrl0Xj+BOxKPeVyw9M968bEnMp23PPrEjvvbNJ2NrBws4G86UWWPiohXT4twlaKHQ7jcARrrp96CyfmHzzrj/8adjT9suwG2OnUDSLURIbUKTm0AXPk5dj7SidkOZA0PxS9deEEdgpv7+/idjZ8eRBNqlOQFDFwvBOJlcffIc2PBi9HBUBDPcqCXYmX5kh3RjcLQtJnEi4Yy3vCvejmb/yqWz4+sAuY8TLM9NQsHIaZPRPlFmuIB3Q9+daKHbAXK1yK2AftlRY5IWuRz50rVCWou6BPKvj/b0t+2LOrTdgvlu5gP0oTSquw5YDAQ1NOknAKNRvFXDAOQ64Bzhh109nztXi/WJ7RShpgJrRC1y3WxY+nN+9Z6AEQYhNq2WtFUKP7zvQpMaRoFc+o8tkL9dN7hizUvgG2a5Akv/alzfKAtU4NJCf1paoGgBW40FqX7r3O5SG0kfawXiBqyf9C7XVBlP8qtDUdiIMNQyf35MO2cV44ZbA9Y3u7MKLXMKOLg32buJwFu7tyGojcdH7rKYdcEFAJScLkCR0Iv/tEGUSlX0i5r/XlxPnADM7PG4EPlVo0Cpxrm8gpgBBXrRsKcQyBrlx9Ma6cIAhZagbiP+0hoJBNEwiT4DBEUSioFDuG/BrUJFP2B2FS4MWFv78F81BJ1oBUTm5ER5/JMW7NMBFD3te2BItMgFyJ2zfBn+xxYgMFInCLeXI2a7CHS4n7kCpx2LLzsfpcQCnP1zzHLLzgywoobb/U/uQkZf5lattBbF+qnWirQepWMNtJLafBjRIdbgYdZghjp9z+pKohpwvxqGKE/jsL64C9pu19U+FCUykgPs8Qvo2+kw84Ose9teeTm62trwQ61rhVlpsdTP8cch6M4gEd0InwY2M5ps7nLUUWvvCo61MbTkkXehGcmUfuNCZl/Gx5vSVlo1Md4Kti3sm00E92vbuTPB1llz5jGWRPTFGsoMDU6mSweZwH6EGoObSNAFQ6UgQY6MSzV9k4I882qQvA3MKRggGKHf7F5oQ9+Ezc5tnqfPMuqiskFBXSBXQKCeMasHINdaPRthr8nNkU/Od8aZZub+yw2ecm2vI4QWXIYN978jUdyxR/y7SGH6TMKFCd1x+c6b5OQkMDt+fOwnS6F8y8u/fZYbc/G3l76QpXjtn2Ti36awBPk+16dMk89NxadIQH7kD9Nh+ZYtW57NJvPMpVR+qcpWoEhLFq8pPzMtsh3NfrSfTOx/cyzqnl/cK7Uk8zRN0X4vrA9PX1d+tp/btpNU+ULmWeojb2U++dwxe4P+t9SioEycY+T7ZDjKf/Gn/E/BqxZ9ks9sdLldVsB8sjZ8jV5Zo6Lc08unpy25+F0q33QW/DPjn1W0TsX4l/u/aH/Ri6/v/1M1OdXu08svnr+2/Gy05TtxSTDaLVnLny3/Xxp/n1u7N2r/zys/075B/0O4p9rP5MuuJv+kVR9lhqdo27+pMR9nlvRRrof3i54unpPEi9H05f73DW5nQcU7P9P/bqqj4+975VJ48bTPqfIthlylJZ7/8+XznERZPvtAQf/sN5RXHv9CEWxrcjksyve5mfPJcrN+p9pflHuqfOUiC8q65MNy+8vll/MiRYn+XEOkpaLP883X9H/yGtnSUmmU4brnO/Jz5f4vCrV8sjYN8kGu7wBz+r1V8ZaWl+x9rvdjWJ9VymVwMfYigwsra3kSqBHXS+mujTpKEwmOwUvZWe5NugVyH6hCKT5GGQn+gC2AdEPIsrjyAtDT1/wRDBLa93REI0Cu+8P+zk66nCOyAL6V7JP2ge2vYq0XUDKPDLpkMxDu3c9zb5OHQhFeAdiQwAZ1EggagwVrE3nXAcjVArD0oBTt3LED69Z9zLvAIndFtsuAo5UAmOMBWCehjPdIuG0QDBIUrGR/FOgclE+EF9Bvr4GaHMvKWsA4gEJpP8eIftUFxBDKV+U3+8T+FoDug1cxLs449sQpc6dzcmhGIddT3hCA38bHH499u9rwFTs9FqxcGs1TJqGk3o/Lq63Rtac1LQEncjKvBX5+1tTmmA5g1IT7qsL/JVWgHCshJYAbFmNPH+pW4Ug3Cm+Cr3XB43rCr0I3XnSowezSLybt0+dxNzKiVpPFeudeLy3xTR1lkeRJh3H3VIkyvYa2jNHdw1x8i2IdupTYKh+6+ToschfFk1j3dsPSbn/qqbj/L78Q27HIrce1xlnveF8B5K5aFsdxrfAMWMUTf/dF6K8P/6RTUPTW4xINq0KsTolSl0DuO5bPjG/c+T0scp+nfdSXvtQK0RNg6fIBPncIMLqmDtwCS2NjAgxgxNRfge/VBtxeQMcjKKd1VyYmk6dR6SX3GAF4+ZU0uktEFH+6Wt7CM+vyrX4SQCPjdkLwH2MwkMCkeVlRg3B5OsogUQKUnr52tg9ittuPK8ceiGwA93NVKhLAZ2oxeWwEBGyaQVDbGS3QJHSjdSXjRleRb8EzSEsaNmU8j53bomsTrhUOloBc6LxpJifrzse1AjJ0ssQCZfw3gPwxZPEjrfB28N8GO8t5R70rsMilgwBysTifAJDL3EgXPpSTe62yBQPsOufcTVdetEUFkfIHbFsqDGQrbbfTT/5MvjQtKOkz87EFcM48BN/i27HoV8mDPGpAQ+Ps1MIrVjFPhlG+DGCNX6HCA9lNS2/nXjNA7hh49+oa80NZUHUSugDLaJiOkewUxqs6WiYQj6dxH5bSKEdYF3r7mjjZOxE6wiXbIBTr+kFN7FmVQipSjhDXRbC+GgCfRmBAgkU0FvU1zGct2ycsWIjMUI+l6kEwjy2sF9BFHXO0AitgjCcq4iAKIvcFjJJod38Pp5txlZr+fQmMXdkwGPUYQzXMI+A6Vum1dRgbIg/0o9TQrcQAtOcULfZXvrlwq6XjKIP68JMnG3JMqDt8tpLIACf0Tux+NXo6W7FQRramCjDfDjmvFuuk2dQDUDYnkEsQPGRJT+5LW7kiUEYByvMqfSyQ231Ii+K2GEr6cN9AVkH5ULhrAA33Q50qNN1HKVIl7TRzAgHMzvLdJ8p8sXKRtAMFJc0ohxfYHOVTh8S3svGl+rJIuV4695zTCd66ntLmOmQB6c39x7qm8WI+Y14AmveBg/UPEOSM8geZP5581Xgy/YazN1VT536CoJ0A3B8ZMwm/vpwkZo2Yi6z5yY++LyZPmhL3P0QMoC07GLvuGMdi2XW0Jw4E+9r0szDuqiH+yS4scs++CZp214EQ0B4qcDW5+B0/GD1HOdaBYIrNLxOdzQUi7qcSRsauIML3FDa43/nDP45Z886MP/7EpxPIrSKynxqdtKC0Y+m0MRxRnY1W7z/8xgfj1lvflg7W5QnbADy/+93vxX334J+TI+rHAIEkluEhomeqSYTqi2hxTkAeJMG79J/6SFT6H7rokovis3/6p3HpxZdCDK/9kATLr72xbt1T6fh+zuxZcfbZZ2HppwbC1DIRmMazCa578tm49/6H48cPPA6IdQC/FPgyBYwYy4ZWwcTp6upioRmMJWcsBvz7hbj66ksAbLEao0FJhtRz544d+CJ9maOtzTFv/vyYPmN6ArlSswtICn0SCv93tXbEE0++FPfc92hs27FNXDUOAUbMW7ggPvmRXwbIXc6YsPm7M9ky3nGGSfDW3f71tq3wUQGyYpELMexsbY+//vp3YzVWnhPwfeIx0T5AocNM/O5DRCWHwAVHq2EkZsyaF7/90V/BuvCt6RfT/vBj35XzznIg0tE70IylmsZAU/s4DrC2rScebOtjLLGUoqyewwQNwqy+Dt9G4Plx3bmL4orFs+Ouh56J51/dA3ggcbPI0qZBJkmvTAT9K+hybB8R3nGa7aZNr+VmXq6Q9GVfrmRD/sxHfy227OmMz3yxBOQChI/0MEkBppYsnhtvv+WK2L37QALm+zq2IvBj4ZiURivxCTRh9sK45robCZy2HLobxg/urtgOMHwGNLts4WwWxPpY++Lm2IJVrku/xNgyaXycu2xRzJoyGQ1tb6x7eRMTuTrOO3NhWo5ue/nZuOfOr2UgJ31m6mv2YlwKnHvOWbFp86bYuHlLdLHpNsxYHGfh3/MafDzrz2oz9LANcP8YFmiTOdb1Vqx7awC2nt34AsD8BhzD709H34NsJsOAd5W08cyFi+OCCy5kQamPzRu2xzqCrx063INGHBcHaMvPOe+cXHgfevBRfMJ2cWR5ajSPH0tAvTPibCxkm1BSOLUq8LflUZA+jmt0tq2PvbufADDcjk/dWVjjno/7jUXx+NoN8cpLr8I81Md5uMhYga9agdwXcQex/tUdcRDarYCBngZj95arLgH8nRyvbNwSbVjRDTYAWgIirzxzMe4UpscLgHhbiMqrs+7p+IlaCBMxnbm2d9u+ePqJnQEeF/2Ajo1TmmJeS0WcOaOJQGcASGjaemE8Oons+fK2PfH8JsYU0FMGyCPqM9icmrEWNEqrx2SknbQwZR7NBRx6/7UX6p4q7lj9fOzuQvPJRteDBt/owm48KpM8XtaNRW7XxufiJBbsRn2tA8htwBpx4AT0c5CAc1hsLLnu38U7b7slrlk2t7DIfWEja4GbHbPE6eGs5A8FFS0BO19dj4/ctWjdca1AzWRsJy5YTrCzFWivpzMXOQ5Pf/jqgGAa/VOdQC79CjOBtJHRYPvJS1tHT5joJ2sQf7o1MADJ2CTnwkZH3umzljqoAbQPDHQ2wtgZ2KuIFgpFw8gPAOLbV3JbtaxndZQj4Ccora+1/DBHXbtcG3L5cs3jbx3uE1UChscAC2xqrkuMj4JODXlocaJ7GDdQu8O56yZoG9t3747OvQSqOwngxx5cj39pA/q1zF8Y088GyIWWWBZ8TUOWkqVKewY7O4hrhQYY7qnLlsfMc8/jOBzuDKhr/xGsMw9xPAvGdKT3MOsHR/45qtjN+t7H/B4WxMS/cBUMrPuHx+tVIukewfmvgCVzp9VONfVRUdgAHY4Zj5WOlgnUZejwAY5YKSRwvLKumT0PRR1rwwCuQLRClbGxua6VMrrmJWPWvmsHrhUOpzJzFvVOi1zqXZNA7rHYhWuF/du20X+DccbFF2JBMh8muTetHY534jKGPVgmx6AqAzAKMvokZtgKBqFGS1wYBAFdmQuoCMadYChatkCXBmHzZE01TDajA43yPj/yfJUwjPpYViA+CkPmPJiPcmUq/qwV+La/9FJ07W3PY52TcK3QyJrWh+uSEZRv+rjtoY/7oEEBH/csJ0A/QuQgZRt4UmbG7UOLd61mq/gua7GlB+lDAVqXFHWNWMhyNGwcljy7WY976euZs+ayNvWlT2WtmWrZLAVXZQTt2z6A3GTqYWIyP/pey3HpPPfPnI+FVddJrFLcP4eY8z2AA2MAv8cxtrppsHz3RQFLA4AYcE9FrEFbxyDkeK1/5ZxTjKtj7ITI8baMHHfnSRZYPPe2ezh9mglH0/HAT04onuXLxUP7Krdh512mKT3mK3N2nkG/+Ygb5TQFyMNfPudfkdbyvUcZ+V36u3i7VL4pndPFty9KM65d5WQ24VSell88Kv/21VLqvFUqKvPP63KdzTMzs45Wi98IvKUG821dTQLvN9p+02S2xa/Mo7hhmXmVF/7yU/722vWIO69p/2lpfqb/HSvL950ib79PL79g6F9bflrfcau4a/5cZ8Hlm6UxzrxM5YVfPlcYLN0rdZzlQ+rc5X65IsUb+bd5ezuzy3z4ZRav/9iHZsEqlQnyhVJZpv2Z9mfibH9RfinD0/Om4Cy/9MivHP/T0oyWYPk8L5dfkNjo059bvvQ/Wv4btN9G2ZTy5w3LN8Fr2u+gUrbF54d2iJad3v/Z39xK+islLXdyVp4XT2v/aNXKaUo5k6ioX7n8TEjBpW/HxGoUviNLY+MbJcLz+Sn6J6GJy58sK98ulcGNvGeZxX1fyFu+kwRAGflNUpIU2fle0f7iTvF+0ZfQpHX3fZKlvFFc8rc3SjnkJe+ddm+0YJ75kVYKyyveyflevGvGw6Pzn3sULM+mdaW+Xj3JpLWgLsp0weQRdV25aZkoL9GI1ZV7SY/WjijlBExrkTnHcF+wzSopS7pU9/O+Vo3W07oInHgKp5ZTOro10B2YlnAGL/XkaDMnuMY3j8Ui92DsBbg08JcuDA7gB1af8g0ABcluZbsL3sFThsPwlIMAIoKKKtEFWsUB5K+qDCyFTK37A/cM3SyNYc8eMwHrOIDjGoBcA3l2bIOf7kAGZyfStYIATysKbCOf6zt+4gSPDQPU0Db3Pa0BK+FlRkjXT5v66IMBlOzDtFlAsQqgsFIgF75QHiItPAG+BRLkJ933pAN5NZJnvce1cDJm1kzAXCxyea8CHmGAsdi0xmBne2L81Bmx4CyCndEvna37on0LrhUAXOoJUDUR1wqTkY9mIQtMpW3jiDOg8jZpk/FOqzj6TYs/fXL2AFIdBbw9gux6uKcqTiD39cJbGK9CPmeIay1x9V06iLGAlseOozyNfE+esJUO4R9RR9Nu+DN40lra0wDz2ECdGqYhz8FXLFm2ENcK18d4+Mx1gGA4GYjtzz4VD33xi7Ft9UOAh/rIxbXC298Ws88FyD3QE8/feWc8iUXucQKxaQxQB0FNXX5uTMBdQwV9ewsWubctmx5f+/b3YzWuFVxqC0tAaR9eCJlC119DjJEnVSvhLQfZjwYAY4YJNF+Pq6oa5CANyHwv3+U53VPQK4OSShqemV8VcqGWulrbViM71UKvA/DRxzowjGjbjSHIoaR9Z1kl413h+/A79pmxqoagy0FoZAgXIpXwURWenqbdugvRcCSNAqD/KmmSeVT1jpIAAABAAElEQVQJyJn/yNAVwgaSU05ljduMWbH/pSeje18bDWa/hf8cj8w0/bwrAHLxV4oFcga7ZU4MdB/BGndjHMd9nfN2BJ6c2mWMi2FPdQHs1hEArr4Zv86NGNElndAv/Cv2PCqRG4P9hDzSC/9FldLqFiHEOalLk5QySOe2ry9ULdcFIZ2LxrsYYR4aFHpQMJ15Yl9X034NeSo5mVavmwffhfcbwGhEgKYC4BniE1/F77OxRDjFV4cbknpcdDUSP6VxMI4NTY/j/TPItxarXfj9WqxxBwBncW3Q09eMW4U61jLKJ2/URjnvXPcccy23j+JeQ95UI7th4hlFHUA4ipg6sLEmLG0n4O5CY4yTYFT7tq+Pk7jkZKAYH0AW8qsYpo5iFfYY69UgwLMGDK6DKptqm8Dl5k6LMYtRbMxZiKtQ1gUCA/YRgE8jh35lIOvGmqmLwpyrdg75Mbg5Dl4WV4wB421bBnHvd6INfKljFyDmUejV5MghPMy0yEa+1TBlFrFhzk5XhW51qYiiXu4v0rinJsiUuc3pUwynug/s4HTqHuRm2mlOzJmsnPKL86VULzqBMUK2RdFSO2Ei8icuSxhf89NNQtYZus/4ML5lc1IGIk/6P7OR1twcM2/gafYE68iUZc5ZqnlRN+jHAOOIGEmTypLSqbPC9zWIGWR9HcaNjetpWVkwFoXhjJZJYIsYOdEffRgaHR3ESKsRVz4YVA6gyJrNKdCPf+jd6Xv8J/c/Ba7zKjTXG5Mw1ms/0h17OBXQV9uSwcsHMZisuBTXCm5mjpsCOEt/TO45EI3dCKq9uAdgELXcPMrGeUQiA3irakbYbq6JqVPHxy/95qfY7M6IP/34p+JZLPKYeWxwdEoyQFr80GCEnhmzp8dHf/vD8a533pQm+25wbWiOfvj9HxIE6qex9VXAGEApVjjqQgewAA/RAVrK9fGj1lHfhAUjIHEx6DkKxVHYi/CR+KefvT0uvfSyYnDoTBedHGDGZB9HYdatW8fx69awI6+77s0xf8H8TCsv4ni6mezY1RoPP7o2vvKN78ermwFwEJgbsOhxk69mQevBancSlrwXYSn77/GRe/ElqxDwmGwsEjIVZrh50+Z4/pmnYhqDsnDx4piKBlALrBQiKMfNMicGl6279wEwvhw/+skjBD7bSvMBMZkwC89YFJ/4yC/FheesLDZQZ1USigRHhbN9tC6v+cvyuZ1tpjEK49s5+vI//vYbce+jT7O44BoCddVID1ZjnXuZHUxqtM+5cLFYTJ89I377I1jkclReX4lFZvaKOVoc1xaQ3/aq9+3f4uPk389xnBdYP57sawxcycahDlxMtO9De1xNXwDIAeRdOgPwi6PTX7n3yXjpVcYCJ/wefZDLqmVhcla4KGgNdngvQY22b2EzZxFi5RXwy6MzLApcSgSxHCD3swC5r6It/8yXvhwHdu4CUxK8oG5ocyuhpbo6JtMQ2ukBZhx+YUY8usEEMovqMeOiEcfbzfOXAtS0kGURqMBFP83k1Z5Tp0KpwBhwX4Aj/UoKijA37HtBQIFcAQ39vRxrZ1Pb8BR14agI/SSwIKCldZibhJtc3aQZRE1dQkTPuTAhWI6SzkinycBSOedRIz55qmu5V03HjgcMwypRB9oDbtLH9meQqXq0PnUwCfpbciE+fpyomd2A9kMwsZSpFb0rkZqnCVgWTsIlSl1VX2pyq8c0U3/mKbTvjlwBQ6nlYw3HQGqjC+uzEwBZzI0BnGqfnBAnjgEe6rypUp/ZMBDSPtrbo4DnXbizOCYgSjtq6LM6LBkNzKS+sxb/pvUAYQ24NRkDyNoAwDcCPfZTpz58Xp3Eunhg3yF8JEE4+vw5CZNGdMahpmkcaeHIQTqK7wM85fgZR7bUQNcR/Ooka8NhwCSPjmsp3QAAdOaqi1mbpuAHqiOPxB2Due+GVnpgrmdOaYkPvu0yhyTuXP1SWr8LtKOARRur3y3GDrrpBgQ8gS/p/S8/E71oGFmRo3buktTE9588GL0dO2MsFpuLr3tnvPddt8V1KxfFN3+6Nta8sJ7xdnZYhPODfywLZM+c7E8fuW3PAOSWXCsI5DYvWIFrBfz6zpoFs124EnCaDQJOD3iEj/LYFRgegEU0s9XQinsOGqwMiHAQhVgfG3odTLu+a2VQBrCszr0QkhdgFETKcWYOD8PM65LBjWiEjWagm6AQPAfBRVkFaMXmN4agHo34AHbO96OoSE0+bVGbn8Iao5pMORsaYgpWuPiNovxK5kJa6yqw8KwOEEy6TytG8hKsU2jWglSAqK11V+wnEKHMnGBbLb7cxrIMtMzHtYJALgydPufcHqt5NgCt78MX8t7NG/GRu512NMW0ZbhWOJe0AKJaJPTjU3aY4yfD+v8FyB0Z0UcRVgMwXydZF08gKFgPQWKtwau0BmCz1r+WpwMESRXC5EIcR+uqoFjDeGu56RweQfipEBwlga4UqvGLq1uMBNJtB3lXwsAMsY71udHSArXhHbsKIHcMG/LspVjkApLWcXRTYLAXZmwXFuqd27ZR9kAsuYxgZ3MWYamLz6wd+J06xPEa3DioeOgFsHZPzGOq7jvWla90rwDTKehovyswQDw5NumTiXVHOtLfXY1aQ661WqhHENQX8iD1PsnecESLDgD6OUvwkTt3NsIx+8nL6+PAnnaOFbbERPzJNsJgn8RyYIR6OM5q1T09oTIonfczZiewnjoJQzyIBYadpdBchVBlcLmMyMu8dN/0R4FLxa0WzVUsOilEs+fu4YhpN+vCzLnzEOR6o2v/PhhkRQitZrWehtYZN3280QW5XmeeXPvRt7++0WyrlrmO70mOKbmXDSBgdyM0KwS6tgxk+Qj99JPHQF3f09+VdWdtd280uGodArxtzki30IBMrAKGwoN7stfSjh9p13rJGxb3fO59b/KbP7xWEPHbNLm/JmNZpC2nK3+fSpevl8rPF7Mcroo1wovMLS8y/wRmskKlZ1kZC7ePXld+8RrPeF5UjGRFfQu+l3EoM8Dld60ciU1u23L9Kb/svdP4n+wnEtp/5caXiuFV533m4iKWeZW6xD/4KX28zOfF3SyeW+V8Tstl9IXSypyJys0v513kbL/zpoNmxUrjlK3iln+WP/l+jr9JHe2i7HL5VqTojfJLr/3L55m9xWRavs3j9PaXy88HpecWl+n4fk37i5LLpShYlK9JTmJmTuadf3HNLTI6vf1Fcaf13P+L8s2Dj3UpaliU7x/5qNS2U89Ov2Fdijpm+syH9/z2/TdqPw99XrRCgi9/LL/cNlKUO6DU+T9bvhkVA2wfvb78zLVUvqV46cd8/PWv6f+UHyyG9Fl+Vos6Jv1xp1RuWi2ZoEjlRV4WAX2Ku+XyR5/x8mtaTJ422U/RC6fNZ+77qDz+bCtF2vL4+xIvl5pbVItGl7qHxpIjGcgjZD6nlWFpmbv0x7X9kv/JL+vBi2zBvKtVmDIfwaGQt3SlpbJN/6IClgI+WieOsHZbjyYU6gKauuZTeHbXHoMF4Vh+auEx84QI67q11lpX0FKA3n/2eyo1OW3qaag+eARPu7n/q9ibMHlyTMCF1pEuXCvsAcgF9LLsA1jkNiA/jUEY93isLXICDVJnlcXJw5OHe1kBPFFRZIAqgLp63DsZVFXAxvL1x852A9+Ff9xJAIS4VuiBz+nYXljkunnMJQ6AQZRaN2ooUAW4jOsC+GneZu8jb36lJZ7KVC1Wae8A+5fl60JC+qjEH68WucJbgrb6tpfvGsDgIYOzsafmCRZ4HeXzWgCqJk6dCeROnIW1H0pNT2HprmrzmrXRBR82FrB20dnLUbhOxNVCe7S/+moGOxM0bQbknTy5JWZMaS65VoDXYu+gavQJo0/b5WG64dmO4Q7A+DBHCHZ1UjmmEoMF9l5Pcg4ArPvjteOi60flM6kmXRRQzxp4l3RzAZg9xMmwEdokgG1AqyZ8wDYqe8nrYbVajfyzZOnC+OBN16drhXXYqqHyj5242Xv4b/4K1wr3w0s2xcp3/DLBzm6IuecuwbVCdzz/ne/GU3/3JeoJnwHwXwWvMw0etWXpCvj25rjl8rMAcqfF1+76Hq4Sn8v93L0PqVV4CQVEfyohhpCVhxgX4SeakfJZ1djmmHvG2TFp2pzcTwtQSQr1A20xEZ0vjqN4jR8VBDWAwdXIQelEmHkkSHwU2ty74Zk43LqdfgP0lu9xUsL36POVTCBV+hGjgEGsFsfMmxcN0Lk8UC0ym4rrEdJSEQBe+g13XNJFKqJdEPgooxezVnJE5sMy5ihGGR3rHooTGFik8ME7TZwom3n+ZQD+UxPPywY5T4YY5yPbo/fE/uTdLEt/vSr9tXjXD3QNslwNCnaD2Uorpz6nVlTpcQS5frgLmQKQtOChpC1/6GPaa34uSq4tw9RpGNckIoRwvNzmh2cqb7RItm89zcYN4o4ciXrer0QxMADP2gfQRvhj+H6MF+hXocRGaG/cGNo5pp+Aucc55X0cmhxBETENhQRWuQB01Rg91lYiKyBrjRB4eWSQOCfQfRotsE5qDZruRpjoujrzBPMRYm9ozFhbg3xetxBZDxcEnGys6+9kbeuPprkoVhiDEwewyG0lHoiGTLxLY+liaI45ouW/a7XuGnIeOfTD9eQJFoMR5pi5rEMLcF8xHfwBYLQS7KDnOAZ4rI/GNHK9tG/s+cSuXOT5cSvI8febVKPKTtsCyH20fWuc7NgFKI+xmZ0ukAu1+660Jz0L5I6ft5ITrgZRBH/wpDPvu+4kjbtHMGlcO/tP4CqvYxuuDvfGCPsABVIubbNu0HFhsU9lLAo5Llg79JHb4FzHCEegXmWR9SQ73it2afeoQlnCrWyJ/U+avF/wtUq3kIzkmTJsHRfKBWw4UI/1sweYm/SXcpUKWR1lsJSyDqO0ga6QEigSAzna76nM8Shc5oBPQDqMjcYnrHus44MN+DRuwYqbNXkme9rH/8O7MbhrjvsefCp2bGJO0UfjkM23HzgeW4mB1EN+/Vgfp1/tS1fdilGOiw0VZ8DrAblm9u6N8f0cve9lYgzhs5GqHBw6QARJHCsjTI+fx7HHBVMAZxfHDb/wIVDlpvjz3/+9eOHp5yHaRjYqJzmaBzq610A7bCCT2Qh+63c+zDHvmwH0QIboCIHc79/1g3iQIFRbXgXFRzhVaGYVQNBk8aNjpAM1AhmFkwmkH8L0EcNG5KIuqFaP0Hox1kufvl3XCpc6UnZxQXyUI/PT0dkR6x5fR2Cxtbl5ffjDH4xVq1aR1IXJ0bUcfB/hcmDNmqfjf/71V7A83MzCKDjB5NaCDW2V68mcGVPjrVjivhPr4nPx6+kR5SQFqMQFZ+P6V+LpJ5+KmbNnxZn/h7r3jrPzrO59nyl7Ty+aGbVRr5Ysy1W2sQ24UtwxCSRAQiiBUA5JTiBwktyTQpLzx/ncloRwktyEkARCMdgYMDHFsbElF2zJRbbVy4ymaGY0TdP7/X7Xu7cK+HDIvbn3c++2NXvvd7/vU9eznrV+az1rXXhhWsZmZ/xBmyU75i7up06IoO04Hrkc5f/mdx5JBw4eYbNVuVzAW3JD+vhH35t2EMsn81yKKrLnfFyi5J2uWWgQqJ9dyxZtaIVDgNb/y999JX3vkR8F8ChQMg8gVDGANdkiavBaZIsxhmPz8vr06x95d7r7tltiPBl8yPFMS7n7nJdjFivCymkD7RDI7CFUwPNjpelH02TXGykhjtRQGuSIf3NLTVq8ojFCbFzdUp4uBkT8uyeOp33tval+DuBupI8Nh90UxpNns1UomwTIH+ruRFg4BEODGdN2RTE9pjxea4B7waVtWzenPwHIPUxCqD80Ri6byYxhFbDQRcIzM8kvoLQnYmMSI3OhBFBlAUYsQ2EAywjuXbV4FRvORqyRTRnNUAfLktqkIVeGK47/oaWIX8hAh4dnDL6TwdphtS8ErclLOd7S1ZYGD+/GQxAAIxQnCuDd0mRqBreubiFh0NoLASZXMhnGMaVcBRzqlN2xRfMfDCPH/XUcs1iC5x4xuyJGDEAPCJvBiVIlddRj/aoCkNPTcwRQtbdnOg0Mz6eRKdYhyZj0eq7EI3sR8WuXLyHuV/UIcUBZ2XglGpB/eorjRZNk0ixtoi0cWZ7vT1WEOOHwD7SjQQYAF34ww1GReRkh82ELsw0d4wMCdx8e9aMAubBshovxoL4yhAzMBZTF8WU4V37VilRBpspy4jbl8LbTO28K7+3htpMcCepJU3jZluINWAGv0cN4lrgxs2T/pNZUy2baiJWtDsGwarF8Bu9BhL7hIaBjBN9yLG4K3le/8XoSva0lMPip1A2wfxJjQi9jcxqw2rhiH7z1tfRDj9znUh/WLcMuRIww5nCGsR8g3MYAYHJYmF98Ok0S82cBeqyA31WxQcxwWmG852jEKtp4413pXcQgvvPKrQC5OyOBn4sw1o4Lwx2Ab3Nc07Okhxi5Hc8+Dm0K7kFjSPAmO2vetC01rFoVHrkqAW7K8xhGFno7IBfmGWFCAKWU8Yex4p1AHQj+89DRQEc38z5IEPy5LMwL1yaZzwmEBWOUuwnrkeERrknnDf5bjpBUzmfHbZZnFVTmAM9KEYg94VCFEhPGK8bYzdzH5hFAVXI89qWV84yHLfuGSRRLAftkkBo5FPxcFxq5qgCIPeaop4crq+gd7K5z4vix1AM4OAm/cplVEfakGpCxZcPa1HrxjhDQaYBLB4GVTZ3NsecIBh48mzMgtz4t23JRWr2DGLlFj1wSU8z2kvgE4WYWT2EaHmM3xdiNItTp+eExs1LGGIwv2mWYBdzzrQRqhQ5UflQYVBbVlGJtAn4ytiojSHNBk+7pep/mAzhFyOM/QcDKKhJMMJbzhBWY4oiWe9osAlLHcWKCoawYey+AXOK15fBUEcidAqxsA8g9efAQIzOdtlxzLR65ArmT9PUYwf474XkI5swDrA+hVFCWf6xNeYZ7i4KJhrGII8/a0lM3jo7SXo0rZfRTBUDhSQ8b9wT7w8mwTIDnd71Vh6EJRZQ1F2xKS9euYm/EI/c5DB8dXSQUzIDcao4TTkCjs6x9QU6VFvekCow0hj1QKB5FONab1vAOFOj/wUe9X2/ZbLyyduVpr7F4NSqVUUYTa7Weo6YdeOQaf7cVj9xZ9uP+Ho+byk9VLKVN9jWeM0lAGbSaQ3kX4I05o58mu/HYkzuaxg0Fe0EBn1OGGCJmsXEUDePgWomwD3riMr5hLJbvO6aMtWWrMObxUKmkj342bIjNoQKWPvUwCGE4YU4gm6zT0An/M0ZxW+EPX37s5fjFOHGz7ZX2LcOtJn6zksJ68Lu3++fMPVGBVxUq6QsNU7kpvtxXbFIU45vPZrPi1fisB4L8J0JYZTXE/X4sFhVbgHXFRfc/Pllw8Vqh7RAXY2IlPmlNUlWhHD44K/EqFBy/+Vn5JkYs2zGzDvogd9D/GPDCMzah2P9sgP3h7H3ZuEUt8bPzEKWe+0P2c9YaHy+Mv+sq7o6GWU82J3GjP/GKMbQ6/6FoZ31l/KUlxr/YR4s4M//xIH8KZfi1+Ioqf6L//Br3WgkfbB9vcYk/5/ffkryP2qw/lCnv/Mnx//H6baPXQqE5b/yz61m53PB/pX4es/88mr2szGYVXn6MS3ywflYdP/PFi/zLlHk/cO1nqR/6lzDPTrM7blZ/Vq5lWbl/rMS//MJEnle/T9nouPdV6ufn4vizbOLZeMDxl+/8DOOf0VmhFdSTKZSsw6zSQgXRRH7khlhw0aBCu7jTLpypnz5wn/QXRWTdO/fjeZ8t2dLitmL9jr9jaBH8y+icgaBc13884IO8iv0v0r9jGPTHD0GnPs99lMZ3Rzn7zBuvrGa7pVyu884k+oAejIbqidMnyNQzyB0a7MI7k5IEdV1jOuaY4HOIREkTeHQql1RjZKwJgxv7OfuJwKX8bJL90z3dcdE5Q+9dx8ljymUYYg2942mshQWUZo7iN7Q0Jb1SB/uJ/3qcGLmLAHN45lQvQC7gr4AxG51sLvohjeqR6wkfARnbqiNYGAORg/SKrcWIbix7DYgaJMOgjgxVRVmLVixBHqhkDz6NQbeNsFOdQQvrLrmU8ZhNxwVyGb8mAN/lLcbrRb5Hb0bbYbinOYCDLK98QN8yEJlm0aZZwRzkBE9x6Z1mXF29mmcpM7w8nR3+ZyeF9dIfTlB60rQeh4nGFehHKwFylSWgZw2m+9Gje48BbBM6YcPFWYzcbjyWO3F+GkLXrmDs6pHzW5YsAbQw2VktiaF0ELKJGrfVGcYx8o5FknNljjFBe8qepp1zeNWF0Zr93jjI4S2sXobcKQ9WfhBQydFOAexS6MYwUXrregotdD36WAn20FzThFygHsOOIlC+uBGP3AvwyL0V/UuPXJw8oIcjP3o2/etnP5MO/fD76Fk1hFZ4D6EVbgXI3ULy6In0wr1fS0/9H3+JvIA8Dohfiny95OJLU/MFl5JYagm5VC5Nb7lgSfqnr349PY5OL73HPil903ZPyY4L3iOriDVIK4J4cziS5BctTZffcGvahIevMlnGf6FRHhXMco14vyslQnLE/oD8Rp9ijVNbrB9k1mE8Yvc+8p10/PmnASdx0oAs5miIIQJKkUd19rC8EuiwtBVnIk5I1q1cQVlATsg9GRWwd4V8xTfkxOA3Ll57ZUWx/i2HV+FtpLsrHfveN9Pwvr3gDEga8KiGNevTKjxy6/DItRwB+AWSgC/kOBGcungWhwH75l9+y+iYz5Rfhk6c1U39MpFgHtwILQc/4m71jOlRvB/buGdI2qYs6FfWK2ak81IGDLIeGOdZHKPEGaSj0GMdf0D/aWhxhvlxpD1dV85x+DqcsCpKGTxUrhmuTRGXdBodYR5dch7A2WR11egkDXjQL25aIAzLIB6arKm5fBqeXp7G5hqhW+Rt9Mty5W9CK0S8ZoFvip3GI3dmyjarXzgKyMEwC7GQQWTSOfSFsjJCKlRcCHyxjJOuhNIYb+OELsnpOU3uQ1PEoR05RVJn2qTzG8yJqWGeATrzVXikEnPVcAOzU0NxzH92ASyqYgl8DE/iVYSHWIVjypIVKSeQix4+fZok38zdlDodY+jM0E3/+oex5UphTwjA0zv4SVnaCVKvHe0CdOU09RTj54wikfMgbXNeYhLpEphL47pt4YWujCIvlo+KRQlqBx6L/G2lU8O9eJkfTZN9J4nxjIe0dSJz269IOobeWwZ4brOYYOiOEw+LlqU8YR3z4HYWFnFwaWLQDX+yUArRoWgXhcaPyvkmy9R7V0eTHGsx03O5l5sEmzPA2fvdV6Q1iZW2gF3pMJlHv9aBdYDTz2IbdRWN/JwHIyN/y3AfeYBK0nLioTPz5LcRXyQmOZjLGI5rJTgWzpI0byMYze/85vtJqLgEx9I9qaOdtaLOQtsPdPanQ/0jaYx6pUvbVXLVJbfHTGVB2gFFIeqVk20AubhFT6Pwz6vc5NLATE8aWIAY6vGu3LY0tXKsfGnrZRxJfzuo4Uz6337n42kfxwlq8jUcoWcgmZwxCHQQYGeCDax5w+r0ax/7cHrrW++Oo6oypxMnutJ9X74/fffBf8Ej9xU2JKibRab3TDlgsMHXBYTZPWgDStccmfwYDBemBJWh4FkspB2Asr/7O59KV119ldOczYsTG0ywJPWw8T7x+M50/wMPpK6T3en3//N/Tte/7vXcwERks8tTeBDhfbbzsafTH/+X/z3teeGlIACDXZdqzcPKWILAsHXjuvSW225Od996I3FIN4ZiTHPiJej4xK4n0sMPPZS2bd+errzG4+VkXxTIhdJsjkw6KIqH2k90ElphT3rwoUcj2Zkt9/jI5gvWpd8gZu0OjsZH/A2WZiwino8u2TWeF0iLV6H+6DgXtLQe5ejLX33pm+mRJ56n3SxmBJoZ47v0tgMIMbJ1uOuL6BODqKmlMn3sw7+c7rjtDakaAYUh5xXUXSjShmdtz8Sw7LuNsWqFB4Hcp/pm0iOnytMwx1VG2fDMftq4pDE1Eo8lj0XptUvL0xX18+lL+/A+GxpLjfMExz4CiE9GdjP61XFU2lAGwwR17mo/Sgb3/SxOmJMLhb4at2kK5XuUDV5Q6cKtF6Q/+fX3pUPEkvqjP/u71N8BkGuIDo6Kz4+dgn8IILipIES4MRHHRpAEKZBWI8AB5Fa0rEr1WA4rENKCGchY+ZCBBXHbGRoJYYAl6E4W1mXnAKYnMBKxQ9lYTB41fvJ4Gjz4HEIP9TuCweikZ4VzYiQBHNQ0tWIR3pryJOZyE5VhhFFFzukk02fgLxgL1qocQFk9UVEb2GTK8UDAM1PwuIxNsQYmuYTxX6RX5MRgGiKTacfRrtRxYiT1D5CFnmNKMzCnMhhIExb2FSvwNKhn7BtmAZSImQrQPUms0KGRBoDYVrrOsbRSwP55EiQRw0dGPDeP6z8Bxo0hpOdi9hIFE7yaS2MI3KfcBNhItHjmyvHmZM2UlCM4TJ/GksgxFejMwOolJAko0bORtpRicZ2ljrEe4uD04ukKCC2QWzUFoKtRpxom2Ij3HwyuHvBxEcBOfTOWxEaEGD1yATWHB0howEZcxWmBJasXpzfccTMhNTZBf5Pp6MHOdPRod2rvP5V6EGoWEavrPW+8Orz8//HhPYRnGAXgQihkbPSiXGCcxnHPNUbxSeiy94UnU3jkAmRV4h1ZAZA7S2bOiZNHAX9yacP1d6Vfevs96e6rL0pfAsh97PmXGRpBEKiLcZK1SLcB5MLf+ghMfmLPY3FERCFDQaVhLaEVNuORi+ejykQcD7cU6uGcGnMNPWAVp5EcfwHAJ2yAR9pNjLCAhW4Mb5EZwMEqxrcOMNNMyAbrn4VnSkoeJ9L4MUb9DBfHqQAj8QzRE7MUwRnkH+s8bdR6Ce9WqTHWOXIPggAWXL20sSiqABlH3KM6bngRe5QxEBCdZ9MuCS9H1wJ0LkgH/9UIJaiW5/igCboiEZWAIv/0sDf+aXc7mz7tc22ZoKuGd0MOhEeuGxX3uV/Ynknq6D3akbr37039xw6j9DQEkLvq8ivxbAX4Rwmbxhs39eFjcfo0HjbDtJu4rYz1FHHBphiXCeZSI5BeCeUBWClAMBa0CU0r44mCiqxpjYaC4JkcUliXfNHLF6kpnpF+/GeYGNeYyVcqCN1QjjJiohE9XrQGC0J2tRHrCYC5ltAmqy7QI3dNeDwoQE/hvXp878HwyC1hc9903WsAcjfBzzAstHVg7+pmbaIcMlbzKiysvAU9luFts65L98XYzzS9I3C4b8pTEKBKEXaM6aWnrOsq4r9K986FdACdqgwjvoSCNQJNyGvXXLA5LSNGrqDsoT2sF/Yrgdzm5StJBNeQxjkCNgsfNryBSrgCXYWGAscPehmHvuz3AiEnaKCtC6UyQh9wrx6y8nYVM0FRvaz0XDYLcz3ePA2MU9fRo6GgtxKLTi+tod5e6tHEhUBmwylzGk/rCYRIP9sP12bUQbkV0J/rLO6kr4L0M/BLx0jPiCHCDAnQ1sOP5P8qUnrxZkA3dEcb7RejFGOX8Qu9gDK61ljhMzaF4nkpvPJBcnF75l3FxP3a30PcKP7ud37nRx+MH/2ocpZdcZZ9UQA3Zs/GhezBMxUUrmXVZs/Ql/gQ5fM56mfMsgJjXUW8s/jdSr2HlhcqyYrOWmHfQ+binuLjxfLkd4XGRjNtSdzDo3FiqFh+oX6Lj/u5Hnte8fe4zh+LK4yH4+VlC3acommFAs7KPxbAq9Du7DNjFeV6PfvJqZCPZI97kbHNhpUf+F6oP4Cm4nzw8Nn6uYd5sZx4wZcy+YvrvnzLbo57+LlQZlZ/Nv/F+rP7gx7iPv7wbBjNis9Fe/ziT+fIf3GFa7T/v1f/mUfjw/9f6nfOMvorzr+Dahey+be/fiq8Cv13pcRcF6/zfrb/fOIhnzt3/cVcOeT+HOPtFz9bf6EAvmc/0gYIpSh/v2r9MdmF53iLF+VYb6HyKOss/Xn9x+r30jn1R88LHTt//mmj5Qb9RQV8ieKjD/GleJn3rH/ZDefWX+ynv2t8+vH+c4Vn0VmiwGyhxDj6Pco/h/682Vd2c/Hnwn0uaXpTaEgkgOV+xzPa42fqF1CcZl82hIDhE0ygbMgcgVNDFcirZ9iHlI/cz+M4LlXW1qEUIwsPkihJT1YHpwZZsQ6vykpO0ejB6WlO+fM0ZUzxT9lEjzhj5uocouxXwX7GThnG0hKAv0rKEMhsAMgdQn7sRJ+qQUcwfuYAMpdhG6qpW4/XiONPW3QsMnSD4KN6nLqHcRDdk0y+azKpCmS28KbDCOp+k0PG0ZmiEu/exlZOmyHHjKn/HNEjtzPGcN3Fl0V5xziJ5GZisu6lxMjVwcLcCwwKLVcuEQTPvP3Ce5nv9s9xm0NG0OhrqCdjy/Jw7Gue6nH/LsNZQGeuMnTYPA5FGvRridFYh/5ahUclgxyglvFB9z+2M/U6HsTI3XAJsitert0Au50HD5KUtRuAphEvzOUYYxeTMLyZfBKMFXuwwPm480sbDZUxhoHWuR5XbmNeJtn7BdhKEPZsr/MjncuopRUEiwBw1b3KkcNKCdtXQsxPDbKeVOJp2onWVMbpKOQhQyo0omMscI8LuwIArJKYvRds3ZI+cMeb0L82pl2jArkpHSW0wvf/7C/T4Z0P0/66dFF45L45rb5saxrtm0wvfP1r6cnPfYZ4yfrvIlPgWNYE8Np84WWpHnno7tdeku7eupRkZ99IO5/eLdHHXuspYmXwcXRyHZ6UpcLgoTxE12Y53l/RvDy99i1vTxddcR34B3K+K6YgA2RLU/6DLMqX8K71YqwbxyX7LKF4T3/H8fT0g19Nh554DNmRhFM4cKj/V3CfMiCiDOPB3dLhahxrOBkmkKv+bRnZvsJYu5Zdo/Eh438yX6uLS8F/lIu4wPyM9RIW8Dv3pf7nn8cdER2b+aoDyF15+eszIJe6LW2BBGsLefSFXDdThb6H2K3c6vQGL6J4y5cXxkfe/ORvwX/8YJ2+kHGnTpekkf3Iuv3St3wEvuTA2knfeEejJ0QB+o1JiOXldoR1oYzqKb9ZnKHEbsIpA0ykan48NcwNs8aRiDmhOoecPVLSQriEPF7E4FDMZSmLtxqcalFdBeEUObWdx2mEfkyDm02W4oBU8CqvJB5tVX6cZGc4DJRDhwC5o6drMGKgp5FjQ/3C58JQwvsM+IFhPaeRq8sX0EcqV8HkcLrLQzdjnSlHuIccHvnKnJ5Qm4JXiInMiW/gbKAzQ55xqWrA67NhMWsbvWe0mzAMOPykVvjNYkLSkcx3GQmqVyO7Ll6ZAbnEbh7HKWoKnMjTqTHe0G7QImU6jiHPybRoZzYHTpQTxHhybY5kbKOcRp442cY4oUOE4OsEUw7rVQrw9nzLyrRoDUAunvwSZHhNWyY/ZvInN2k4otTJwb40QpmTtN8wcb7CUYiypYIICQmQuzBD6fOCvxjMyJFTgZ6SqwHfEsgVo4FwleOjX9KGNBKEpt4CysEaUR+qVF+Ie+GLEGXwduV/PrtH6QQkn3UY9PDGzROaxgEKL9paAFr5pmFrzOUxeXqCk7sA6vD+aXSg0eEe7p5KzejzGp/KmLcK2jbMvA3DtwhSh2PMRLpwdXP6z5/6SFqxfEXateulNHhqKBxi+vsG0+Gu3tQxVpLGK1o5QYmOOcNa2r75pgU9dNxs0EHxyJ1KS8Y6Uv0UIMKscfRwq2cgBmaJaZJwFW7KE49wTVquErrk4nTjzXdimRpLn/ndT6RDzzybWkoa0yJiNzgwI7ODqYtFcpoNr3n7lvSrH/1IuvO2u/DMQ/lk4gVyv/Hlr6fv/ctD6eih/RFrNPN+VCEGuGOQgESYXAAWhnx+DgaKZSNLYkKcR8Awib+SI/uXXnJR+o8f//V0xaWXcY938+Itpoq+nQIdf+rJp9KXvvyldPTYUeLp/mm6+eabmZDsXglGlN7jLj987Mn0B7//p+nZ3TAkdnwNWCW0ubwQC/GS7VvTO3/hzvTmW65La1athJCYZAgQtoBVZyp9+1vfSF/64j+l199wc7r1jrvS6tUrI5afFJTVlrWNQSBJU0d6+pnn08Mcyz50tI0NaS6NoNBv3rg6/cdf/wBewxdDTFoZeDIezoQfl5GLIgiRv2feC5e0dra1d6Z/+sb30zMv7AsrwQwLdBglePDIPpRrwGmOCpjUqAzGsmRxXfrIh94NkItHLvMVzD4WISWfW02hB9klR81mMW5swCf7h9IPDg2nBw5CsMaoxYquhaWpFc8qFlUeonvt8rJ0zZKy9I1OMpMyHk3lp9PJZ/amcRIY1cMQm/HC0h3+FHEkD7/yUjryyvMwKxgAm4D/BUBAnWO4qI8Aum/dvCH9yW+8Nx3u6E1/9Od/R+BvXPqx8s4JOE32QcMufGgI6x7DzRRoGfIfwo/lsclXNgPkEssnx7Epk/jphs+Q0CuBY5kDo+0Gxn8m5uEvi1hvNmlSoRKgBsYZ3m4sU2P8jPYeT0NHnqd6wQVuZA69x42MG6CHSnjzCqxigIOLW/kZwMqRZJOPXScegbEwPzmMF6WzAN2l7QiCU1i7GwFC2XjxVjUmbB2eq0sJft3ERFUB9EwS2PzYwVfS0QMcderEMxfvaFK6sWnm8MithzmQbbVhkpAXsxwVc3Mn2zxA7sBwI6AvAhv3Nte0ASCTqA5DjHxgeqYaQYSMilMcxwEJcNNwfMIajAA4wdGafo5mjNF3Y/VUVa6EmdTyOx7gUyfDw9bDLCV42i9w9GkWAWxOwwhhE+aI/TM9DtAGAD/NEatShI9qAHAZYvmiVixr6xGoEQxhfnUVAH1smuXVMORKjEXjs2lkgCNUCPy1ZOZtbV2S7njzjemSbZuj7YfaJtLB46fT0a7+dILA8JU18+kdN2wNr8x/AMjtJQaIR+v0mNCTdIF3hfk+jBJdB/alky88kSbbDtKnmVS1ekvE9PGox3gXQC7gz/rX3wkvuCf93NXbz3jkZh55zKU7lrMKocD+Cx65r4RHrkdQ3AwEixqIkduykThjq1Yzp4SqYM/zyQWSYpWMnGSuoV3CHJTmAPCHoI++YeLiYu0EAEPiJt41WUsBckvxeq5AKPSofynGs0piOmkUcVMZRWAeAMgeUTGSbzI3YV3Ui5G2uKfNAPLNcLywlH95+GpYnT3OU8eaBKyiE5nQIW3Cm/PVAFkAvp4imOOIzyzgn8JzNJ5+RcwgF457PPcL1OmpGeEW4O/I3enEkUOp+0QHbdRYQzgOhKYq+dG6DMgto/2xHrhGs7Eq45GLwtBFxtsBjnDl8LxZiiC6+vKriZFLXwnTMUMw+NIhBnGE45hjfQhLeOay+U5jYCCvRSRWDGWBPUhbgYC6HhtmONYooXe2IRtKAGPnWZcLc9BaCIf0g/Vu8pAJjBNmG7Wz8iSBQ4HqPAXqWSp4LZgtmCg9aIzzeGBnG561w0NY72vTChKJtaxelcoYQ5+fDI9caO7IYeZmOm28+uq0ZMNmLLSsLQxVJpTIk8F5Dk+fCWIizxMmR9rNE5d+DmPrNO30KFPE+g1hAx6MwDIvr4PXBvhu25w76CaU1wKoq2JpIgcF6nEswuMei4L3rSaO9rLVq5mrafZ31kv7CUIeLElNKC51nGCYGOQ+aMo51WtXms/B5+PoIG1QaSnhvYSTNApzoTijzAVIypgoYLnZuA8ZfkP+57Fa4zQ3NLFvwK86Dh8ByCUBKEqXdGLiGZ8JcJX9WQFzGn4/iuCokh1KKWWFXEO5lSjpGs6cC5ekCrzeSCrcUxx3G2XcBWP1yNWrRx7t2hao1QM7EvUxhwpyeunqYWHdCn0q6BWOpcIfvEMlKxROKMOXe04snFgEXoAAfct+iM/xnT8afuJEBvW7t9AQ2ss1ylzI3CP4JQr0p7Mv2+Y9XLF4+xivMzfZo+LFwm98hSTiajzH5eyeTLI4I1vYTm8oyB/FkrK7fMZC+Gel8R4FFSo5/80WFOvyF8uyn2evWZrzabmFm+MGvp2Rf7JqivV7W1avGzT3FX4oynXxe6GGAK2zC9Fu5ZZi96K+uFrsPzcWuhV9K9TvvHmvbc7+8H6m/3wu1H/mHu8rvM69Vvx8/rvfztbvOGSVcf3c/p+5q1hwoaFnHy/8cP5bsS6vFj+f/362gLj+/3r9DunZ/r/a+J/b9jO9Y/yD/m007CQm9cyPxQ/FebNTUl42fee/++1s/eeNfyYQRmHFZ+KLf5x/Hot1lz1+5qdzPxSf892XrZDizwyz8vaZ+gUk+Fok0DPzX1il0mE00HsowfVPweqn0bliJfG1WANfznkVrxbfowD5aaFdNiyKs+xz+I/3W1exCvWtc/lPVFH8Mb4UaqC9ga9E+cWeOuOUT2dNsjOFp5th2jS0Cc5FXEvePSLt3iE4qTdpeJhyzTbWcLrL0z6D7InuE7asGqW6jnB4VegSMcbuM7ymMPiZdCo8UilLgNfTalXkyqipxckAuScAYmRuwy5Vs/80NDfihalHbhZaQTCyHz2qHqC4hjo8Ai0oFH1AV9FQKFhq2YgXsT+4lyjjz2Fkz6PUe+8QOg4SAkA0oAyjYD6BGmKS5gFyJ9l/Ow8dDY9cZey1l1wSelD7vn10r5xn6vAExLuQ3hkeCPWIPYnZoh0mgjO2rKBo7HXIKY5tKScSDfcU0qjyDLW752anTdS0BZ0xokKGQnrl7OPVLcs5/UZ808XI6u5v7KHzABL7fiiQS2i8JcTIvewigFxCK3ACtHPfQQAMgVwA8GXL0iJiQS4mPFItIKFHvEdDtuBUV8wh88w+PEHbptFNDaEoyO4J3PCKC5lE4z97K3qOBl/1UmU0BoPj7Zz0QRZCwEBWwZiNEd5cK45PGFYZgyrGroHkLCXUpxNWJW2qoE0XXLgp/SoxcuvXbUiPIxROQpuHn3oqPfyZP0+Hn3iE9hMj9+53p4vuvj2tufRCQkiNp7334ZH7uc9yIohTSOh/JZz2WoQ3bvO2y1PTqrXpLddfmu6+YFn68te+SeLnPUEHAj8a8o3trP4t3ZUwR25y4gXKlTPI7JVNy9K1d/xC2nblNcgeJiJTT3Lduc5dTDxT4AVuia4jRyJ+Kq5Yvmjg78UB6tl/+Vo6+PSuACn1IatFnqpE5kZLpVzkdcDDeeZkAU/ZEpxe6pZzGpC1kokprGertH6rieUbn6jR8S1c8jdeUpJOA6MAuYe+eV8aeGFPOHs4WfUY31uveC1ALqcwIazoE7rffA58KdeFLIXzEcSmrJbVQHm0L2rmQsg/Vhj8x0ZllUeT4DuWNzWyQOI09KZ+iMN+BRNkbHmXNfKBNY5jgV7ehECLceOav8/DD2b18mQurbcMD9tK5LlaPGsb81OcACX5cnWGRfWPVKEvlqRBdEZjOUvPjehATeAWteiqesDHUTnXPs4vczjFsGgIgTJEciti5OIIWUa4smn06VO9iwmBWIeuRxuYTKgJLMtek7MB/tR3ijBqhBfM43WK8JrmcXyaw0myBBk3j9EnnKAoe541M4kD1xzOV3PlOD0tkLSM//KEr6zGMaEavbm8CuhwqCuNEg5wZhb9DkyvEj2iahk8Z80ivLIBcgk9OU9YhQk8SKfAAjwVLu3SE8ZP2mPYguikOelWGuayhBKLUk7H/eiZY52H0yixjycBmJ0fx0ClNktMlpVVBZBbv/ais0AuPCvmlHnWw1Uah6Hxz7xOfel018E01Y9HLusoqzgzOkS70M29NeRnnM08UVxK0rAKQOIculXRCBs0FWuIwp175lvacN7zrI1aYqpXwmeMs+zmq7et4f/0njcWdRV6daxXeI/OJhLuAhEIJvQcx1GpCu/fCngmCkgYIycGyGfEfpQH0Fcn18g0CnaQY/5awCqsxvAsOWh2mPEeAFPB/xDWNp0uXLs8/fHvfDStaF2ddu58iZjKAOQDA+nIweOpc3AoDZU3p5nG16CzAxCPH0wlW9e/3vELOVFZoZJJah4nq/Z0P0RCNmoZCALGOBVO4BmYW5xPrdtb04oLAB+WX5luvuUuPLFG0md//xOpHUVvSTkBzss3ML4g0jNHUwdlDTdVpMarL07vfd9H0m033E7yM+OBJhKQdafv3Pet9MMfPpFOdPWkETbiWYAFA9tPB4GoZbv4mTQ7OAfTdrHYXjZuuADvVZE45vLLL0ofB8G+HODTDkmAQQsQkspRP143u5/dnb785S9HLNpP/+EfpBtvuoU7s4m0OulUj8hnAKT/6//8v6ZdO3elgQESzLjQmCxcWNlU8umaa69KH/vI+9LrXndVxBuVUGS2ChdjgCXf/Pp96Z//+YvpDW96c7rr7nvS6jUr8EbFGmTDrYP/3LhtYfsJEjs9+2J6fOcz6TAb4SSKpQmp1q5flT71Wx9JV+24NFMQfdAOZUXwMcgyLllOQZaL373N7K7tHZ3pC1/7ftq5G89iNmAZ6RSxD4cAQCaIsTqrUkp/PBbcunJ5+rUP/0q641aBXGPiUJ2L0BdvhU/Zd9tyzhW/aX3uwovxO6/0pK89fyoANhVbwYLFq5elOlzEVdYFcq/FK/e+4zOpDfmnITeeBrHgzZ44geBloh6shCjVCkJtBw+m/WwK0yjnzg+1BAhhfVPM0zBCweaN69If47l8uBMg98/+NvW1HUmzAB6GVViY4diGDMTNS2YStGxnZPCADv6ChbwSa2jD6s1kvSe0Avf7jHUoDLjIndeiV5ZGhGiMv/mfGwcCpYq9QK50aWKfUT1yDz+Hhcow+tzHZp1xGykf6zubaDWeuNUrt6QcTMexEWQWRIaNYelRaEKgwaJcVjLJYj8Fo8caV85xjzJi52AhLANoqgDcq61sSk2VizGgcNwXBj7FMYrjBw6l4wdPppNdM2kQLJvoqSEUmCRh2RJiRgFoVlYTt7ZKyztxWqh3bJwYYXOA+yytptrjbPx4xTJWAiOT43nCjrTgYW2mTcaQftrGYNKwqFG88odGiT2JAFwGkFtRuZYNhDmnPZULvVi5sF6yQeodOTnSncaHTxDfhTLwQJ0BiJ5HwPX4D1JPKgPIrWRzqqwmDu7itWSZ3UzsoRqEQRxTkVhzlaxHNqJUhVUKAHlskPFAgKmvKYWOm9M9b7o5Xbxta3ilHusi7jVj0N49mbrwAK/Au/WO1zSRSK07/SMxcgeIpSyTXYB+DUoeyhHt6sNbomPffmLk7krj7fu5Tj9WbyW0wmKO8pABFCC3vADkvuvtbwXI1SN3V3qMGLlhzZNeIaIQXFACYftx3C5CK+zeCYPHMx4aF7xsIFlky+aLUj2gXg4QNUBDHwfILT3dhSc2IDxhKIj9kcpPM0anALxJuBCJy/C0nOpr57gPSRgByUsAXhWqSgitUIZgazykHHxyDGF5EFqcgjbLEDIqAdBpQITimFZoYHOaZE6nmY8Sk4ABSs6O4wXOHGs4yAvw8rvLXt4QCasAnc3sXI4n6vxQP2sOYYhNL4tlTv0oCfKQLIYSGxd0ZBkCnxFLmrK7UAY8PqhgrzZSiZd1NcDw4nVku71kB+uCSYf/uoZYCowhQC5JB7v3v5xMdlYOiLls6/a0dsdVoQhFuB29lsl6vABAZyzpWby7Z+g35hBiJXNCRCEEnpDtH/JO2hpCISAuSlkOmq0iqZUxb5kQ6BwhkU1WzxbXyZweICgR0yid4QVLHwOwlccyFoJ64THCGGbhDFRCiCGLENLVRmgF9oh6YlUv30xIDUDSPFbjPPxgHE/09pegOYBced0mgdy1G7BsM3dteC3j9d64ooXBZxwIQTLOUaMy5k0QUjVMzw6ToUXiyEJbPWo4TQgWvZlcrqEM0b4cc1GO8FKBkCh9KMjIv1juHG+cAAP3yBthhAByl+IpDoGkA+yfvW0Y3DDKLVmxGiNQE9ZyaIS6zLxtZnEFnxzjFkCpnsiUp3fxAgqbCq/zrHCuMVdjbRYmSfAc2mC8FlCSFYhVKhqppxHv/XbGwxi5K9dtCEV1EO8oZRLp0HGWN5v4bYTTHyZACQMC111bKvgRagH+akxvaSm2NejYxGl6BY0w7ib2qEH5l37k665t51FDmmCtwp20qzHCfU3PDY2L4Z3rPged6qHu3qBQTgNj/NynlT/k6nGV8XH+st3D36BsrmXv8Xh2n+tMMuWVKTPxydKiffwav/knPlkdH3yj+LinKBdk33wy+2Qbs1IK16w/rnADr3iem5Upouwz9/v97JPWVXy5hjJxwb4U6vFuL9IRa4hXoZ3FUrzmkDiPxfIcD2+P+h0f7vHps+/ntzdKBgR3nHz5N1Pm+ED9GlLiiWiYZduLs22yPmnG4c5KiMfO9D/q5fd4j34KPZ1tr89mP3KN3y3DGqM061c5KZZcuOzTxWt2l+7HE9mf7FH776vwSHw+r+y4UvgTN2W/nndP9P9s/dnYQsuUmvWC8m1zsX/F4ijk36N+97+icaIwMDEsr9b/7LhjoQGvUn9xHAqzWRgve5u1laqyz/wtDB0frP/sWLNBZfWfc+288c+KiHskCIssDu2P119sb1RbuKlYk+8+/bPSv2uuyCNsQvQl9r1C/ZSXsQNGjrZTctZHqjlbf3ZvRkuFUfJ37j93rrkQT2el8MxPmX97kfXED37y+1l6iQv8oYpo87n0r16Ujb9Kc3anv+tFbpuz8WPdsScrY+uRqR4xg+EvPEgBvgLwA6g08Y9gZHg3CpSy5wjsWl4NoKbGNuO665HrWJqorI7rNegT5qyYZl8xDqwnf/T61WCowTNkLcqoBLStwqkjD1jiqSykwdCL6hopp4VkZ+hkHXig1gEO6P02yHdDOtRQzxx7m+vJNRTHpPkc7eO6/c8pHynbsp+U4hGocdD9dGBwIPTJRhxITJpTSuKpfD1GdGLkjuMA0n0AILfjBKduSkkodnm0v+3lV6J9dYC/NcgohseKGLj0Rz3VcRMENx+Dp7AyeQXPZoCCcnSGHLJ2JOpkz4pTSKyHEsKGlaJ7VFCPxuiQ2+BZygh56sm3cEy5ZWnoD8aknSYO76FdT5LcrJ2QAsvwyN2eGhobiZHbnjoIkThEzoOK+gaA3NbYw2sAkjTw63VnfOIsGZzvfGcsHU/3/JCvwhDL3su4GvfW002hW0EwzmseedfTPYZ3UP7SC1fanudUkqfJ9KqUTg3nY+gDw7F5ik/vyVLmoRwQNwcwb7KzX72LGLlrN6VdJA6aYByPPPWj9MhniJG763s49RAjFyB3+523p1VXbE2TnPJ68RvfSM/8/WdJ+Iqsq9GcNjRuuji1XHhFasLz9K03XZHu3NKSvvDV+9LD6PPKQBql5zFw60jgGlC/42/IMeBVMdbGqs3hcXnNrT+fLtohkOvJQBeIvMv1nq1xuuXSLaxXKM7PFOetFul3vTn7TxxLL/3g24TCehrj/zDxW0sIa4FOj67qGor8QnITwUdidZZs2ohHLg4FfHes42WdlGmF8cZf10qcoCle8Qc+e4dOSqOE1Dj04H1p6IXnAdgx4FNW3YoNaeVV15GHZim0zp2I+Quc0lzIE7qzHCCXHCyIxiH/RXFZlVmfCxei39Zpm2KlZT8U+dYUOtHpV9AlBXIFwNVBQofnPrpp+0AO8Gilv+hEGf+BZtQDoKUFQteVA7CW4CSUq2YNQq8CnU2EEV2NTrmoAmMJ89jVM4tj1FjqOTlCGBc9vOfQk6vIrUAoOuR39/lcOSEOc3j4kqBsYgEvWuLhNi/qAcjto+XGQ0VnnarH47Y5PHKdP53HIs8AjfW/CfSEPvSpWYDVSuUaPSyRhxfQwcrwmhVoriY0geEZZ3DCGR88iSwLEFuxlnHECxVarkin8bplHXHUvwS6nzrdib5wKDMk0O7KSv4t4/Qzp+3KWtdjuEGH4ETtFB6kEwC5U6xX9y51VLhwNuoSMGMZIVuyKeA7Y0595xOWxwAAQABJREFUVBzjrM44LpDbfTzCPdg/nX7cM7LJhwB4VYF91OORW0FeIvczMROnw70qiF8Zm3KlrnFCK4wQd3dmoCfCC1g1XDV+4wPPQGvW4P0aWDRYLcIjtwnnQfi/zVNPc+1k93MBQix6brvGqtBl6xljT6lGEkwbyVqVu2hkqFY/EKTl+zjA/wQJyUorOQlSR7J75xAZtwL6KQ/wXrwEJyLCKMyyJ5Wgm4S1gnWtQQfySivqwWrgbxp1psFP+3BIG4i1AeAL375g7bL0J5/6KOByXfrSvQ+nkyfIg0OitzHW8zg8eq5+ZZpqvDRNUcbMWBtA7trXyfboF2AVo669rg4GmZ8apNJTfAOkAhXP4tYw+XhCL1/XkJauXwlosj29+c53gyqXpb/8n347te3enVrJrtdSupnn5tKQQO5UXxpeQvbPGy5L73nXh9Lt17wpYgu5OHu6e9P3v/VQ2s1x5F4SuowRh2iEEAgDp04S8JzYOCrbzgJEplfwDAvOZCgqOJmgjtLEpFUBTOy4cnv67d/79bTjqsv4jcKdNGecl4L2INbPF17cm752773pAFbNj3/it9ONN97EpurEc1PhXt9feWVf+vw/fC5973vf5/MrYdVUPWOlAzTWpDfefGP6Lbx/r7yCrHug+MKyNtPwAgN9/ekb992X7rvv/nTrrbelu8hov3LVivDAtFlREfUFU6Titvau9PSzL6V//eGudODwEZTKMay/g2nzprXpdz/5sfSaqwByWQgKZz4bSp3lxHevSXj8BYW3/KJSMY7S397RlT73lX9Jjz75HCD4HOAaBM7cjne0sfh7YyO14XmOra/giO9HPvIr6bY330KfIDAWVFHco9RsjKIF51Rt9bysd5qF2IXb90MAuV99ro/jM8wTbVRoWLZuFclxsOqyGK5dVpKuBJP6x5dG0pFh6Akv76njL6dymNEiiHtWwBWhrJq2dh0jji4gr7GSYjFy3EGlwJhjM3R6GGvH5k3r0qf/w/vTIZJCZR65xzhaTQB14phiFbB1NJgy4+WgOXi+AWzYL0CrKo4W1K3cFICVFn89Jd0krNTPCpPGOHGzUnl3jB0dJjHmUYagJUQgIuKAsoGP9Z6I0ArzHDWIEXMw8Aj0Ses2QU8NzKxqxRYsxHjkAjpgCghep9U8eCZXsuPohCSoGE9ltfwjxEJ+mlg8CF/YmjC84DVAeIgGPBNrARNytHuC2Fudx/tSd/tg6usj/uw4sVFhysbTrMcTsIXYMVSHgAmohgWy3I1VqzaB2OeIyaMTZF2uA+C1H5rBKgiDMj7uyZNLiO/pcRDGxfYyT4Ib+LcB5OL5O6p1HctaiQLxcuhqMe3H0pWfTOtXt6T1a1bjSQ0ARkzkidMcj+8eTt0cUxpDGJthHZYRuF8BLDeO5yGZKo1fnG8C7F68hmPc9BOgpBJmaHtKa9l0+WcYhBGA3AqOXNSy4a5ctTjdBQ1fTCbdWSSlE93z8e9kP8YcTr7A19ONF5enrtPH0xc9smAYCIVxwKsFGOU8giZITerD07Dj4IHU88LjaaKNZGfMdSUeuZXNS4mRC313HQK8yaX119+Z3vE2gNxrAHJ/QIzc516GTrJNw42QpRkCMNvGeUDuHJZVDWeCl42E12jaaGiF1YT68BgYzzCP88TpLRnqYH6geYSFBUIplE0iiI+QcII4RgsAcHN4Sk70HYHWAfqJ1VTKkTvpdp5g6AsAmojm8J5qksrhoCpts27y0EoVIJw8xaNX01j6ZgR5ac4ofFZQ3bKnuSb95zV2kAhKA4veGwG6sbmZLKycderyKiFWs0fueAAhDiMJ8xjH3+VdPCMPkU+6ESqMBRDsOHe0Y7giNAR0o5CoR2sNNKlH7jKUFz2BHY84/l8AcnsBcrv2MXcAuTl415ILLwog17iqhn2Yx7s7EVc2DeNRjhf2jDSHURIIOxLeTbKpy2NKoE0NRrbZlhknV4GqgoSTDShJVRpX+K5fDdyMPRBBmH+CjcZMjjAA7Ed6qLvlK+4otCiACJgGWOp3gUCUohmOEPZ2HEvjWFfr8CJawamW5jVYw5lbwcYpQkEc33uA0BEAuVhtN1/7Gjx217NWOGp1/AQb/CTxlEmOBhFPw/vGAMAXEJwq5P2xCuEuWKMXAJ7naIPeqyZxMDmJAr7kJgiJSseEZWNtnDnByvAk5t19zviEY3hXS5urtxBCCbAZCTQdfHZPOtmORy4CUssKTjGggE4NTYQwUoVngs8pHOuR6x6s4qwC7gmFecFk26DQivChgq13diR9CKGbvYK2RJIYns3pkUtSNWPknmBfnOCUyrLV65graLQfJUD6gqykCwFpkyUMEyPROM7Op971GuIU0jQgFEN82HvjB5cx3mG8wvgwwnwY6qMaQU5Fx5ehJ+RtEd+M+/Ww1qtavi14K01n7yrEArkC4fJDvjvQ1CvVx5hDQ9lLKvOz8wXN0b74bkfium98jv/dz4vXVej4yUcZowBN+ezT3m9Z8hx/jlr5UCgmnolnvafQIj/FGFm/9M8NUYbFQcsu12JpfvL/UCitT4E9GhLN9Io/84UnvK9wf9Rv8+Plh7ir0ILsa1Ym9cfV7Fn7fK6ymNVf6L+P0VZPElhaVjw1xhfrz3rIT2d+P3tf8dPZd/mQd8Z4+Nd+F8o4WwP383+x/9Evx4yX90erLdI16H1e8nvWOL9xX2GeC5f9+WyZP9n/7NFiIVm/MnCOx6j0/PHPeE/W9rPVnn3aa5Z4tp6senmeq+Gc69KpHYzX2RJiTrjslZ+1fvmhJWV/LdCns/bFJ/789+Y/e867sk+2KfrHlZ+s3z54a3H8i09nvS6WktXvb9ncxSMUem7/YxWcqYsno2DfKYsJ8KtPvyr9/ZT5P9MPno3WWRDEIl2ouGdX+Wt7rMuf+c9PKtJW7G/emXno+WvhKe6Pe/+d1r99jQZkpZ5pifQXii8fztCfjeDmmOuon5tcBP5fKCbWBJ+LF21rtttmzwZQQMcCvIV3hycue4jA15nQBwK5yOAa2WaVx+M78irAlHUZAsHQRB7TNyyDx9YN71ODkbkK2SdCQrE3ZV6+xrBkbBlX93ZBUPeqkDswCucwlisnm4OjEo/Xek5CCeYOYuzuPA5wyd5nO/oJBVeHrFZL3SYoNhN8AI4xImi/lD/FEdkZ2qgjhEk03ZerSLylgdjjuSPsV+oS9SS0idM8gAllJEHNcwJrAiC3Y79AbjuyWEnaeOmVMR7HXn4Z/oh+hDxWS9/klcaPncVYqmfuDPKwsYU9beL+GyCvNERfdf7wn8ly49SKNIs+aGiCUvqgcTVylFBfCafmDLdYjkyVa16ZKpasyfYegFwzsR984kmcZgitgIPO2u145AKOdgHkdh04kAZP4JFrfGGA3FpO1Zg0egEZwFjFzr6GZuU9x9E2O1aCQ0pZ7p2GmtChoQw5VHnFMcrRfvEJPRpLKGuCPgpWTwlOepwa2YWOQRPoH5SpUlxOn+qQmZsBi3KUH1g6nsVlhKTYtHVD+uBdt6batRvSLjxy1RSPY6j+18/8VTpIsrNyZLKL3opHLjFyV1++LU0OTKS937gvPfOP/40E3v3Ik/AdZKuGDSQq3no5J+o2pHtuuDzdubkl/d0Xv5q+v/Np9CRoOOQJwSs65gKmH64v5fvwjoZuZ6G3ssrGdO2tb03brriWOVDXhDYDzfVJ5iN4A89bhKPI99hVKM41F/fz0Tkf7GhLh3Z+Px179ili+/aRNwPZpgLjBKeFpx13wCMxhTL0noXlxK7dvCFVtxInlTUj1uMr+CLzFCKC77YZmcs8MHJcqxWH8eW96sWjHCU//OD94ZilHKYsXLeSZGdXESN3aUvQgWMwjwflvKEVyroxbBA3FucNK5BNBL+wY9aQVV4QUew1r7jP+l3DfiVUmkDuPlqFt6zjGvJ5lMYap6+WO498N0d8XL1ys9N46r3K65zeQ/8VTBbELUOfKcdbMo8u2cDva0qm0iJ0rCkchrp6OEXcPZ4lcQevckwaoZNqdNOqGoxBlZOMNSHuKpGf55s5lbyM56oI8TJIXihOV3Libx5v3Ikpk4bjSUnIw4iVzDoTgM7WQeZgMIDj4QynzNC4oGsca8hHUaIRiDIE5etWr4NnkQtluB/g/hBevOwlOcDdMjxw1dlKR9Db5D1481L8zHgvIRg6GDB4VSknNytnU2UrXthrNqey5evB8NB9OBE7MehpQ4wr6kgx0wKeYjmMLeWENy68WB4rqiJtqmtkOh5rO4DcI4D6J6hTZyVuCvzFh50zsAYuVeKR20hIwZwORe6D9MsFYghV6wrZmOsaxCbwyB3rwZt4oIe55b4gEtpLC6Q9NTRPfsd60YMZ505DK1SSyM8T11YfwD6ybdZO9qziHoBeoy5QCTbVgCHNxhlfPJKm2V4iAOgoY16vKnjnAvxHh5oRnAjLq8BRGlrTCPzXBIuoAGEIZMI49QHYCxg/OdSLY+FAyNRsKMQx5gQGa3FlI2FrNBriaDOMs1Evcc4nCM9QVkm4HNbophWL0h994kO0ozT97ee+mU5y4rxcYx2/TTPvE5ymn6psjWRnMzgslmxbdyNNZ6KYbbdkF0clHTEWxegk7uAQq3FUJ9h4BJoaKsm61jLHv1xqXbsk/fyvfCrVVa1Lf/bJT6aju59JrTWNqalsMROxwDHegdRDjMLh5XWp+aYr03ve8UG84W4NiwKzl3p6+tKj33007VdRo+4Rjgu7OXQePZBOEXtvypUCYykhtuECEzRL9u95Y91IYLRTsLgcC51o+hU7rkif+N3/lK646gp+50d+9R7/KIQNAczsxZp5330PpJf37k0f+OD7CQtxQ1qEJdHNUOtXcCbqPIGy+q1vfzt981vfSo89+mgow5KLR2KWLF6abr3t1vTR//DhtO3CLSwcmRCgFsxOl/j29rZ07733p2898K30lnvuTm/DW08gtwKLr0RPLRCHBMsHXu3t3emJp55L933r+8Tk3RtHT2RGl1+yLf3eJz9E8rbLCl6oWZ+cn5gkxyb66V/Klcn6HkzQtkykthOd6e8Fcp96PiyXbhAGV54kGPUUR7G1ZsK+IMjqtHzVSvr07nQbsX8laiiWdlJi1FOsi/di/dETHs8uMEZ45ALkfv9gf7rvpdPhAainqrGfluNdvIzwEtWNFekakp1tJYnWXz/VlV4+SdwYFsACQFQtXnNLmhvYKDBXsFnoKdbZdjQd2ovgQnzWOZjdDAmwEImoklAO8IVhvKkEvP8kPHJ70qf/gtAKjP/0IF7Up08ByslsEQ7oAywtWhr0IGBKP9hn8Go1Ri5Jx5ZvwhLeAOOwfE0jMZCMtdVRGTe7yVmSwgVfgsE5AhbsPW5cegYoSIwRWmHwMCA0YFjUb3k8H8OH0GXs0SoA3OqVFwAkt1Im/VbYoKoAAGM+2RwQTkxKVlaHTbEZRo73nsH9ywCp8yQmrCbJFIc4UiMTHyYF5tfMk6e6x9Kpk2MYRTAMAGxNUP8CDKAWAKkBwdRwGllsSuiS34wZOmsfYDYVxP3Jk9ywKncKBoa3Gp67EwCIQ/3NMCfWIcMzx1owO70xl+zTKAnmIkYujFZBTbCklODdgjXNbHRvvulajATX4+FOyAQyKyk4f/f7L6cf7jqWerECTpGErpxg7oKjeUDBkuEuBgIBEwaaIymfYFMFjK+K9lVxzCRPxt4yPP0nGKfR0zBbaKEGy2PrysXptjvfkC7iOBQ8D+BsLp3sWQCYxUkT1lFfX5pu2F6aOkfa0xef2odHLn2lPI+NzeKZN8dm5vz10c7Ow8QrfWFnmjz+CrOOoLuKmD4cgZoh0+o4WTQF3zZwwuCdb/v59HNXFT1y98Z8Q8LMZcaDwEYZW470I3z2HSC0wu7H0yxArhuX4GHj2s3EECfZGUBuGf0L8uP+OWLklhIjtxwQjBIQQhA0Fhh3hIGZWQoFcZ9nXUwNtlEX44eQmiPGWhng9ELnyTTbx7F3FkoF4NMMczKuhwt8NMd6z3OMXOGrDK/JHCCn1vpJJrYf4cEg6lAo4weQy6YtgKVnRgUGM4H5CKehQMccWkasLsDSUgTs4E20NhYYfFGvyNLY4fSshbgBWn0J5CpMnjpxAhoFyGVDc8MV/KyF/pasXZ+WkkjCdUKjg8ZyALyCyyfJltxF2JXB9iNhhFp64cVpzeU7EMQQ0qDjeY1IWDhL8Hyd5XjLNNlnI1s1fZ/SIMjiL4E+5+D7HoOcnaKf0JEhCgRdIykgYQO0siOZRNynKcZI4E8hx2cUoxUKHAvXvXHmjEvMLbS1sM75TWDP8bOvM5Qx0N1JCBG8JARyt2wFqF0NkIuyRL2TeJQe36tH7iH4OR651+GRu4ZkZ6yPU8faEYwmUsNK9hK801VOx9k/sbAQexohhiOGgqbB1xA4DIuQZaN2zvV4QjnmHyNDWxlPfnfv0ntbIFSv1ggHQb+mUdT0bDJu9JoLLwDIXUnfZ9IhQg31sj83NDdnQO6iljRNssAFxjzn+lFQpWwV1XL2Go0GEyjXju8c3itTJn9xnOEber9GbEDGUvDXMTQhnordJH0qZd4bWhalRgwThlYYZWyWc0xPWhjB8JAZu+hbQQGdQ4E5LZCrYCbdQUdBNKwjP2tUsL/OswasSmjFuVbpHcFqHgA01/Vq4m7oQ34vj2R8aBsfgrd7RFav6wh5A/3HGDp2lC/vV2l1LINiZYzSepEXMObupHSCdZJ9iit+hHZcOz7C7dF2P3ube76x8bI9uXAf9/tY1kk+e7Ov+FB4yGvFcuOdn+MpiJT3uJR9LBYT9ENv493fFY1sVNYyny6UHe/8Fi2mNHmdXwU0ztxT+JlHpEsv+0d+oawS37keQ+HzhU64Xxbvj9/OqT8qOdNHy88KYJsvlFmsv1BnofxieefXT1vopP2kSdEebo/x9/5X639Wn3cV2u+DNDJTai3rbP3RVutnEF+9forx96jfZxllvp+Zf67/+Pj/RP+zC1n7o01n6486C00t3hbtLnbWeou/h/xbnOXs+qv3364XHvL5YgGO3zn1F/tS/Pln77+clVKp4t9S/1n6Cyk42ljsv+MrQBr0Fq1EzvKi7aeec8efK9ll6+e/mAtv815+kX+c138roYCfNv8WeF7/kbOi5HOvB/1RfqH+4oe4UmhLtDlusGXRIFsWTxSWzjlti4eyhgddcX/873MZsceQZB+LxRSrPdve7DGu81/MsdVldfKJ19n6bZOG30xn8BfbwNgU6s/anNVvX4rzI++dIiSB4RP00MxCA+EeoP4Av5e36yiikU9w133Ovcy9RF5RwV7hqQkuxL2RwIxqInwQSrjOGSZMM78KD3Mf7bJ+GLMOQYZIMqZ9XSMhAdk7Z9CdxjnRV8XR5CZiqtbhJdvf1wOQ2xHJzvR6Nf5hLeEY6tnHIo4iYxqkwLv9V48YR5aKkAbsCVMArDSS2Pgt4cXLVhQGRPunbuiQ5gFoqkhgVsHRszFObHUeOJxOdQK+8Py6S/TInU/t+4iRi6xfhTdwXiM6srtArmOkh3IAo44R18IhhWrVNz1REqGAkHsynTXjwqWMRRZaCq80YwqTkLis5DR4TwZUlVNPrnlFKsOZwtBLhpabRa/a/8RTIQtUIQusv3g7cfMJrYAs17l/H0DuSbwBG1Mdyc4qedfBJULQ2U6xBY3fhblVYHJ/NHJJ5CugndnpDOaHcdQorgciRaDBuY8zZ3yaREYdRl4fx6AtXZbgaVxKSEATVwnaMCohj9YjIzchy5VDG4i0qWzJ4lTeVA+Quyl9ACC3bg3JzsbxsoN2jz0DkPuXfw0I+lAY1y+855fSxXffETFyx/ACefn++9Ozn/8suhUgGwmtPJbfsGFrxMhtWb8Jj9wd6fYNi9Lf/NNX0sO7ngh5USAxwCaqD29c+lqKHFuiji0NKk+icpah41x321vThTsEcv0tVg+tCmlE6oq1dGbRMC5BNHTeFRX7GJ/mkMEGuztI2PYQwPQTaZBwB3UApVWsA+VW9VRKQm+gDoDctIQTXhvXkktrBaA9HoeMr5Thug3+EEs8Vn9WP7+G05ic0YKyPyHfjpGE9tC3v05ohRfoF6cbkZnqCFnYuuM6gFyTndlSZKNSctjkhphwYuSWY0THMSe4vn3mFmqm2EL/7adfox5+jBvUIbhocXyfGilLIwC5euSGo1/hWde5BgqGGRAX5wbj43KCNeaBNZUjZEIlYfpydcjByIiRk4X+K72VaQQglGcr4UFrpkcIE4Bj4lA1oSk5uQpO1U++kRmeqcGBoQqdvA4gt65+GKMMjlaAwCNTLeScWYz3ps5Shisp6CUk4zJ0gIYq+RRTQm2Zd6gHXWVNGqOGTnmSECAXY0YJTlElNa0Ajs2pEgysgdw2i9YvD71q9FR/6jm0D69V1gGAr+sjhz5Qqu7MeMpXogb0q3kc4UqJJVtRDpDLidwciZbLSOBdCqhaPguuMMppWQwWxtwel255NuQP+EewTAeca/O03fUcck1MgfIvowZtzRBreKK7DeciThCi57jsSjgpGBiKewMF+F8FznONa7ei2zfyzY4X5xT6ssmuDeeaAqZOC+QexeGIk6MYnpx4eZGOcY5dCWNrvNl5Tu6LE5ZEsrOmlG8kTA0OI9omIq9WFAt9MyhWl4G7gN4AuFXgFNWsEzgOd0GPYI7zgN7ErwN30CmHeVRXYmxnoW3Dei6Qp6ikdnHiE8/QJ9aYp/4sQ7B3HIxt3BP9AND2qkSjH/pnFfUsqca4Ah4zQ4iOQXTUUZxEF+payP2zDF1uMq1bWp3+4OMfQLerSF/56g+gE0JloJ8M9p5KJzhZfJKTxONgIjPoHK6pkm0bbyIEIA3nu4PsEYgylVaIaIwNrrTCJFX1gEPdxBwdIAmS8T0ptHo+LWtdlN73G79LJvg16b9+8lPpACEJWtgMFqns0+BxJnuIxTBJBralr7sovfeXPprueC1ALiCQi6sXq+bOR3YRUuAYrujEDOIMeBfeVm0HnicG0QDAAuMYEwbYBPHPA+QZtFzgqRTOX1bJJgAvqiBGyeXExv2tj30y7bh0Rwyq9wTV8dfXyPBI2vvSoXT/17+d9jz9XHr7u+5ON73h+rSOjNx6jRbvdcD7ABZ27XoqPfDAN9KD334QEGscIiFDIaBS6/JVeNremt73vvemjRvX048gu5ioIZTN5/bsSV/9yr3ph4/uTO981y+md7zj7Wl5K4AdHkZBmDaGeY9FwOrQI3cXHrNfvf/B9Myel1hEBLjGSnclIRV+77d+LV2945JQDn3Ml71ypmyPBGn9LjgXrIlfitbyCVzw2zq70ufv/ZdIdjbNQi5n3AUAZwlEPQ8xzudImMXGLhjTjOX5Qx96JyC1oRW0AxXHL6sxqj3nT9SZdT2uCpR0nRpMPzg4nL75Ct5izNccjGMay3ItAlHz8sbUsqwh3bCyNm0FIPjs423pxbYh9lZsoXgdLioZS8sXN9Mfg3kImlcA5B5JB198kbVMv2AUblIKJfbfo1LDeJ5u2rQ+/enH3kOys+70R5/5+zREfKYpgNwZFlA5fa3Gj13wcor+jwLSzbBIBEH0xG5ioXvEfLZ6USppWAoh1TI3MDjaV4MAUMHGpiB2Gm8wLd0KFRUs+lqSEsjhhqGpSGjghMJQFIQaSX4wDb2cajuc+vbvxuqi0FULMGJWVqwpCEEe6zKZTy0MtHnjRal2GZY0hLxJj0Mx/45tNcJpXR1WIACCfB6hpBqG1QxTwgIoKDHF4nAOc/SxhbWwGitPI0fCy1i3U3iYDR0fxigymHq7T6U+PGXHBPwYt3xdNcfDyOhbzUaFB3Qd3gD2cez0OKERAHvK8bykLWUTBGYvmeA+PGpJsIaBFSYCEwX4zDFOJYRoMI5keewUMBUE8QGDpQMWGmdaIGgyPCbwOOXIztWXXpCugZbZH4JxKjA8tut42rN3AO974rnWYxxawjGWRkIBAE7PnepmHIkDCoV4HG2BPmqp0sOwlI2BwGhsQIvJ2kj8H4wIZcxrJYLC4iXN6dpb3pTW4e04zxGwse6hdLqPuSd2zsQcx/CJBX3LpRWpe7IzffGJV/AiBiD3yIRkDl3MQ8dz0IpBxU8cOphOPrcrTRpagfGrWrMVK5+hFYyRexgBvDyte/3t6V2/AJB75bb0xX/dhUfuS4U1mm0YUoY6skcvJrHq9h54mRi5u7LYyewmHi9vXL8FOthCjNyVAeQq3EPocSxjvrsr5UdBoZnrGcda6yzm44gFqnEIoGlqhI0C4aislVAUlJFjIyvpBJQ+iUeq4xVrByBNowL/meisHKOFLLJklue4rjekm8ww80bUXOgAGkeY8ThcWIpRcEpZEwH6wd9hGsGXMsELgxoxpoyDGnsIffZ4omu5jHVWyoZT5nkSeALSS2yqcYye7vSjqAwQb06PHJlYnjmswTC6dO36tOzSy6FFgFz3Jf5DFgsg1xi5na/sTUNtR/EUbgyP3FWXXYGHAZ7EAMULjHMpwnmpWaGHepgvPI5JkjbNJj9PPGYmERmAwPKxIZMgRaMPwpMhJzzSV41XTAshNDRoGf91zqN8/Jtj7U4Ql1ZeosVYL07+MB/8kw/HXqVymIG6zn14/XCigOFgLrC+9nTSnlHWnjFyUQIIp1EOkOtamkIxEcjtOXIQAXQ2bcQjd/HajcwvQO7h47TzNIYEFT1jTwO4IrxhE8G4QUUzZAEmHrgWf/dwvY60LE9DYyZCc79nx6Q92d4h0Bt8NeaKvjDu7gWlEIVxY2fgYTkEbJOdGVpBwe3Qs8+lnvb2AHKbW1cSwxYgd5h9JNYkdWJgsl0VetMwWYbYcLz09sZyEco0g8NvxJVlLw1gVYGRtghkV6mIQW8TrNsSjU5NZL6GTruOAeQyNstWrom1qTCjN5vPC7hWEwdrAW1oCA92vWA0zFq/gKq9ltcIvoZhhfEw5p7GIBOa6Rk0SMwp58Z1opeG8+r8SvdhxIAOIpYgcpJleuoikrMxZwHUo2XmuF5KH8Ib232RcXQtxMYs9ULbBYgqmsSXeHnd/he30pAnXOfMa9CPRWS3xofsc7bnK2S7V3iD+77AhBes94z8Y1lcsR4q4rO/+UB8zO4t1O+dUSn3RkIVv//Yy8dso4J91F/4/Uz9FsC42f+s79THPZGNmHqjWi9Qxpm2+vncF/Vniqm3Feaw8Ht2p/3nHosoXrfawoB4T9bH7Ff/qtR4LfuNC34I8JL3+OJ74XVO/cVLxXcf85X1P+ub36P/yFFZn86v34b+ZP3Feynj3P7b2P9h/dkaPn/8C/2P8aeMmGMLs42vUr/DyjRlc1TsFd99/TvUn9HlTxv/V+l/3J7RTXH+swad/Vts6U+nPwoK+rODSpOF/rP3+by08zPRX9aJGMFiC7L6/w30RxmspnPmn+/OTYw/5UiXtOpcWnbOXq3/Z8kkqz/m1jGjuDPrj/r4lToK64byveFnXv92tDD/fgwSyTod41bsf6Z/cMM59ZtEyLq9mO0tfLZ/rjsejGu8+91+x638MempMlyAtOwZygIqroKSykKzyBX+JgAoICAYmIU0AmBAxsyjrwiGeiJCw9w4+74gr6cq8shoOIHByw3NAOhFWeGlx+IRAtN5wbqMkduAEl2G3G1ovzFO8uSRAxoWk3BzUS2ejafwOO0gtBbyMjLuAKBVYy3hA9Ah2DJoJ20EdBDoF1TVqcd+2G/3G+tfAHioAlSspC5z0kRCUQbY0F5zgMzqG4vwkCxvwCOXvb7jIEDuiY7ga+svvQIZZC6dMNkZ8q+ncoylKqsVNNYTdZpxidAO7NWOcTkyq3uhQy1I6mQKfEjWGr1zdYDQyGYLHNdaQH5Xt6nI0WYSUFMY9SDfa7xvNrTCCvZ29j06O4tB9pXHdqUePZSRwddfBpC7uCl1d3VyUuoQiVk72V8b0W9MtkSydA3beDUGaFWYQ/U4Pdv5JYDboCvazwTRJ+cdfYexNEmQMYRNwEsDGMNMbpnAu3QAb1MBb43RpXjeetwuPHLZ001QbizKOuazkePPOUMyIAOUoWOWYRzetCWLkVu3Do9cVFBTYB9HvvnhZ/8qHXj8ofBE3nbPL6ftd92ORy4xcnGIeenrX0u7P/cXxDdFr8WhYoE5btiEMZ5kZy3r16d7brwi3bqhKf31P3wh/eCJ3chTyhzMOzRqPNVI6AQQ5D6t44hzB1FSFnSK/nnd7W8jRu619BX9m346T/6DTLP1y0df8gZlTGmL0rLfGSuPlktHQ13H0oFHv5eOP/MEJ5zRramrkTWyMKdXKnIvDjHTAISzymgtOD9wKqxmOaEPcPAIAzZjFfyTuqJ+6yi8Yp4KbaMF8Yv81PaOYuw4DJA7+MJzyITMH/th/Upj5L4u1ZO7RGcG753HyzE8csu7oD9i5KIjiIdERyRSaMM+RgftvL3MulloReE7PzkO06cBcg8gdw/wTxpyrLlfRwJjPsdJKsKszFWRzBB6mkIPF1wXyK1ZQngSwifMe8JOvQteUELOp0pk1oY5kmMToqAC2l0gydnUELo9Xrmz/STORqYfcbzw3jVHU0PdPHSKfI6nKzEO0DeXpNGp2kwHZl5yhL0rQ2/Ig58ZrhA2BZ9h7U7LfyQE5HT7yjgY/uV0L17f6NHleWLYVpPwvnYNTi04mcx0Q+aEEVxlonpyxPT3oucfDH5hfpeQM2F4crccJwB0qAq5Hz1P2siFLIu+Ae/Kr2pOpasWk3+FEwHqKOgZE4QQiWSENClm3abR3qBVPzLPjnHwGS7KQ5071AfmFeeRAHKP42TSkXnkBimhk4TznIVygW8meG9YfQHtWEQ9tNvrMcnStXuYOFBMZXaCl1CV04M9maHGvQ1dS8c657HEGLnyDXEBPItR8FIpoGgeJ80cpzKyHFbMi5subbRj8sdIUkm9jonhXyrYP3QCKYFPl5VwkiN4Fo5s8I2Q/3nOZNaGDfEU3wyev/NgR557VR+oriEMD7qIp6LHAXpPodeOgUOVAdaWUcYc3sFA99AXp+M5H5qTF7LXTOhwhMd1WSO8n/GYxxi1BV3+9z/+a6kFvOHhh3fD5wxhB+ZF7p6D3QPpOKEfxxj/aebXZNclWzfcsrDgZicRhCBKX4m7sYACNkGncnWr8F7hSPXQPo4U4x0GNxZ1ruB4xrLly9NHP/GRtGxpU/ovALl7f7Sbza0eD10KZ7BxjOKoNSxyUTlK+eb0q+8HyL3lTjydQP+Zqh42w8cffiIdOnIEkIlgv7h1d3egpO8jdiXHJwMIghidMELSwBwoiw1LISCX47g55ZatXJSq8OTcvvWS9BvvJDnYlkuYsGBv1MCk+Y0JOD00mva9cig9cO+30492PZPecNvr0i233ZAuvuyS2BCzG/nLI7q1v/ji3nQ/MXEeeOCBAKXkK1X0bS0eVG984y3pXb/4zrSW+CLn1tXHEeHvfu97eOTem17mCMx73/u+9I5ffEdaDpOsBMw6+5JQYeQQ4fG27vTDnc+me7/+HUJM7MXjiwlG0b2SkAq/9/EPZkCuTM7dGCLMekRJcCppsvAnig4BtVCJHrmGVvj8176XfvgkMWhhUIInJYAXc91H4RcQawMgAgKQIQjqAOff//5fSG++4w1YQJkfxtu+xYDQecf8nNqzQY0GZBUqiHX19afvvtSb7ts7TLxNNiPBC+hIC14lC6oZEO3WbUvSlcSc+psnu9ILbcSIMlHYYHuqXxgjC+sihAlpAwUZgeHEsYOEVng2gEYZnAtRa60vjw6dxr190+b1eOT+SjqEFfjTf/G5yGg+hav6DIu+nlibq/FQ3LBpU+qFMR45ejT1E5dqBqCiHnB3xw5iGy1bmU5yDJukpGl8lk6zBhbB9NcuXwxdL05jbNaHT3QC7pP9E3pu4ljOBRtWMewl6cX9RzA+GNCbltGuNata07aN6wEUhmj3M6nt+SfSupWtadUqQgqwsNvbO9Lx48eYCyLWQg+L8TC7+Nob0jKswiMIJp142J2CThcwza1dvSxt37gKxg9YhAfvHEdAUg1MBG9Fmpq6+wl+TZla2tcAxl7OWlzKOvboxcQI4FTnUBo42pfa9x9LbYC5Pbj6DyNU5LFGL1+zNK1eUZWWLsMLAVB3Fk/KISzO7V3E/xkGUJpg05nB4wCgo6VlLeu8NRIJHTqwn2PnJEJbuowsrcsAedkQ4BvGPJ2EOQ1o0QNgHiZhWTeA+sl+4rlwrQYQdmVLQ9qM0WQ545GjnT29g2nPS+3pODFsy8o5nrV5aVq3qTktXYGgiyC3cJoYQYBvep7OEsh9Gi/uASxb7ccZc8ZophwwC6ueVi6tsLDJEAoFfjYTvsXYoqUkTJvv7cLTltiZ+CvPc+xkxbKl6e5rW9LgVH/6wpMv40UMCCxlO7mMpcDoPID0KSyi7QdeAch9Kk0B5GLSDyC3SiDX0ArdR+Bj+bTuBpKd/fxb0z1XX1gIrfBSrElZqWtTgSKAXNbSJJbO3oMCuTvx/DXZGYA+a23Rhi2piX8NK1bgVaC3pfTE2iEczEwn8cbwzC0BqJ5hQS1ooWUd6w0gDTGYeGwCbBE3ObcYBaF1KbyRTboXAXLAzMkIxbRlBo/3aRJ/5ehjJWUYTsVkBzPM/exYPxsxGyBrdpzKJ00uqaKgcZK5MAkF9l1wWNY0G5aNk/7jn5/ZDMsA6vTiYKnHGArohYANLyvBc7GUPcPnQkClPK4EUNbf3Z0G2Qc8Gu860guUk2CE7iHZGcqLcaAEJmV85dC+Hrk9BY9cgdxqFKPFWy5KKy4nDAOKyALK2pz0S4KwcuIUzWrUGSMDrOEFlAzMINq4MgT/cQDDIeIYjeP1PIfBid2WjRQvG8JOmG1Zr03BZ9s2qwGMOZgAVLcNCl5ZnFQAa/7T28UEXsZSn2eehA/knxGvFiKYZy9VMBvqgR7HhjEG1aXWLQD4hLQpx6JvIopJwMpjL+9LPQePMDocrxHIXY9HLuEL+o4cjZACZfTRI3CC+aV0yERe1XgFlC4Q015D5wxKI8pBGD1micmEK7jH+1Ry4+i/Wqcv9mc9iBXE3C0hC8pE0EepmIZXzDBehjBZvXlzJDubQyk6+OzzALltZ4HcRgwpGMdm4ZHyZb1j9bSuxItHL6s4BkSfTUhSAs/T88ll4cag8GSdEa+NDyZLM06h4Okknkwg+ng/keCQUDCd9h1BZtmqtcQLZv5RGG2/ScaqEJ6qOQLrUdVhjjJpsIxYttC28YnZuLL+0S55tN5Zgq8qzYLHxmWMDMEA+dKuoUKkTf/XW8sxq6JdWVxB6CPGMfPONZyCe6oKW572awzJjoTZS8RnBHjeoGv3ateLnY9L2TjwY6bABHln9zo90mncKw3xgeeVP/xjGQq6EQKB35RpXTdxu5XFK+uzdZ5bf+FHLrmXI3/Qv7jn7A+Z/paxwrjPkgWJsgqyWkIWoY2Oo9eLP1tu9irSVPZjXC88mv1eqP9sR7Piedz+eDlruuVZP9eVPxxPX5YV8g8fsiriUnZ3dDnaLq+xSV4//0VZVJS1NyvTImOcJcofq/9MB6MW7rNBcQ/3WgUDED3OvkZ9lv1T63f8/439zzpu/fz7v9v//y/Wz5iGMeLfPP7ZkGTzmVHB2fHnk+N13uvfRn+OdQCPZ+afwn7a+AfN/fj8Z3SW0aL1Z2vElmctzhp4Lv1nlBsEVuiDT/GK9R9v/8+s/8L4W78tjffsLWtkkf5tezQouxz3RQezvnlbfA0GIb1nJfpBvpOBwaj4KKgz4ZnIO/uG+5XgpB6mhlTQ0cAY94Kk4WVKAfI/vQIi9jt82BB3elZNIUfreOFRfU93qcsI3ArsCrTi5sZ3VW/3P4ydUSayHeBWXS2OJICbk+wFo+wlFXjI1gNQNiG7DgEadrUDUJLES4B2oKeHI/tNJA/GKEy/BEkEnl3Sxl4f44ixQJLhd9zbuIwMgKwMmGTSZ3nDaXJ5wETRDZH5kMNM8CngVYFhd5xTRHrk9nWeoPyStA5D9SyAT9s+Q3dRJnJiHh3cCvXu8+RUxPylr7I9YRBPy2V7kOPFoNOe2Jfh+wLStciKJpOdxdFjBqNwng2wjCRPJZyiFSCX35ajt1U0A/I1t7LPIWdQ5hxy3r5Hd6aTRwFySWK1/tJtadESPHK7ukhCezj1t3VhYG9Itc3IUHjk+nL8BX9kr1KCDiCekWTL5DujE/POfCJDOPd6y7kPV3JKqh6Ao8wQGcx5APnKYchKw4RgNF5lmQ5KOCfMI2MaWsAQXznAuApooJbxbly0LDzp5g1RRgiI0kXocFs2p/eT7KwO+WoXRn91qrZndqdH//pv0v5HHgI4q0wX4ZEbQC6n+0bRj/beC5D7t39Ovh3kI8LHoaynRsNjbb2UGLnrCK1wWbodHea//dOX0iNPPRtOD/O0R8cQAcIwREi7jEMsIfrIVESuGvO0XHfb29JW4sl6UklZxb5mnIJ3Hsj2c6mNdcRzwQ0YP9eV5fnHnAiDXcfT/kcfSid2k9+DuLWLGYcW5Wh0/umq+jRWQ5Ja5P0p9LL5JpwfSKxUg16UC31CfdP1ma3VrE7abKVB6XyKxlO7+zH3hWc8dDxmjNxvk+zsxecBPlljTG7digKQCwbid8lwAW/RhTwnEss7oT+cS1Q9lCX8LfZf+1qozndoI+Mz5/O/0CWgkckhjCIHoHhj5EpKFBRJdlnfSueGw6oA1CPRCnm7q4gbzMludJCKWmPNEp4ELGmGUH6oY+iBYEucLtQLtxHnsvo8JzGRmedniF16EhyqAyejwd7UDdA3UMfaBwzOA+bW1ZJgsRIHBBo6N1tDUmXAcvQoWBf6GjlxCC9YuTAKn8KhjvJGTtcCzuGEI0iGHE/Lgx/Os74m4WEm9NWgVJqDXiu3w5daI1RCxVQbZRFeYSke1Dw0gVNRf1c74DQeucyL4+gadX3lcdQrI6+TRj31P3OFlOcxiuSWov8tS7nl3LsSEBAaKMfZo4STf+OcsJvgmP+ME8C/4BvoOpkRzTmXLqVhRpmxVmh2ypQnHXkdQCZ729PkqQ70MMYKLMP6NcbBbRkf1jx0UL10TapbtYl1BpDLEIjrWWDojWAeenNbpLrwBOM9cvIIznm93AdeRH3zeMzKB1E6YXY47vgRelyYQ0deQEfWu3UR8bDRlRiQaBs/BMZpH+T/0ojXIl+RmCbtCgckHH7KAWkjF8rcaOhmetuG7E9nzXUyDO828MUs/MWQOZ4crYF/1+m4BL2OcEL4VG8fHs7DeFFTLzx/BmOKpxbnOKFYjtNeDoC8jHExrOMce8B8dWOap73zjP921uQf/qcPpdUr16adhIA8gdHMhM6CyEfBstrwyp2uqGEN69RF+RduuHlBEBeuGXFEQpmdwJuLrJkTMNSymlV4vC4jFsdhiL0LQlcp5Mg0sSGWrttC0q+3p1WLStOnP/W7affTe1INoFI993tsewIvrWmOScNn0/JNq9IHP/zhdMdtd4XiJcH3Eg/34Qe/m1586WgaxFV4hPAHgxw97TtxEJDuNMfnpRAnVWKgfWyQMkaDG1dWsfGsoB3b8Whs3ZguWH9h+sgtt6XL166LyQlmI5fhOWd+GAT7wMv700MPfDM98+Tj6ZLLt6ebbntTuvZ6PFBhYHFb4e9pgJ/9JIu692v3py998WssKDyfmMjGlua0hZiBb7z5pvSWu+9My2F+KnuSMI1MJ050pC9+8Qvpvq9/ncRQ/ekDH/hA+sUAcsmUiTJIL6IfoTHCMOzXoSMn0g8eeSZ98cv3pz148+o6btDxq66+Kv0hWeuuI+ZvZPimDzKos0zUOllJXnLyJO5gwJTLtTGIo532fP7eh9JTz+9j8QOIU98kBDjWcZjnqlP1iu0IKxAQwZYr5ofS+9738+nW2x0PwXMKpHDLcvziFZ/tgwu6cMnFwX+TMO5OCOxbTx1IX3jkUBB4FdbqUoAZvb1c7XmsErdfvCK98cLW9A97+tPLPRzrBsid7T6UcmM9AKi1aRkW3lq8pSYo7/CBl9LLe54OsMlVnS1yTQAsJjZGvQc3blyb/pQYuQc5Sv7pP/98Gu7r4rgvHnaAua3Ndel1116T7nnrPWn3cy+kB7/1nXT4MIG4YdqrV6xKv/lbv5nWb96adu3em3a+fDh14IUpA9kI4Hgz437VxRcgkE2kh3/0QvrRi/sDoFy/ekX6uTe+HpyhPP0VRoHDHHmOhEaABjddc2V6x+3Xp+PEiPrOgxgM/vXBdM2VO9KN0Esei/HOx3alrwDyTznefN9y6SXpPe97X9q49eL05EsH0xPPvwyY2hvj/abXXpXefcf1McWnAWYFMhYAM6c46t0DULzn8L7UjtVLMOJKBIk3X/n61MqxLT0OJgCKclhpJjlaf/DJPekZ6OuVw+1YEWfSonUr0muu35GuI/ng0tY6vN9OU0Yl5XNc6sCR9PTuI9Dx8VRV1sEYLU6XbLspXXjxayIEyAPEfc6xEW6+cBtt3oiAZJyuqtREAohJ1uXJnn5i5U4QS3covXSgI71wgJhZJ3uBUIfSekDj6/DIfe31r0PgrkzP/GhP+u5jO9Nzr7SzuRAfiv5ec82laeWK5akJq1Y1dFONBXKcSOIn+wBu4UVHjh9Njz7+WDqId+I4G085XpOlCPB6+ElfCogy7qXbtACvJZYwMcgI0VAGD9JGuUCg+1VLW9Mv37I9LPD//CNAMzYuzAPBV7SaSWMCuX0CuQf3pd4XnkqT8CPXQiUbTyUxv6ZHiB9+Eo9c2rfh+rvSL73t59JdV20ByMUj9/nMI9f14xqBTIO3Ak0z7wC5gMMdewitwDFwvRI84r+IGLnN0GHDqlUhsIaQxsKbGiAkAMpDBfOpUMrAcTxIsItyWd8lWtSRggRiF7AelxMjt7y5HkMQQr5YI3GTZrHCg4AiHOB1yKmKSui7AV6Fn0Wag1dP4DE+jscqIuX/yd17QNd9XWe+G713ECCIQjSCJNiLWESJpKhOUl12bLnJciw3xSWZSSaTWWvGsZ3mSbLiqkiKV2QVW92SrFhd7BJJUewFjeggSAAEiH5R3+/b/3spWpYnTpm13ntXInDxL6efffb+zrf3oTwwWljbxlgVo3CPT9Dcpd0kdyYJrzNF3tMAXZrrYkZLvZNcpsUI98ChfjAhxDzzw9aYDxFQS20qA127lgL6tGBHAxhKOetG3vex4MntXonFo50koXDnl1U6kKt4bv48jUlTsZ4MElqh3Q8762sGTMc1Z2b1Ipu5jBA0MDr9sCyBuIOsUzBzxomvNDFKHGBnq1JYDiGIzphJW6ZxoCaniBILdqAH1i7yggXGweA05HxuwWxLgl2vZp/gusfsQwGXy+W4QF/So3WRj4zDQBN12eHsXP4OAD6tW2o/5BXdMYaCJsNsbAQgF0OscD6xkdkMFDsmHgVglJi+jQqtcLqe9pkAyF1tMzy0Aru7DU2cCoxsgGUjlyKNmwTeSUJ+pwBkEkuC8mPUAADHICPGWNyHQ0nMRww8lB+txwKbJd8kj/nJuETpoa9VRgeVaGMdijKKIqtD5eKIWV06J8LIDcfIbW7isLM8DjsjrjiK0mAXYVAYD9qAk0Ee7EwHHhBKQ7v3CgUjBUysWSn9ivknA1vusAETm7FB2QTMip0gpjQLLvnAeCJGbttpxRUeJrRCqccVbG1sIh1ChrBOpQGIp4qJg1E02I9hzPjzAyIdVJeyppnLmORvhetR+lJ4HXhlQ8mB3K7zsCCCTYhgYdMbwQKnMax3pcTpHZ1SrriL8cx9KaRimchYd6CX7x5uw9tTSjVpkH9gcAS/SVgThuvkQBcEH40TRolnqR96SH3i1dFXL43kQnhB5tlAvkjR1nqo/zUX/Su/KYKnF8iSSIrhZ8hfqoPK4e/wVU/wCh+VJZyQ/uKryqV7uqqf4RwZSzxL/lqRlZ9eCxghwd96z8tHIl4eva1EfiP/SOq6qe+XfMKXVEd/SgUKJ3Yx/XD+wXVKF3nE8w/KH0k5kj8CLyi/0uLzfo97LlyhDvoZfjFyNfKkv8WPoP4qUuTB3y3/X2//SOqRUqpE4U8kWdWewns+/wn1/39l/t45mhRBpf3nxfoHV/UzMv68ST50/IXHm/eP+jmSIr+V3r9x/F3M8Xdtf8mci/OT/CmH1gCy9bX7g/kHvU+t9EWV+pD6644uR/rfx77a4v/C/L80fy+K2ovsJbs1IT6o/186//1dAW684PWmLYL6B2mo/f2e+oFnJIbErlVoNgGR8iLxUAEoTvKWmARwEYgrpq28ixRiQcXQppmEewiDWPpFPGt/MhuIAnqH0UEFCGujXYfUCPAdIx31o4cfYvJHsUEr221MIKjeRwdOBsydQpccQhcZwrsymfU/FzJHTn6m9QOsKLRCEoDQGGtIH6SdLLd1yVOAM3axqiSPDZ0RoE1igYpqG7ntoq76WhsFuKKwQ1IM+y4QIoj1N5MQRXINjhOzGJBRh52NwDRtO1Vn3W1tVDbKypcIyJ205hPHeYdNTwgMWmvV/6qfj1G+R8NME1giOSx9OHApVpvCXMbLKgpXXVrUktFx0otn+bqpA0tDhBJjv51/6DTj/YBLMMBgD3rc0Jwi9MoK3pX+ho5AP9Sgu3c2NweHnS1dZOkcoHy244ydqYOR29IJkAtQjMdOPBvj0ju0vhFRgHpq3aJsFNtBWbUb7SdQReCt1nH1iw6XjVafpIAnZBLjlrVXG+oOmMNwG0MPG4YMEYLR6GxdASHoRCH0w2nuxWBjqT6pADrZM0oA9EgTJug0Hn/RkHGq5s61z99yg6WWEVoBG2OEMjXtf9fe+tE/UreXOdc81cTIXcxhZyXL5ttQ15AdfvIJ2w+Qe/48oQFiyI92yJq70GZUL3Xd/dYriJFbnWsP/vwZe+Ptd739J0S9lN6DbiSmscB9DWD1m88FyjWOPhcPQWTdlo/awssAchkfDkr5A/QlgCvF8/GlS5HJpRUq2ERUw6o9BSKOWR/224ntv7J2kVAAv/IhtMDzI80kC6XAFM1Ab8PDjD1/myQkxnQ5oRUKAfcAouhgZcC/4BPoFpHMlbW+SyCQJ59g/eM781GHndUD5Orwcsdp0OVTZ5VZ0corLA2sRGxu6SPTsbRHDHpjQjvZwcjFzpAuIYEgveZ9/SPIV0QwxyOofFAy5a9v/M06PkaM3AunBORit6Bb6j+1kx6JA5QTYx9EFuKagNxkNgEAj2Gcp2QS3jCVMuE1PkKsWY2jeOzJOFz1E/iXgR0yCx0xiYRCxOUL1WH3NUP8QDZ04PXYB7EvmbArqXjOJkKm8A1vCqQwPyOM33HyljxLSupmHPdCjIJOhE4dSxzu84Qp7OuLZp4zz2CQKjSXDmDXZo8OGz6L3axDkUG8Ie/MgGSaiVcjoPRoFx6LU5ZTyFkZlE1szh7spwFsHfVdKl4E6TD+Jc+m8a4dB+dRXw1faAcQxRaOpZ8TOL+Gc0+iCQMxRZhUy8LLUzIbAkwI20mkLK6i82Il0C2ak/KU00eHHWoIK8yLkzBoG9mJWt9kO4hNGk1cWKjCAJaBHSIZPYA8E1tedk4GBI2sAsZcUSW2Jt4HbIiE2JBxGcEmRop7KCKnyEjM+wtdZ3DabsC7sosQLPIsJyQBALE28bQpF8v8kOyUt6iA39EQUhcMMpEzNhQ2UXaFRs4Exq3WigQdaIfOrvkj+ySJfk+EOAKNhTyBm6krW1hheYPnMnhEBumkYWtpnOqA5K7us4aJCQALkRRZFw+pTTG8xxVOgU2mAQhUIc6fwVi2VDF3AV3HEEghDnGPQw5lYbunsUkWi503Tvi586wZg4SGmMJW18bPwtJC8L8vWVFBMednHbFTRBOYBO9KZdNAh7afm8KjsGiJh0Ac6m6BkVu2MfBIUy9ROVrFD2OWqJwAAEAASURBVMSaZvIPIQxZVTCQs3BzVswOBe2VQc2BSNmllle5zL72hdusKGPUvvlf/9QO7H/PkrMx8GbMw9ZMgj3TxSRrp0lCVlQyy754HzFyb9sKkw9XaQZsZ3uHvfyLF23fvkN2hl2uQeLijl7oZqeSGJR00gSGkU9WnvWdDiooQz0aIDcpiQORSlks1l5BoO5qm1NUZV+6Yr0thfHns5hOCj6MRMqs3c+GmpO2c9tL9t6+bbhg59qVV22xa7fe5caw8vEPvwTeNTW32s9+9rT90wMP03HEPcFQzS4stFWXLbEbrtlk1197lR8a5YKVdyVomnnnoQcftBdffB4W27jd89nP2Uc+8hGbya5lEHeWSYEGrcXdQVneq61vtVffeNseeeQJB3LpVQzdFFu9eq1958+/bleu4+R2N8Al6FTGQFCRkv+t5VrXgjrrnj4Y8bDRGnAFeuDx523nu8fYLdDp9bjNwu4baT3Nc7jtz6zCWCfOByBMStwoQO5HPUauYmoGhmKQmicZTtfzunghKI/+9NAKMHKfffOgPfQS4CtjJC2fuLgw29LzMmhjMaSibRMxhNYXZ9tPDvXYSdwUmJK4gJ+0qd4237nOQVESw0onmrY21FnjiYPOsnJBzzhQvELVUozcPvqlikDt37rvs7BmxcgNgNwQE36KCVU6k4Ovtt5on/v9z9kOFI+HH37Ejh0/av244FbOmWff/Zu/tAULF9uvtu20F3YfsNrms4wtswVzK+zOa660q1YvZTpE2fYDx+yJV7ZbE+EbqsvL7Asf2eJC9H/++GE7XttM/yCc6f+P3LDe/uCuW+04QOPPn3zK3njxWWIdL7RbbrvVFi9cYq+//pZ992//lpgoXbglZ9mV6zfYV7/yFWJQltqjv9pBPkc9brSA+7tu2mRf/b2bOb3yAqBogzWfboRlTHgTwMmB4V6raT8NCNmNQE6y9WvXAy7fiTt4rvX3dFo7wGN2VqFlpeYDtPTaq489bzve2G2ddNcCANPbP36TlcwuZDe7F4C2HuGKQkgfdnR02sHDpwn30cBhT41WxYGG69bdbMtWbrYaQNl//PEDLDJTvFvOfC6wHMIYlMBQX7KIHWtYuG8TsqSjk0PWcD1qO0NMzVYEFMpqesx5WzovzzZvWm2Lly9h/qfY8RMn7PGnn2Xner8zGKsXLbH586qtAMWiJD8HZnORVdDWbYDCr24/imAM2RkUhfcO7PPYzyMo/3FsFMSjvCtYucwkCeYYAMjMOZdxSipxvSQ0RwgSTpvpnkCrIsbE525YB4gXZ4/vq7EeNGzFJpPwlHu9fF4m2BHrIQ5nK0Bu1/G9NqKNDxaVeILCJ8FCnMB9ZLizlsUy2uZcdZt94qO32c0r59vPddjZoRPMHckDGpQpKtCVNZ3fAnInYFses/YDu2BBIOS5JoAti02obAdyZzMfEfosLgx1C+GVMAT7lBUfcA6jAPBIMcvEjNDhEQp1EMWO3DCs0mmA2kQY6GJ3evwg9MfpSTEoxKJFFjNXxgFsScKyMET0L4qQOEOEqBgaZ3dRyjT5iqGr4PWxyosF2k9FZonzQwIAsKZh8mqTZRRlQ0aTgCx3mx6mjWFx+kCitdUAwT0qokmF8qe6ip0rGSKQS3XsRvm/gFEkFoxeiyWGE1C1zaysgGW7GjwvCEmj5oxFgRlHrp1twoXvxDFc+AByceHLZ2OhgNA6AkSnpUzAMImBZRGDq9AE7OkJQnSMK04r94B3UYwIKC+jDWBPdRGDP8RmiWI/xRGrIAUZlFdSyaZkjvf7KJsjMjJ53Q8wGWOjk5dQ2BSshHpREVWRCgZ1ps0V71Ux+iRHMU14H+WOsp9pa0ER7AMMTLCiatzySsvYKIUdyhgegWnefPQEoRXqKeU4oRXW2oyyCpi6o3a+CSAXxr4GFN1EXigkMl4BMlNQNKLZ7YeKgj5NQVBCsRswJpNZuzjZmXVchpPKKfBQhxTK4BQ4qfHjLoDURBwZuf8NwyYaAcyVoTh77hybUVLM2BiHkXsANy68J7LzbEZRMSFXsogZxiYCczMVRUbKnMabNgd1sJlCrChVrHF/ZgIlbwJjRhsvSSgx2gzTacA8RDlQGvmnPtChodG0TwZsJ8XzFnCr0C+zYC+PAOh2tDRfXBPE4lU7ywgcR3HUic/aKNK4VQgEV+CUJ3XWs2J56eMhQlCExfYaJLTCGAqXr6iUNQAsGJ8+iSNDmvZi7God1aZsIvUVY1vf1Y6uFyG3Bfb6xoUsFk8wLAtoBq1bKo+nqzrL0sD4oivUSnyCJyJMNb906Q/khZ7Qc/4Gv3RFH29nfgb3lUuQtj/5/uN+XfkrPy8N+YeryTW9zZvKR8/wkIMBXNX/uhCkHyQYvPf+PT0U3FG5gvyDciq34K42DCLt6vfC+V/6xMX8/R1/6jfzV0bKw3N8/3ukBJ5ekGj43XD+jmDycuQecklySHUNP+H1jzSKt4fy8Iq9X3+vXyR/70d1Nrl7owR3L+bh734gf2WnB/6d9f+1/CNpKf+goEHWkTr+fyV/tQX/uSEfHpQf1v7+jNdQrfB+36gZgvprsyZoXm+a31Z/dbry/JD+900KT49prOc8jd/S/56JGlu58yDPe9ML8NAnuKRf6P+kobnll3kOA9rnPxeC1PVu8Ixe1dXgWX2L1M8Lc8kdXY88FdwTGOZ1UwrBJc8/knbwNH+p/rqv53jC25vyR+ao5x5+QIa2l4B3go2LSJ7B20FF1V7B30rbP2oGXeOf2z2RDLmgpvUYuQADOoRJ7q4h5L/WD4G3WkMUckwgrsBSeV8pA61ZmnYCN7X4KsxAkjY0uTbCs0pLa2w6m3wKnSD5rnVY9fGNNaoinS8EcWYSHT+azdcYQE4dCq33BSxm5ORaHqEOsgApxchtb2plzWMjH92pF50lE2AoHbBXMROd5QtQFYNeSSU8XYVX0BqgmOw67EweT3GwruKlR7HO9OF2K8AuCw8gPywTnSsOYCg2Te7fg9ZGmALFyJWXWPkyxcjFJjpxkrIGQG6s9F4fYwKPZAlq05QGUD35jVZC+qyNfNdGdAzkDh3wOkXbJcE0TpuZC4OO9iVG/BjgQLx0imgBj2xqsxmsbopnjYvGpo/JLeFdralsX9Mnp3buDIdWmEXZFhLPPpMwbh3WWYvXI6SahJQMSwGcTMbzUfUXlII66SNMKoofXodeJQCfRZ/2Buj0otPHGoWE1IohpJq8YNNoc7k2T2hjGKBWwMcY7aNDsKdjIHIIKEf3GgUoGsfe0EHX0SH0F95Jg9ySxVkkckueQi+aArSKJTxVVTVA7s3XWyob5W8DYA1R2cZ9MHJ/+COA3Fe9HxbddjeM3BusaClALqEVDj8BkPvgD+g3xXiV59y4Zc9dZLkLFnOwW6HdeuVSuxk754EnnrE39+xz7zDpMx4qQuMUG0JMcfWVdAx9dzUBfSg+u8Auh5G7SKEV0EvFrFRzaEDrt/rC10XNV/4hNvhoPvJRu/pDjADGyHmA3JPbX7HWg3ts8sJZm4GumiEgGWt7BAbhEJsAg+jqk4yfKYgtUXPQdWFniwgRCX/wvoyKlOBiVlxgQrvM1Djzgvh8HMILs/6XvyBG7ntwIuhX+iQdr9NCgNzUPNJHP3K5xGbBVDykqTiA3Bj6CZxVz/rooCIaB0F9JY/IQ/VTNt4guuZSygukZ8cGYbjWo38SWkHee1G0n48lwDQBubF4lk2JvC7biXGZCsg5kw2T4gJCK0IylD3dTizhBLCQbHR/gbJJ7DqkIhey6KNRvPqk90b3YlOgZg/hCXwUL1dqYBWVpVZQmIccwA6VXYbn3hjM1z4AyOEQ3qTqdqtjU6nbCgnTkpsLFpRcYOe6Eq2t7TzM/nN4+eah5+IN4PJ1yvo5dLu+oRHPNIgZ6K29F0bsAvaR5FQB4RDL8DIuKgcIZZOkH4Li8ePYDGcJAYGb/9x55VYMKB8DANwmO7yLTSlsgP5znEPV04QtqMMWxcpl7nDQ3BQhFqeRN9PEDp6awvLCTlFUFYWkmcE8UXxqycMRgNZUgP7ZyEPFh21D7++F2SwwMm9GBnWesN5+5ibeiqUc5JWXDFMawHMAD7quri5raGjwXptdWmTzqjh3Ay/k+Mw86w9NWhtt0AB2JvZuAXKpek4JsjUNfCJknRCqaiE/NR475HO6ICeL8KazrL3jrDViF4yQXxYbM2Wls20GcZh7uy/Y0ROnbQQyU3pBIV7PM2G1zoJtGwvBDpIfcjcvJ4e6IVcEpGIQYcaz0YcdQFlFIhEhRWuG+kFhLkogl1WCl+RlZ7uN3I1dXt/UyJk7k4SOybfSslLLTE+xAWGMp2qssbnNeiGDjUEIjUUmJUOCmgQPHWOeh8D3kpGjM3k+hfUpDiBX5yh1sT714X08iWyfANheWD7T/uefKNrBLHv5jYN2HJLfJDZZHmFkzxHOrjeODarFN+KZnMiG2iGLmle2gYPYWAAQpDJAxD5RjIcpBuQgTCZED5MIno8MfQa1H+YBuhyfTsVKF9vXvnSnFWRPAeT+mb174CA7dKVQpi9jcmZgdHXaWPcphOiAFRUV2pfv+327+fab3QCS9nSmrcNeeOo52wGQ1kYjD+mUcZgxaswxJva0JjeKt4SF6NnaFVDcPZ1cmZgMS62Exeiy1ZZUMNcqC+fZlzZusKXFRcGM99kv1YT3kTqDMOCa64/ZkaM7AfN2+47Rysuutc233ItrajrvIBRdiEBDB7nvZHA9Brj6o+/dTwdBSWfG55SU2lWbrrAtN26yK9as8IPSaBTKiTRhh7eRzn3ooYfs1ddeoc2i7VOf+hTM3ZstH1f0BO0Mu3SRVAp/JdfahiZ75ZWd9ugjP7cDB/YymcSsSrIVnF7513/1x7Zhw2oXki5gfSoEdSIJEpHwI3/KrfwDmcp3romeX4fi8bcP/cxe2b4fRSGBnQkEHcZudFcbwbwxZtPyEXrEKmQg53GQ1ue/8Ani/27ynWz1j+fhZX1fsVPawcfvBn+Sv9iGHexaP/sWQO7zewhGj9sCYFpGcYWVLOAE+pIcANpYW50Vb3NRFu7f02knzxAXCpfw6XP1Ns2OkZRaAUhi7SmeVl9nq/W01Dm4IBBCEHgMbS22wzgCW4edza0otW/9wWeJkdtJjNx/AljogHUMsMWkKisusJu33ABA/VmA3N3205/+FKF3hNi2/VZFbNq//qtv2YLFC+3lbbvsxd3vWU3zGW+7RVXldvOmdXY5O80FeVkO4D78wqt28GSDlczMs8/dSZxn2GB/fv9jdrwG4Uh51Vp3ABB+5fdushO4HD351DP22nNPEmokEZbzFvvUJz9thw8fte/+779DANUzH4rttjtgct58E/GEY+2HT//KTtY1OoghgOPjW66yz99+vR1v6bDXtu+1w/v2O5M6LgTbGJcPHdwwDutOwMH6TVfb7Xfc5eEiao/vs4PvvGGlRQts6aqrCVVQbM89+Ig9//gz1oPicz2g42e/9EnYAP2EDzlih48dAezpBiBH2SN+SfcFBNrQeVwEWm1uZZ6tX7/Vli67EbbuGfvhD35sLc3tADwJPp5yaIvLVi2322/bjBLXa//08M/svZO1CHR2DqOLWBw4ZIAdvJzkUbt2Q7VtuX6ly5E04vSqNx9/4gV78fWdhGQYYOOH2DIouMkAMUsAkG+6apWt33C5HTrRbN/520eti8PUgPEspJ1FAKFJBFg8SpqCmbtCi4wSSBCDwMycs8JSFHZhHCB3uMsSJmHbMWY0P4pRXu+5/nI/9OqxffU2BBidTGiYKRaq4dZOGyeExiRjuRs2bDus597a97gOkMvGTDQn9ybBnpCSMnKmhjpGWaUOO/vYrXbzigX2OHXZicBFjFK/YGr4zjvPCT4KsRifZVFqO7CD0AoAgcgDxQL1w84qqy1TwecB5j2GG1N75BzKQm0T7N9OhD1KLApxCixonaacSH3iElFM2NkbBNCPAlxMAoR0popYE1oUyFOxO2PY5RuXMYQinMgikoFymcHYicurslD6DBvAc2IU9ss4rMlxQN1oFF4BVTSx12JilPkWRVQfgrtDw4Tzyd+kIYVSBkgsO9eTAkIBDOWy5PHg2L7TeiJwzgUe/ePtIrlOPwSbUxx2hvIvN0UZFNIPYxFMLHuWV15pJcj2OIAysUr0rpikY3hHnGWhdCC38TQbROmWt6DaipZfBoiNIgJYPjXMLu0waxmG1BQxcuU2NYHiOo7hEEK2j2o3OQrFLyGJDSfczVjA1b5kRB4Auexq5xVXcnBBLkXH20AGQhjI1dqk3eOoUVzDuK5Rp51QsZD5gw/xlBjD2qxMZKGmyLQHRiryVqdqtwFCXujpcvCxZP4Cm1FZDpALOBgPkHsBIPcEjNzaelqYGLlrV9mMigp2dof8JOJhlJoowr9o51trYhxzJpnd9xRcxKKncYdUvHFYF1SCNqbPUcykDI6yeSc2rGJzCeR3I5h+8LHCbwdRAT2lNGrUDsMSGGBOahAXz59jeUXMZYytOtb3c7Bw0tkwmlE0mzDV2XaBsTnBmpLCPBQQjLXn8W+Vhw40cbaNlCPG3igbK1oCxcZNxphQCCE/2EZGKOPEjTXekSGvw0AyUSQzM1Otqa7BGbmFKH+TjFEZjAqhoPhizsBm/ZEr6CTeHQnMp0SFqkB5kkEkfUVKmoxJncot4FbAgfpIm7Py7BArQiwjgQTOPKCMARirLyyt9J10A49LRyuL1ZyAUisjXv8SMYAC8Jcw64xXMYW1XrkxTd8HK6YMsEAXkRlCIkra0/U/gx+6EnwYd7Ly9K7aTAa0qw9+hYvcZtT5zQhLz69pckkf0W9/TCl4jhd/6rqDxfqiD8/qCb2ib/rff5C/vrsBKfnpV3lOT+kx9A/JMOk/YqGojXTPf+thPc81fSLvSmbwRPA3X/x50gjyD+4Fz6tu7+cfsJp1nzZRAkpFaUXyly4UzstTj+RPDtL/go93JGUK14X3g/x1lxeULveUTHA9kj9NGn7n4nP+Cn0Yzt8ta+mqSoLsVE//7n3oBfY6Bpl4Kp5dpP5BujwX/B/OPyiTjyPP/7fXX/rfxforO2XOJ1yKoCzhn7ruZfPfPPyh7R9cV3n+Xfmrqfkof69j+LtXkO8fzN+vUMf/WPsH7aUyewaX5BnkF8lVdQpK8qHtzz2PWxx+SPLiXxt/H2x/d/2nIEH9KUikUKojn0hJPAsvC+3kt9QGeoIfPv65rv7x/pfMUHtyV89owYwkwMuy1TyR32H+R/JXTkFbSXtSa3jmXAznTxaI518f/3onnL/Gv496jXefOMHvCMCj8urj7ezzkwT9WpCPWFdid/nBP3wXC1cbngoNN8o/6Uw6N0JAnzaCY0gjYDurfCSFbhCHvJXuKMafPCxCbEbLfkhE3megKyluvjwuxOaVLhTLGjWNi6sOpBkk7RCGO4oU8zbYWFRcXq1FWbBxcwl1kMEa1AcY0Q7YkIoxT3EJkXQOT23WJ5ibYonqHc17NB7KpXoAfrDZrVA+SneEemmdTcXwT2bzXN5Y/b2QoyivDgRWGIgEzr9IAGCIE5CLrtAOI/dcO3YRsr9y2Upfu1pOol+CfKWw7ug96aAebkK7zNL41Fda//ktvSkxFjdjdJOQ9B/ad4p6gdIQq5eDzQATdLBpiPVvGuAhSV4+EHqiJ845g1dsQBElojPzCNtVQDnQ4Xhd633Nrl0e4iqNkABlyzmoNzcbRm6bnakByO3ock+pdEg8Op8kmU1tjyFP+WTHah0cA0CXV9cIurb0Lh+9AjcpI2gTwAf5ipELWJVGO4tBNwbBahJX8gk8osTUjkkkTBanvEvfEdjUP8DBQpDApvF4ct0MnSotldAKGXlCjqk7+QAExQA6V82rsntvutFSyhRaAR2A4XRaQO6P7+egsFfogxRbcOunbeEtN1rRkirCb43a4aeetL0Pfs8u9KIr4pWsPs+BkZu7gPrnl9gt6xfZ5soce/Dxp+xNwiUqTwYA84cZov7guzZDgkOWNK91jb+lD3Hg9dob7rD5Ii8wRh374FmfhupTJrzmYbD5S1dLADDnfH5FMBKuTQKo9XW2WM2216z54G4w+TbLxhMznTGgeNAjjMER6URarwlbMTmz2KIqyywZWy4W20N6mD4+Xz+Qv895n3QqiB6S/KGMusacGsLDWqEVeo8cgK0s9qOA3FKPkZtGKD7pYpKL07L5EyCyRAPkEiNXcUddvlF+/fb0+OlZqZpU3KtLpn5XP/Qhf42l8dEYbONMG4fnoLjFOvRO6/EE5KI4sC3lOwlaN4G+n0as59ULq2zlvApsZA6qAkg7TWzfmo5mdHK85NBtCwBlUxmzsXjdjfScteZTR6yt+bTNnr0Ej9E5nAMTIoTmDmvCNl+1crHNXzDHSsCd0iEdjIa6rOtcrXX3ys5QzOZYgMzD6NoDtmLJaiucNReRBTmBOKf1hE5pb2m14qISm102G11eFJZp6zxzFqzgOESHGMuDcFhfVw8Gwdka9OGqxQsgTi3gvKFC5liq9XR22La33gTIHQXcrbYrr1hBWXLtfNcFe3t/jR050WZdhDjs727Edq5Dj2RTBTkZGweGBrvTxwRzaSwZG5jQMhjUNGwU8ybVlgEKZ6aTB2Bxd0+vg7jXrFlqnYSTfOfISTtK2MZZAK9LqP8A4SlrZdsg025cs8TmIjdbWlusC/ughbKfPHmSc5gy8bpdA/lujmUTdzsK+1Uh5xpa22zH/kPM4QnwnBLbfMVKy2ee9sJs7SI0wY7du+yNV1/2kHurVyyD5LjK3tn7LrjZa8icDpu3oMq2bN5qc+bOtWN4ND6CF/058IKZcyps2fKFds26NbBpU+3lXbshmXUBFs+w2QJni4kqQD59YEWtZzrdC1ebP4lgCEOAq2chzkhuL51fZdXMkRTmh4Dddg66rK2nPdmeKi2ttJVL5gHKxtupBjya3zlgJ8BxeghToUOZp/H4jGXeTzDHx7FpJBJSIErmYfPFa15jk0bh8TnAWB7CY3hSgDpr3ny8of/b1+8BnJ4Jngg2RTSBKeynzOQocLYhG4gl9OcSgFzOK2ptPWJRVaUbUIEF5ErdJWX+gbcx8JjsdOg0xpYm0shwNwsfBg+CR4dmxWLU584qsq/94b1WNCvTvvnH/8PeJVh4ck4Ju1PLOCQtA4AIIPd8PUF9h6xwdrF94Sv3wk7cjBEkIGfaOoj/+Iunn7dduw5aW0e/AxKjwz0Yn8QdZeZGsxugmYucR4iFjSyVFSM3Pn4QIAJjecFcS8Honl+5iNAKW23Z7DJekLLDi644KAkCcQM0tDSeBJA6YrV1p1gUB23BopV27dV3stgQ60SSgo/WES0m6twnH/uF/fD7D1Eugr/DFMstLLTNCP/NN15jC+ncNBZCKVlqM/QMWIu19sADD9rrr73h7J9Pf+6TDuTOpDNkOPIYJZEAV178Rg7Ww958463t9vijALnv7kNpwdhFCC1dttr+93e/DZB2hRvcflIkL3DL+8pLy49AeVJyUpD4eJ3FyA1ZfUuLffeBJ+xXb+3FSJULCuAGAH1C91lLABSPTqH8CGAd9lQwq8C+9MVPU7dNDlJqwXBwQmmqikrXlbVwFrruhdAXQCp2VjVJfrmn1n766nHCHhADJBNDF0FeNB+BkE/MEhSrdflRtggXgx/vbLRjxHGNY5GR+3vc8HkHkNPZ5dahMZrE3a3NHBrWoM7XOuG7Ic7MpShyWeiHaj6HCfat++62+raz9i2A3F5iUI5dOGdTsG7LGHM3AaJ+7u5P2vYdu+yffwrweuwgwPwgIOVi+8vvftMWLloI0L0bRu57dqqxg76ZsoVzy23LlatsCQHxc3EDuMDOyp7Dx+xoXTONH2Of2HwVLhIJ9u37H7WjNU1+DX0KIPcK++rHbiKdFkIoPGcvPfMYMWf6AOM32jf+6BsAyIP28D8/bPv2vmNl5aX2yXvuJsZvtTWc67PHX94JI5Zy008COBSi4cu/t9VaYdTuP3jCak6cIFRCB0RAYuLgatB1rt3djMUiWH/11faxuz4O6JFhJ4jNe2DnG1a9ZI0tv3w9wEKKPf2TR+0F5tl5lMaNm6+zz37+HhaIbIQk4S2OaU6chMXbzqE/gx6yYDo6ZMlRXTavMt82brzeLmPDo4a6f/97P2S8tjIuFCsy3vLYAVt9+Sr76EdvZfHpsvsf+KntO36cnTpOAY7J5cAAFDkUweL8FLt1y2rbdNVye/e9WuZGHAJ7JrGhD9nLMLhPNXewM8dWJxs0UviWVBTaR65fbddcs8H2Hz5p/+s737Mzg8QVjgdAIWaN2mgCYRsFG1MLj4BluahpbkVzPQsgNym3GCEJa3+EQyuI6RVh2BQxDu+5ASCX+frou7U2WTkb96giZ2f0Haqzgbp2gNoJ64Kld7axzi40HLNQ22k2mGA1EmsrPmsW7FiUofYmDIJJK7tqk338ozfbrTByH4eRu4PDzhSfyBUTDKop32AB+GSJVozcrjpi5O7biUKKsslziu+VUTbXssvnW5bipSIbZbRo/g2d7bbOoxz0hOfCJAwE7bjogAoxqBWXNoGFPD41jdAK/ZaEkZJFvCYxQcUQDCEPRgWkuSIDv5NtVrl5caAqoZZxwWGMxWTlc+ABixNK9TixhQRWjoeYiwlThJFJt0w2d/QZ7BliPqPsxmC0cHAEMBtgIsWnPNq5ZboSGgUwnjZSrDcpp+PkP8ZcCg44oWfI1+M3MVG0ySVgSvXpgZF7vosYtlLoAZCjcOdLYLXLq6y0slVrKQvAJHXQYXMy1EIYXoqRe+YkjNymekC7jOCwsxUrcK8BqEMZmB5i5SL2cdQA5cFlSgDzuDY+aDPFr9NBkIgU3GJgaLJzq5iyk6Qrk5QiOSiZV1wOax4DAGUqxGKunVzFaFMIkXHkTpQYuSh6VNYVVinAGmNSa+Xan4qxJgao3Aq1GSk20CAbT61NDdaNIiAQtRgDoGAO4ToyWNRpx5ELHHZGCJfO+gZ21Mdt7rrLAXrLWA8HiWFdhyIG63qcxR4vqpERysq4F/s1OZU5MI07JHHGFXYojn9TALojls9zbOph4EyN4U5Gu8cxX+LF5KY9g7hVFI86BnNaBqDcVfGOQeZNsiYWzZtHbNpCqhmCkfuedTY1My5mAHTP5hBL3MNQggVsxwGcaqzJ4FDQf8X9Y6HmHpsuGNGTOvkXJYgMOFQAoBUWvOazWEbTKHNqM7nCaoNgiOenMSozMZoDIPc0rq6DVjS7HEOdgwgBcrWm6z995Ao1iuI1PEyfkL/aXYCuQp94mAWuKX6iNlPF9JpkbArE1QaQjF2xggL3XdhJclFTGSmL1j83U6QT0IcMWE9f41vuv2KVp6enwwhACZZMoi4xMB0EGDtTl+9yCY3F0HT2jesKJKNFXP/TPlpWVYuI/qExSAH8n29eauLwnp719Ve1jqSja+FP0BZ6L0hP+oADrH7JtY7wPekfAoURgJ4/b9I+KkfwtmcT5Ml1T03P8oDe42F/0LPmu97RU5GiiHGojwNZyL8AetIrwXWVPWCRUU9c4lwwKIHgtr8b/OA5/tNPr7/nLzmisobTCorij6utIrlE0RdeVvJX+qofV/y+HnYAXF/0SrgvLs0/SD1S9iD/CDjupYq0v8od/gRfg1p6q4TbX+mqHkH++q4yecZB/upfvRxkGqTmbfhvq7/yuFh/Evu1+l+8EyTvba4Mw+3zG/n7Y//B/AUsB11C8r9b/YMm0PgP6hKMHb6rvcNl/Y3213jUG/4y9eZPtfG/Wv9L0gxn5+noh5LS+qty66fmu/52QslvGX+R9lfpPQU2zX26eLm8RH4nSOeS/v+Q8ReUh5zDdfP6e/68p2uU3WsdVD0or3Lluv7zy+HxF7TLJfnriUvGnzYc9AmaT2+HP8qDvN4HtLnDs5fOvyAjL044Af0KUtCmV9ApQcv4+GfNl56swD7OyMTAZcmgPIwPvowi9wdgh/ZhvOtQYD2LkHVZEoBhPKz257L+RZiOCuGWwqHFWmeHAWeH0UUQzwAVSZYOIMFun68POg0+CsaT8h9D3xwmhILsJB0SFoMSk4g3l0BXAZ9anzPwDsuAvZUOi7OvG0+3JmLCohNoI7UP0CqLA38z+SfjzxmljBOUIjaz2TAmrxC2lgaB3KaH5enE75S0HDxo8GjFnpFNGiJ/1UbdmghokgprLxH3/xBrmUDRs+h+0ivKli1zHa7pxElfT3QWRDKb7epfhU2QTAy8bABpYYuOs7E5NIwnF5NQsn6E9X8CvU+HvOK2hi7FdwFc6H6K2cr2Lu8BKLORPT1FSLIJwhMQfzKO826is9GlcysoBx5G7EyL9FC7JzjsLJH2qFi6ENZyjnW2cL5NTYP1tp+jLrQd4GAGDMc01t548pL+J+BtivYLAQYPk7fY1vJZ8uusxdpg1AHn07BxY3CDT1aMXNZYgU/acJf31BT9q/EVnUToPnlW0f4j6MBDHPo7BQAeBdHDGcpxAqRg5BIagkZAn0EnJB5oNHZSVfUcuxeQNqVUh52Bb9COjfvehZH7Y6vVYWeMm0V33G0Lb77RipfOI/zWIIzcp+ydB7/Pd8UuBQSl3bLnAapVL3FG7u3rF9uNlbn2wCNP2Bu79tOvjAeNCeo3QRklRxwoUNnpOJEZdLjSNF54iQC5l226ySoWrgBf0RhlVPDjYsxYTT+u+fzTMNMTuq8HL37QS9gE7+totZptr1sTQO5ITwcMVI6GYCPbbQDmgsAzYStRtOtEboFNwmZMxpaTR5vmW5CR5r+++g++K3fNf37Slv7xvCVPWCvpsyEIGfW/eo7QCgecDEPlLL2w0gpXXMFhasQ5pg/16jSHU03HwfqObcOchpGL7hvIukvTpSgUQFdc/QiD1cGafUn9eWJ8GBC5FS+7c4wt6W/oAiq3h6lkrMVhsysk3DhjqgAb6+PXbbDqsgJYkIN2TCzirnbrgcmtcGPZjLcy2Lr50v+wH04fP2qt9bWUPcYu3wi+tBrGNPV64ucv2M6d+yx/BgfnwSBdvHgeXr4FsDpP28lTOzkwLJe5XkmYSB0CeJoNkHG7mjCeU+Pxtn//KcIE1uO92sahiv08k2pF6NgCgxUS83RDIx6rJ62itNTWrlmNd3iLh61MILbxKoDJHLx56wGCB2EGy5ux9sh7NmtmgV19/RYrLSty+2Ln9n2AjS1+BswQMmh4+AzANmA19ksibOPs7GSbCZ41DXmrBeC4h7iyk4QIUKhC9VE2smj9ikWWQ1uchdzUTt+WFxXYnbSddPDdEJZe2/0uDOYMu2zRfOo9bMcbkFdseN24agmhA6YBu1/G45dwDozzjKw0Wwoxbu6cKqvB06ADrCE5rwhwexHhIBKt5nSrnYM8lQUTdxVAu0KBjmCHzya28uGD79lPf/YYQG60XQNZ8+pNV4PnEKYSr+f62hpbc8Ua++K994Jp5EPY2+M4RMsFmMEL5tmm9evstms2+OHSz7++w/YdPc5ZXAOe/tLqSlsDMH6Kch87WY8dOAb5r8jKacMewGrZminMiULAdG0mHq8lBCy4lEgfikVdUVmBhz7nmABmN4Gf7CScijw1FEJvKDQNOxggGNKOohuENP+SOJeGAZyMnM1LYlOSQwVjsSuxDmyY8AtjHHgWz0aCGLllsIz/y5c+ZjmZM+ytt45Ye1sz4xnZhh3W0tht3UPYMwULbJx1oIewpFHzyzeCBQYCJ5bfOi07C6Reu4ZYbO7KK0i3l0HXd66VBRG6cEIaLt2Z7Ark25e//vuwFnPsW3/8Z3YQQy+ZhSg9uwRBRywSds5GejvpSGKNlJfZF7/8RbsJIFcMFkwiCtdhzz/7Ig1QS8cCtp7vxJht4R/ABRNXuwcuWFQ8RpdOBsV6ljhhEQLYScOVETad3AIWLF5uX/vIPbZszgK/zyuSQvwLBNIwgr6tqYbB3WD1MCbFPJtTVWVXrr0WgzHPwUMpjnoHke/hFV7+l+3204efx4jGxRnGW1ZWst3+ka127XVXw6iEIk89/AUyE4voOG6xP77/Idv+2lvE9kuxz/z+3QDXNxNaIQ/jGUau0AMXfrwWZGUN9aftzTe32ZPPPG2HDh/GaJcL8IQtB5j4zrf+3C5fB5CLEHFBR130X6DKqHL6qMC0CP8igl+CVgqN6vnXP37UfvnabncLliCNiYIF28tCSz9rx1NbrLGAfbOI1fiVL37Gtt5wFfVi8ZZAJ6dIup6V/1C+qkQkf30F4AAkOtvVbW8e67Hn3gGAYlJOsgMan5tm+RWz2bEsQAAm2vqiGFuZCpC7u8mOtJwHyGWXnLAKyVP9lotCNoO4JnIzPosy11JXY611J0gfBZBJrBgrArT1t1yV+hAeVXNKiZH7WauJALkwcsfZlZ1CSSorLiYmM6EV7v4EoOHb9CVA7vFD7IT3I1AW2V/+zTdt0eJF9spbu+0Xe961miZCF9BHi9iJumHdKquajaAju/O4EOiE87Pne62R8ANb169GEMTZtwTknkJIszAyyAMg9+M32ymE0pNPP2svPfkIO1IdtmjRQrvvvq/igpBve/fttRdeeJ7YvhV275e/QqyiKOLj1tk2XPIvIGA0tuV6LEbu1+7aCkN2mDjKLQjEVuL0dOMGfM4aTzda3SlOtwcQAsm0TVdvsE985i4P4dHR1mYNx45YPkBLdl4B4UvO2uu/es32vb3fegGSqhbNsxvZjFi2dDFuR2mEmRhgHp5hsWhiLLZY89nzuJpcsHiUuXksdpuuvor4tRutjg2H7//9P3BgXBvjDIWPPsrLz7e1ALl33gmQy+7V/Q89ApBbQ+gIlEAY2ZITOZxcu5Qduy3Xr7X59NUL/7LLlZgrL18I63XM3t7XzAmv9dY52IkCA4jHzumickJibFxq11y1FhD7qH37r75nZxlfSexipSRqPgMkAvSMEYJkkrgyOo01iPWJQoEynl25ghhghSijxP0a6QYYhEEZNgiKCnLsszesRcmOtsfYsZxeUG45C8uYmoRTeOekXTjchECfYGHvJxYrQG7TcQuxEI8CJMVkc3gD4Gcsi95waxuA7ZSVAtLf9Xub7aaVc/ywsx30I/AQ80emC8qEDFoAC+20jg4TWqHumLXtjwC5gH4CckvnwiKeZ1n0WSzMEh2ChoC0QYD9toM1ALntgLUIcQChKEAqAaFTGAaxsE2S2fhQ2AXOoLWsRJ2cics6C8Uk80UuIqg25AGbIaRDpDBk0IqSaCPJ92mALWdMsvBMEadLsmUsdA5gEIZ+cb7vBmvj4kJ3P6D/GDF8YOXyXog6eXwkxrwAsjiU+zgZDShGUlQlOSD8oqizE+lGMJIVY8RZarpJuzj7k+89bOb1KkapM3xhWSCftAblV86x8lWrAdvkLgmQxCcOxXwMkLGzSaEVjlpvUx2MEWLkzl8II3clJ5QCzJLnVD9GUw8xuNiAm+JwMsVtwkagzNTPjSyMFyb2OMbbOLugApEnYehIcVRoAoX+UGgFuVZO0+Zi14SQydhLDuiKkR2FYYRlweIKmCtFkX/uDsc4i2dspgCyizHjjGTEpYymEQyRZhS4cyiP6sPiBQtt1pxK+pA4comA1Gz0NALknq2v08ixuZev4TTkMsoHkHuBGFGD3ZY+Qd8OxBJDXmKQxVyMXPqc1qZ9MTAU144w/FMwjkNRRShDALOKgcy6zZDkeZg4sJilmI5RLw/4T7+rDpKxMvrUxmLkYgsGQO5sDCHkdB2MlU7kREYOoRWKSyBn5yKzCItBEP4YZMIUc1QCU5tcit0bA3NIrk9TuBNByfV5RU7kg+ua4rHRJgLRtUunEBra8ZZr4AD1VazCDJTIdDYDW2HkDhBSoWQ2bYHx140RrTGkDa9Y2lvMGJ1ePUC4EhlXMsJjuSdWlZ7RQQVJKGT6rUPgZMgkMHfE1KCZ3RDWPNG9QRQ4MaximRsBC5axq+VO45c+Ux8LtNWGgFjkWtfTYEdpafcNGPJWTK4EjDMHdGkLhXsI1l6l5YkpObU6faaa8Adf/LdmIXJFk0j3Iie9S36pbf2fntfb+qWPrCs+njRl1PofbDDrccki15g8Pc1x3oyk4HM1mJfk73qEklP+1JV3nYXshSQP5e9vy1DSd6UjWFR6gv/BmOQKfyhfLxXXg+Lpup6JvMdvCqyS6X8BwJF0HOzSPU+H30pIPzwT5awLQTp84TlPhS/KizlMZ0Tu6hXXGfym7isp5Rt+R/f5dzF/Jai39QwvB/VXJkH+QbsG+Qd9yS2lxSv88nzVbvpT73g76HE9xUXfePc3gmf9Dtffz5/a8aCXU+nwRVlH8tdb/1r9L+avxL1c/iOcvy56UYNb+uPS/Pn+H21/z19ZhtvFy/871F89ErQXLzP+/r39/59df2+gcP9/aPsDxoarSz8G40Z9pPER6X//Ww+Fx4i6NPynf9G44I3wRfU/8+pDxl/kLY0CfZSOBovsI/8jnL8u6/O75O9eQ5fk72M0nA4Q4W+Mv6BfkRGRD/q4steD0nq0xEse6uPl9EJyjwV0kvVF8lrrsMLqaANeMlUbaQMYyf14P8pzRXWJx16Rx5HWUKWvzTOtT5pH8p4I4o7i/pw3k4MxOT2ctWSQdwchcYixmSgGHuw6VnoHif1gThKSbjKG7B5l/RtnLZc3hQ6rSSMeq0A05a3Qf3o3LZcDNwXksmHZISAXnWACnf38uU7LzoCRC5AraaiQPVoXJLgVQmgYQMk3+0hH684Y9yYYJ7EARYlJxG1kbRrC1htDr5zCcJ9i0y+ZmPPpAF7J2Tq0bdA6ABfOYSNrw7xs2QrKOmZNEDriWFfTyVcsM/fUDAOgkvNacxOk07A+9RNWSmvZNGQZ6YIiPUh/FHlHHSQ7c4o0FetdZUxh89Vj5E4BsgHkxrLmRxNPMpawCjEz5rr+SVewlBMjdzeMXLxzdPhvBQCNAO8zMJY7AHIvnDlHrF82YbE/Molzn6m1V2st7S59Q8CzQmVow1YhtXTuDpKWfkUf4J50rimIYrIXpa9koQNoQzwEgDvGxvwkfaxQZUQy5S2eZVzo3JExABP+sFh0CB1erHj1yQBpWbno1Tw/BZA7LSAXkKSqGkZuOLTCLgG5DKom2HTbfvRDgNxXLBYm8aLbPm3VN221kuUBkHvo50/YOw/8AzgFITMAcqdRkLLlVTV/saUrtMIGDjurIkbuwz+z13btDc8DxgRjVvNA3kOSadIFdYi19HJGuHuGxcJ4Xr5+i1Vw3ok2mF3f8DIz/0hCuoc22SWbNcY0r32g+k/Nu2A+iuHd39FsNdtfs8YDb8MKPEOYAOwCYoiKma5yaL6JHS4iwxjYxzTgZnIhJBVAPNcz9JTPf83mIG9uUA/loX+a0LoT/vhDASO3/uXnsaEOAEbRRryTWlRBjNx1hPEQI5e68qyAXEAIfrdyDbsKPXwaG+nS9d/rr3JoIVRdlaV/lID+j1xAlgzEWP9pgEgYudJB5WGumqqtdPBUHPpmLMxFjamZMF/vvGq1VcHGbeOskwOtgN4tsMjxUtYh3ylgIXMh+xRBmJmC6PTurj3gBb1WPrfalq3daAuWLWFzKMFeg5G7fds7YFW9sHRnwBJdDPmuEvZrne19+1WwldlWWLwckC/fmtvaKPAkXqnrGaNjtmPnXs7WabCOM+1uW4m1n1+YZwurq10GnqqpgcFaZ8uXLbab8NjtONMP1sGBdZwfVDo7F50+ZLvADDo7e2wYoLCvpdYWYmPfesetMDjzrQlb/S28QxvADfqw+4aZwxMQoGI47DoZWzEb9/zZnJVTxSaEDgc7gZypJ3zbEBs8U9iOUopzAPmvIoyoQONz3ecJf9BtRZC/Nm9c5TG/T0JW2/XuEWcRV+JJegFWv4DcTrxINxOSMnlqlLOinnLmqjadllKXVbBpU2nXJ9kQOVTfhidqtV131RUQ58p8/eo8B4OV3JeCv0h/H0Y2lBUVgqsd4gypJ2wW3grXbdpAW19u+8EaX3zxlzBwj9oVV66zL3zhXoZblL3x5g5Cov7C2gZHrXTuXNu0YY1dznlYCrNzmHruOnjEDmBjKezDErCQzVeCMcB+3nfoCBtOCbYCtvMKzkbqAWjW+jNjRhZElHHA3ibbvf89SGrYuQy9JMJ1LFm8BKLlBtaAdKvB+33nngOYhLQzbTwMU2wAMthw33nCTbCxyDo2AQN5lAmQiB2bx0ZBLCFGRGSMRVYpFMQUm3yJAPITkJGKWXv+6Pdvs6z0HDYMIC3RzyPY2Oe6z+EVDZDbB7E1iTCPhJ4Jga9GLa26FvmCgCGxKBKNQ/DnYBhmzcizRMUJnInRFzVibTXNxO47ZUN97biCFhD3tMLBok/fcwfA75T9zZ/8iR09vA/XE4ICEyNDSswIcQoHLmhKgUCXVdjn7/ui3XLHVhoVYUpjCEB6/rmXbOfeBjvTmwBTEsbh+UZ2KdpYGDG2EegSeixPDDgmNQ0k1p5Ajimh2YB6CUnsJAKwLl253L7xpT+yZYsvIz+JNd6T0PQJT1mGYOSePg6zsNbqMAxDALkVlOlygNzcghIMyzQXEK5MMphkqL13sM5eeWM/1OWzflJ2SsKk3XHHDbYRt/usLNw9WHwl8KREDQMqHnrvsD0EkLtn527i52bbpz73aYBrhVYQkIuCICnmQ5VcBEjyaag7ba+/+Zb94pe/tOOnagAGWNToi6VLFtqf/ff/ZqtXEaYCQaSPZLgr2cFfXjPlL6EuZYKbFwW8Av7X1TfaX/zdT+z5l7d7m0WziCv2YgJM6XgES0ysAtHDTEIhmMVkvO/Ln7Kbrt+IEQrDkTbWgnGxvHzzNSQiP3U7/FFN5CZzFkDmnYZxe/XUtLUgZPpDPZzqOAYoU2Y5BYX0ZZxdOSvOVqVN2oP7z8DIJS4TBPWps7WWNt5reYC4M1DIxDQbAIhuIEbpqSPv+uLuZWEhEdCi/6QYXaDN51SV259/5W5rYCx96wc/8Q2HUH+3TRNKo7wo37ZsudHuufsznPz3DqEVHrejxw8TR/Y8QG61/dVff8cW0s4KrfD8LsXIBWBBKV04jwPt1i23qtmzrAngtobDla65fCVxIJPs3RO1tnZJtQO+377/ETtyqlHNzqIsIHeD3Udc2xNM6ieffNb+5cmfWhcM4dkAdLfecputWbMGBXSMeMiPWRkLyhe+8jUHcV9i9/Y0QPQIgAiaDrulicTIvcq+etdNxMjttxM1TdbUCJWfmFpDACdtbY1WW9vsh4oJFNl09Xq7++7fQziX0l2EpIC5N4gi2dHSSdzq43aKMp/DFawPIaMTcUs4zG3u3DlWWYHbS2EBcW5xm6JtT52qt9e27SPcQh2Uvwuwlkvsuus22BXsatXV1dk//N33rQmQWuMxGiVkJuN67ZWXEwf6Zg4uBMj9yWO291Ct9eCGEQMYqZATqudW4kmvWbmUBTXGXnp5l4M369dx2FpBEaEp+u3hZ96zFhgPcSmT7KAn2byiLLthdbldtWEVDN7j9u3vPmB9BAjPKMqGsZDBuJVRwAIO3jkKU3QU9qXYkgLqxDbIUoxcdrijxwGkie0dTwxoKbxIONjBOYRWWAMjNwogt84mWTSyFpbQ7pPWs++UDRxpBAycwjWizzoJqdDXeMgGCbQ+jsKdCDicSCwraJzEme4AyI2ysk3X2sc+cgOM3FIYudth5J5wQS85oqlCbzq4IZVoBCD3HIzc9n3bcfdX3F50a/o6vYJDr/iXXlyIEgeYha4UhXAeAKg/c4SYzq0AuewOM8q4DtCrjQMp2YBIsQh8AcoJxEdNisF4Qc4oRqgAJrE841kwFJ5glMbqw1CSTqQYbYmATz5wWSyJgYM8lgQRS3MEj6skWJh5ls+iEothcKGPuLQAuf0TgOcAdAJdFT5BLNQYwFN+WQxzLoaNu2gtTCzCAkBGUahVfwFiYh4I1NW8JWPqIQETBbuy03pZpMSKjEK2Sz6JUZdfWW5lCq1AXSQ3ZWwqJrHioJ5pwoVPjNzTxCmGkZsPkFtyGUAu83OC0ApjbH5MnO00EGLYuBiFKHZTzOtJfCLd4KJcWkMmKcMoMbSGUa4UQ07KshjhcvvPI3Zaeq5CzwBKsxZIeVIfTkixBMhOoJ5TtNsIsYmBq6kl/3kboqAD5OkEU/WBwHdKTxuQF8pDS2sjmztsGPFfSTWM3Koq1i8O7UTZHmaut6BknKmvw4gfs6p1a2Eml2PsDLCJCpDbT2xt+m9qJI5DzBgnjPV4+iMJABTHHPoWJRYjDX3ZWS2TMbAUKO447B4d5qbDOeLYYE1KJLY0xiRPeb3hi3gfScA7aI0SPggoOs5gKZ4HI5dNPm2iNbx7wM61tFgaxqwYuWmZALnEtJcLbAJlmUJ50WnFmmkag9EYxTpkZooxFTMZyDaNOZVR/SrD09c7+kHro+LIi1EiAw9hgXGoGLnphESqxzgfAsitoCthy8MOEPtVOoTaWAC8WL/aOFYYhcD8cA2Ascl8QFYJyFUYGj85m75IxHVShoUQ/nHS1D31kcI7DbGuTDG/KKCX0dme+k7/+vpDebXmyhgVG1jeIdog0fNi3yr+rkDxJOojQDeRsaAD0mQsB/F0BfrTDlpemQ4qr+fhM4K/JRhkvfHRI5on0jFiNPb4X+utPlp3Ll3/SVFX/Z6elwzS3xHAUX9qjmuNCD/mv5RGkA+3NL74p7jXekjj9OL7wdRVMpHXvc56KaJ/eIgJlUD9rLfJK1Iqpc3ADvJXuuF0lIf+0N/66ndc2QhfCO5c1D+UjJ729Mnn1/Wf4I7S0poWTtXbSvVSUnrT2y5IiIu6HpTT8/fn+OFpB/3gb/nzyjX4aNxd2v7+vGSV31af6lmvlf/0+qteH2z/cHr65eClvoT1Q2+QSBpKmOSC9H97/fW6Pt4GwddL8ucCCVC0i58gveB53fuPtr8nrDw8q8gIJl1l9H+svzLXbKBukQGpAnlKwav6qiu6ptb9jfYPboafiDwbpBDkzy2e+bfU399TjuGi/Eb+DJGL4z+cvz/qbfyBhv5A/VXQcLL66n94/X3+ew25GKRxaf6RVFV/b1iNdf/uqYTT/LWUwxlx7ZLxp6cDWRG8pxddcobzj1TaU+JHJAvNOZUh0v5BbyCnNMl0wwtLWhRL81Drt9xSFW5gGCaZ7CvdS2IjUjaevDp6AUx0ME4cOlAChrLks2aT3vV0eUFAruIXBoeLIW8BJ7MgFImUIHBWp4lfEJCLvpOM3pMijyXe0QZgiJANw+gZisEukFUFEHiIAoUHiUIUwerlbw+/wztpgBiZGPLphFboBbjtgBmXhjcKSTgjN5sY8WKcOljq6UkOUhcA4mE2MLVJroMwtaGrNh0jbW1QxhKzSoxYlWMC4HoKWyUWEDmZeqTOxJjPSgC07OWwM7x32MQXkFu6VEDuuDWfBMjV5r8YrxjxCfJYUrqsYToMbBwgy9cmDrMaJfyTNjZdoKueECuiWYfcvZ0+EYAUrIfUHzAtFSAvIRZ9aRwiFeupTn+PhiUWN6PQ4vOKKTd9gg6m2MU1O3fYObxzUmbMtLLFxMjFbfoMf3ecqsO1v4s6wISdOQsQNYezlPACYr0bI7aue6awXurw4hH6K4TN45sYjCcfJ5RpAnbnNMCbyGByH8+EbS29TAfdSo+RB5raYph3pdcyjGhdbEP0Rx+H6HLRjC/NnqQ0DkzN5IAn+lqhFaIhnUVjm1fhyXvv1ustrbTSdgLgjdA+Ouxs+4+/T4zc19GrU23hbZ+xBTdv9hi5/Ry4rBi5ex/8AUAunk8KMwbbM6sa1uLchZaJfXvb+qW2hdAKDzzycxi574TnSjAzJM50/gCdxUZ/AOIGG8noxHgoRXF4/PKrNtvcRcupt/R8PaoaBLXTd8czSEhz0f8b6JNpAABAAElEQVTml+5KVxDDV0qt+v98e5PVwSpuPLCXMF4ctEW/peEBpTmpTRGxlaXD46doo+hw8XieZpQUuf4s3SyQ/56yvyPtwGWSBKHmtpfAJ7n/7esv/SNGbt1Lz1kfMXLl4SZ9KK1kjjNy07EVBbR5EmLkJvZhF7VhI2Kb4ZnFo0G6ZKGhGgDWkboG93yuck9pKGOXRfw92hdlA6cAic9T9nCx9QxTj/GKPiZ9E/10mrGcRjkWA7xWz54JySjDzkNaqGmotROQ6OT9mki/LkLfLcnJ5MyKPtuz4y10zERbs36jJeXMgmmezvkxCZgWxH2trbfaU7WwJmGvXr7MqhfN8RAM27a9xWF/BVY+ZyE2VJ7VNeJRhgfmZTC7c8HHBvE66DjbZydONOERW+ekuyLi2i5cQCxmzoI4VVNnp06esiXLFtnWm26FDYuJNhbj7F94z9bZc85q8ICV1/gw5K4egNxZeRm2hhACVbInkHsKz3CQs31OtmArTXP4I/MhAflbkBxjJQUzCEcwz+ZifzApILfV2SEwrjbCAYwwpsUez6VOGy5b6oxcAblnIcZkgAsuwV5ORk4M0b991CMeHTcJGXSuhzOPwLJ6ILvdBHhamJFkO2m7YxC71F1z5+BhCfNbh1o/9+zzdqqjx3LKF0Fyq7ZFALnlhYXkgec7D19F2NLszDTqed7OQazYvXu37XrzDZi/1baBOsou7egAPzp2DBD6pFXTbjdtuQGbZcD2vM1mzM79HB5mVortdNlli8FtxNrHRsYT+CSbcds4AF5rzSLG/WY83vceBtw9dJQ5kmjLCdO3TP3AGiWCTE52mrVANlIohbb2Dj9UTvJvjDNXZhESYyk2alUFwDNrWFtzm7U0NPsZPudorzE2nKLYKGNvBQ8DvCTQ/wfZbBL2lofdjInDBhN2PHJ7GIxU4S3isTknWGDKaf8/+uLH2CzMtm07jhDaoosyd1nd6dPWgYfs0FQ8YRioF6Qc2dhRly3e7AQMtmswajgRDneQbAyPTAKEJ5fBFCvMBDCFSXSiwzrqiKfZ02jp+QQrLiMuYTnC67YbeWfI/vZP/5iBfQBXUQI6F+YyybRr2Q27iIOBBuMst6jS7vnD+2wr7L0kuYTwX1sboRWeh5G7A/p6GzupBCkfxw10dPAcgIIENAYRqLhmroBcXuEr3zXpYeZqZ0knzqVl59tyAM8/uO9ztmRpNQ+5acRDiB9JBQSITrRuqjtM+II37NCBt3xgz5m30jZe/VErg52ZThwexSLSQJIQmcAArW3osD0AYQ0Yrx3N7ZxeaAByYiiudPdbF4rkosXy3Lke2wPr86nHn2QHocYKi8rso5+8za6D4ToD8EiLeUTKuGiWFOJTw6R9/fVt9swLL3FIVgP1RPggmHVI1p/+12/YmtUAFG448rxekYSiPpGP6ucGS+SSpyvQiJglUMH/4i9/ZM++9KbXTW41LKcWPQr7kYU0hp3baARcEpT9kvIK+/pX7yGm7NXOloow6DxPZUa2Qf58DRclUgaVSYzkzrM9tqumz158rx9XAAxiQmrEpUXbrEVVjInZ3l/r8oiTmzNtj53st/oBDq2LZjGuPWHRPe0IRAANhIIC8ks1bm6oI1TAPvpKiz2ZUm8ddqay6NCcXtztq5is37rvM1ZPgP1vfu8nKFjEkgFcmOaws0Io71tvvN6+8MV7OUjuiD32+M9s3/59DhwtRIh9+zt/7sLs5Td324sIgHpcgrQeLppbYddzyFxFcYEdrGlkF+eEbYGFu3ReGUIXgIWA3e0wUL/5o5/aSdrYOUksGLdffyWhFW62k7h+P0VohRcBcrth5Gawc7+Yw7w++tE7YbCusRcA7aWEbbjmOnv6zXfs5R37Aa5xbwcc8rhWgBx3bd1k9965xWpbz9j2PfsDRm17M/ODw+rYmdZu/ujIhCuF1wCUfvozd3GAXw4HoPXAqu2wKlzDxziB8l9e2G7HiVs7QLwgARZSoLQzncRYyIE9r9g8G9ZdZtUIaAFQz8JCf40QAZPEdqnk5MSrr77S1l25hnFaY3//dz+0Rnb5BEYIrNDu3xW4NXhoBdjY9z/0uL17DCCXE3AFiGvuLls03758z0dsheYlnybYlHKTK4R5kMlmyHtHmu0f//kVO85u/jSu0JkZLDIAudcsn20br1xh7x1qs7/4+2dtKOGCZVSi2M1AqYtHsXBlULuxGAaEphhm0yjE7iPaCEDucmJ1FwHkDljCKKeR4ouuzSCRY0tg8N8DO3gUhOsxDjubrC5jV72M9GDhHjhlg0ebAfw4MADX8jMt9dZbd8D6W06hPBJfNr8Mt7d8jzc60kYIAnbZKlG+Pn7n9XbTinKA3G22g909ZDqjN7z7LFnEBQlbhR85y1hv3b/NQytITROAlYkszaych9KDMgVbVoaLBvkgilEnO479rQ0osH0kytifgi4L+xFzA0EBiIVyro9OPY4BMFNMYh3+lMwYiscYEjswBjAXmBLQEkUW5m1iCu74KCQSo9MYVtGMJbnOOy8CRTo5hbHBYp/FbrLckoZgip4n7vEg7vpjGF7jLD7wiy0GhSae3WkB61EsjDqUzRkeyFGOXQO0RZhpdqBICuByRQ4L3XfZaSPFxevsaGfOAuSiaAi8UD0Uy7UAeVS6YpWD0ALZ9U48LkEhDKROFswzJ49aTyOhFVDO8uazFq1cDahLrFJ2M8fOE6SehX6yFw0IxcGBKAIIyeAah32rsZOQgkLL+BwBfBwC/B1htVUoAR2SlcLimFc8x1Jhk8egZCosgw5zVPuM4Yqk/1hCMXaIOweYq9i7UxgRbohQdzEtUtnZTwBglZsm5pK3tdxFW2EAdHFo3xQbHSXswM9EwUlBPmhMjwC0Nx85SWgFgFzSrFp3OUBuBfOc9u+pBchttzTkehSM3NEQrn14xSRgfGrjLQoFD3WP5hYDgZKqrxIoPwZqVDzznk2cEIrX5ACGMgqAmEd+8AT9EIPhJMaoyqkyig00yMaB6ls8f67NnF3CmJ+welzmzqIIpWPM5pcUEyOXOFaMUZ2u6xuCzPkYFCatLfHUf4oxqDi54zByp3Fl1bIlsJwB4cCm2knMKrWRGMKSP+PMkRHKEM2YlWtrenoqnhl1KLiDVlIxh/IB5AKEyw2KSpOv5gQlZyxNMoamBIApH1+kyIu0xczxzQQMYp2QLo+HNBg3Cr3gmxf0v7x/YpmLYnRPsN5MiK1Fn8vw9Lh+jA1tXGj9UVt5ZchK8fQHmT8CKPQRYByAtQHrJZ684ugfgdTxKJIyCnyzhbo7UEG6kpWSBRfXVRVbiakqqou+SiTwBXHiv/2avkof4p+YNH6NH7pGAf05KhBO128E6XDXP0qcTJS/A8d0EMNH2XIteCQoiPJnbmpec50Ug8sqO485E83rwR9Kw1OQDOC5S8rrb/LcryettMhfskIDRBkoUT6Sgyqi5q9XSdf1sq69/9XL5g9evKe7+ieghp/6evENvinR8EevKM1I+0cKF8gMPasiqY3D73lbBS9rvvvmTXDzYtne/0L59e4H8r+kKGQXrr861usfLpje8TwjefE7fE2/L/n6G/XXG0EvKH+S0cMX39D39z/c9md9YF2avx75D+QfZPpb8o8U3rO4pP5aOFWgyOdD8vcRx2MXk/C+CT+od3XDf3mPBv3viV58I3gg/DN4hXsfbH/d/5D83y9fkJGn6v3PGA7nrz5VQXw+89Xb3y+FHwjnHfxSG2muBP3v/aW39ag+QTbex5fOA89X9y+pf6SvVXPNfx9bfP0/5R88ozfQUxjsnu/FxIP8gzoG3zUnvV78qY+qrn/B2CUdbwue4SEBAmKRhmTMItdHAfIE5uq3gDiEFrYH4d0ADwbRN+VlJ7ZpEvHWZfOQMvtsrLOszQJXWbgdDFOZJWOjADTjWGfSABHj8Y4MIYf72YhTWpLjWlNkd4moJNBU50o4C5U1SnLJW4jyasMlhvUwlk03gZzOpGWtSMvKIfZrDh6bKZwMD5ArRm52Huu9YuSe9YORMtCjxtExJANZaVwOC1TVOqp6wjfCy4x1Dv1jnDRRCjwElMgQYxyqOwZIAvqMLkWYQNyI0/iXnM3GO8CPwhQo9JRk0Owly9A9Jq35eADkZsF4zQDgTAQElP0pgGScNUgbsVikkqgsfRzQy/qj+gwPod/BcJ1GP6bGPsAEik/RtjG0gdbiFADXBLFWx7G/OQBKIRfiAUITCmC0QtyKYX3WBuQ49arZsSOIkZuXZ2XYqulsup7BNuioqcfdG+YfAGEmgEtWNm0IOSNW4wFyljYNJDfVn3JXll4VhWKOtuxeuArNpcN2pzlkXaEV5NmUCblHclYHwE0AXIVomxB1Vci7UfQB2bUCeqkpjEL6lVBqcWzGakolwoBORY/wdQjkJK5gFnXJgY1IaIWbb/DQCntYuoGtrRHbcNsPOOxsJ4edsQGwAEbuwlu2OJA70D1sh58mtMIDhFbohrBALEuN8dx5iz28QvrMIrvtykUwcnPsJ489Zdvw8JSe4P9pXjFvRvHeEuNY+rnHiyVPFA0bjybUJOEfVmy60eYuXOZArq/mmleafEzKYB0N5leEBOZ2p8+/8NrB2BUhoa+zCVbxa9ZwYI9dgNCQDKEjFXBvDJ1SG+DSodTuIebYJDp+9qLFlonXbBz9pA0G/2ge+0cF0BynDBJx4TK5TKBwgZThHmkNdgjIJUYuQO408132Sjpn5BRw2Fk6mxTgqd4nJiCXGLkBkEuMXEgMfmCyD8sg5SBT/8kP1dt/uZhWOTQnJAek54mIPXCKsd0DkIssFWlE8miSEIFxeClqI8RGKGliCqED0iwJXTQPoKxiTqlVlMBEZn7Uo2PuBtDsx45cWlFssxkjw8zLt7dts+LiWXb7Jz8JgzkVz2x44LCHU7ALOgD2Xn/5dWRVlK1be5nNnz+HA+8bbftbb2JfwVSfh36PndvcehDS1XHwDWLeEkt6JnZkRsZcQihcsG3b3/awhjmEslvEPBrDa7IWW/vUsZP8vZhQnreDNYDncE5J3kz6cLALrKzZTjW323k8X8fBAgZ6zrr9MLOowM/emQ8RraK0FOCvj3N9amzXKUgvkOxy0MfnQ04TUW3RkvmEcyilEaOsFcLX7uP1dqilHU/qAUD+EIS6dFsP+ziX0AndMJO78UrWuUBFeRyoPoh+ThNXV87mzJl8J08cYtNp/xGFLeizWyBgFUAG2r7tTZjFtfR7HPjCPGIMFwKQ9tuzzz1nte0Q98Dd5i9cZEvmUl7KLuBW+vVNG9fi5Z/LAWjt9vLu/bTRDrww6+36DWtsSTXseOyN4HC5WDuDfJR+n80cl0xphCl8/EQ98ZBT2ayZb+sAo/uRM9r0WUB/12I7Pvriq/RTGx7CZXbjBnn9HrcDhwFyOVtj2fz5xPwNgNxMyB55gP2NLW0OUusweB0cp1CEwxCxdHCezlIpKi6y6vISK8N74zyy7wjg9YHDkMIg3sUxHqM5XNs4ZJAhiLdyB0DuCEA3BBxsgihw1/HBfusdxQ6FlRuFh6kIN1Vs6P33r38O+Z0Ag/lVDo8/45uDXeCMg5CPxhiLIeSjDrLRgZ9Rly/b6nNEZhzbKIABMN8Q6qlQehMKy6HEw94hMHJbXRuM3KM23t9i2cWLrbBqITsO+Xbd9dcSYHrQvvc//og4t8etYnk5h6BV+UQ6334a4Xja+jvHLZeF4FPf+IZd/7HbHcjlAWsHfHv++Rfo8Let9XQXsWjZbSPOYoiJFsJtwc1fBLR/tPi6JAkmMBIQYYiRlJSNC3mlXbZ6tX3pS7dAd67gAQQ6k18iwSUhs74fkKH+xCGQ/adtx1vPsvgag2iNXbvlE7ZoRYDyIxb8DQlOMf4amzrtbRiBJ+sbiFV0xjIQhrds3Wir13BCOouHFACVSS6VjQ3Eun31DXvt5begwp+32TA+b7n1Gg5susxy2N3RQulKEjkEIlJ5RRGvFyD3tW329LMv4aYPQ1Cin/giK3FX+R9//HWAXGLmIIhcieOVwEjjS0SweZlVcok1fVRvXE3Z4a4HZPzOX/7AnuWgLjEWFXwcrjFCVoAlu5YAQqKcJUPpLiufZ//lD7/AwVXXO4PI3S8YGa7cebof+OGjRtdUKDFyx6wD4P61/c32+Ft1AIoY7wjoJATXbILhzywr8QVs7YxoW5keZU83T1orPk5p8ezEE392ArA8nd0igSlT2sXmELYOJu/Jw/uZOCgnajwt1hoDZChAsg/6fOWcCvsOh53VtwHkfv+fULA6ASxQRC50Wi6KybVXX233/cF9gLd9uEO8brv27GYnqRfG82JiAn+RMCDZ9tQvX7Nth2sIIk1oA+qyeF6pXQ9YX1E0y95GKPyKwPXLqyrsGvp9GSCvdrTeg+X6vwByjwP0ql0FWt523Xr72sdvAchttp8/9Yz9yxOPOmgj917tIn3qE5/iALxPwJSuZ/yxW4/y9uy2vbabSa/xKlBDTvg6DOium661z9+52Y4BCr+ybQ87g7gyNdbhKs6qheKrU+UVu1Ng/OYbrrO7P3sXLtpJCNPD9vah9+yma26weSVVtnvnQduz9yBj8iwLHC42aQB57Ej0EV4ihACQALxqI+4Hq5aidGXZCy/vsJdf30G4zX6bM7vANuD6sO6KtT5Of/AP99tpYuW6Igh4NwMgWPc+/vE77Cxg3A8efMwOHqsH9IOVGZ3GYpVh69YssK9+/lYrmZVjPd0XULxQ1FAedbiDdiubEMSPP/uy7Tl0ys4PMR7SZ9oC3EeuW1luG9evQiB22V9/71cWSjkPc5VNhxnEzkIxEZNObSam7DAgcj8BwIcU6IpTObOqlrF7CpuUONjxoV6L47ezWOnc4jCQGwKQe2yvgNxSdtXLSA8W7r4TNni80RXjHkC1M02cGnxiH/GXTvnJkvEFc3B/y0NMDtoISksSymb5VVsBcq+zrStKCK0AI5fQCjqQQ/JN49Rju/FV41qK+9naY9YCI3eK9tVMFVswAzZuJv8yWBBiYUp6LC3GoXa4z504bgMAuaELxNph7E9PwlBVOAnJ62jmb7QOzlB7ALtx2JNUK4FbCkMg1xAZMzECvmlvhJaDVUmpsE/8AAnGLW6AURhAUQCLAjzkmqXYpam4nyWjQMtNaeICGwcTuMkrLhgLyCSbaHKPik1H8Vd8VwDWaHZOpwinMjZAeprDlFWbcZKPKoPY2c7ocHlOeXSf8dfe0uQMS7lWOjBCzWJIf2YlO7jLV1EWbYDRlHziyGcCZb4TRm47QO55AbkAmXnVhChYvhLCCSxVFK1xKSOM96nztJkbNryMvJrE2FGcPIF5ScRlioujDBiZ/eMcAkFZ5VovgyOZndGc2cRAR8mdpn8maSMpvmKoTvCuxl48xpraToCin6ZNf0ypXVRO2lluinKtl+voJG2r62KktLZwgCMySoedFFfPt/w55azxxMxDuR9hTjYRnudsQ73L56q1ay23ooJxM4zr10kL9TZbOjEVovrFisG1j0M84tKJqQfwHgC5GC8AynEcJjmN0TYRP8vi2NGNT2f3lrxHUOaGWJsI/oDyQ90B7wVqxhInWQq81rFxjKBRwOlBgF9GGPHNqwByZ2Nsj1n9wUOwcFoAWPGcIGxNKi5T51o7YRj0uWGtUAbwWlFUMGrZkJAbp8bK5Fg/rna4kNJukh3aANWuvmLWio1Dj/saJ7Bf7rEO5LKZnMb4SyXsRCtr5DBA7uzKKuohIPesyxAHH5ACfjI0Y0njR2PNwV3K7oxIX/OCASQjcgK9Ip4NmDRkUwIuZ+oHxbTS7nBMNF4zpKexIgaygAHF7HXjBsNAxqRcYv1AEL7HMad0OrrYV2KCSX77IW70pQxePS8Q2MvEsw7qMjaCGLoAu3pOxp7AZnIOQBC60MFopIODJpISwUctpf/1tz/r1eI+Fxx49Lbkb38MnYD8VRe9pJ8ObgdJ+fN+1WVVOAdPTw/400E+JB7JXxld/O7p6kldibwoHU06RpCjP+23gqfo7ODJi4mo3CoFbcVzwbegV1XLAATltyoYziPyqtffc9J9/xJ+Qm8GT198NrgdbpfgD40Nf5L8aWbeibQRv7lFiYJrkeci+esmH+WvqgVlC35r/PmbvAMs5vnphzeB7ngd+aLvkZ/h+l/Mn+vhlHleZQmXM5xK8F6QvydBSv6Ivxe58q/X//9P+avWqk+4a/z7pSzT/9T2D/ehD/9w31zsE/W55y4pwvdIx0R6NFLAoJuCnxoU4Xfevxy+Fu7/99O/5End0z/lGHmAvyJPhO+Ek9Rf3Lkkf/3tH+RfpNRBnXT1kvwv1khXg7eUndpXH3m6hJshuI8SoXuKKS+wVq7zirmu0GtyK5Y8FQvU47oiKxIAYPXcEOuN1gPFV9fmtiaLx65Hpgp8kl7ih0TxrhClBJilMfxDQUCXIYYqm9YC97ThNziAbsu6rr6QrPb8tD7IhqSUrpl58akRtqJvJiKndfCsLqtdBeymsXam5+bCNk3BQD9j7XijpefAmEJgnGczMQdGrsLqKCwTPyiX+kJh8NBBsFnkFak6aH+C7VXIbzBxAQfi2exTTNGxfvQRwj9NogsqhESi2KsAGkmcTRBiDe4gRm53WzsLWYyVLllCm05Yy/GT6IwctEnZMgAbxTbUBvUEBKxJ2lzDKYE1xb2CyEcbiPKYkW02zAG40zCYpYvFEGdJh+xM0PZTeKfJ/VxMvnhYq1NjhGTgkGDhAfF4xMTPLLc4yFsCZISJTdDONTt22Tlsk5S8GVa+TEButnUQmq1TYZC6u/1Q4ExCXqTTRukQt+Jom0nX8dTmAnIF8ssjSKNPbc532nEcsHNCMjEhk3UzyddT2SWyR0cZI1OQdEIDEDcgVujQ6hBjIwFX8QTKJZfmEHVnd91i0d/jJglxBBCcjMeTkwfYRI0HyI2nTxVa4QsCcsvKbTfdF6LdTu/da2/9QKEVXrNYGN4LbiG0Aozc4mXVNtQzYoeffcb2PfQD6z+Ldxx2l8R9znzArnnUH/vu5isX281zc+1RvDG37z1A3/gI9PqhXOG9xTxQeaVDMNI8PBl1ncCOiJtRbMs3Xg/4tMT7x9du3nH7m2fUrxq5vrIEf/Cd0cycDtb+YNwqzMSFs4BZ21620/t38/2Mt410K2fDcxDwKGQkgf9T2NixxQWWjzdzThV9DAPRiXM+C7xT+MZ67nOdMmjiRD5c0+Ugb0qGnjvAnKh/6RfWd+QgQ0ehygitAJA7CyA3lQ0K6USuXnHYWZSA3JgOQC7GPnq4yCCejaevtKmX6swraouL9/gSlCN8kzYIDUI2qSUUQjdpUK/YaB0axn8KNSZRQr5TIcYf5IZJ8I4pWN3JbOJXwl69es1iKwW0FcPzhZ3vEkKgx5bhiVqclw0Rqs8O7X8br98K+8inPg11JQ6SEl6NzJlCDs0WI/aZp37hNsSq/4e894DO8z7OfAe9d4DovZAA2DtFihIlqlGiqGa5xs66ZOMab9ZJnGRjJ3biu4lzN7Zsp9lOnFhuapYsiZRESaxi750giEICRC9Ex4d2f8+8gCQ7Obsnu/ecu5v7SQQ+fOV9/3X+M888M7NyqVXXzLe21jrbv3c7BAv2RdVSwNdccK63IHAcIlpxnEjuDCJhIU5V30tqxAnb8cpOz4ebhFxYBuaj4oOKfr10vs5qaxfZvVsfBFcbI5XaMOTKKEvGHOrt7rJjpyjE3d2HgypISRNi70RhF6elZlGAbSm4kwp8xYFTXLKnXt1J9HuLZYE3LAJ8XcTaX7hwgeXnF/oaaoaNewAC1nFScbYRISBcQbWBNsIIzmT/q16MUg2KgJCHw+ZSY4uTV+7fuA4GazWkkHDbdfiE7Tp03LrJp7uFaOZkUry9/OIvPCpchRkXk15yIWzXaGzLl1/ebvU3ui29uNpWrFpmZRBFQMdIG9ADiSbW7r5llc1jzzdcb7WdsGcPHSEtZHuz3QOhrBhgvO5KnZWXl1ttTS17aMYaGq/y2mWcPkRfgCl1wawOS0yxcuZ3xeJqa4MlPEBqtlsW19h15OAPX3oVsLWOtA15tuW2NXYYIPcYGFQSa2I5xDONzwDEN9XsyAa/0hnWfP0GzOom1toIwDXYE6SYEDZWBOOdilNtDWTFO5ZVe/2UY2AAr+09Yl2MOSnHcSak2TT5cUX16IOwGDU9ajnYNUmcfZKxQ+Rn7sVu5QR05q4IKTWFOfbl3/2kAm/t7/76pwDUTTg6xQRG1sPuHY9NtjEIOUqvJ/s0bM2iLThEAxaUhEskRmcim0XhmjN4FWLwqKmwUe+NazbQCjNtotcyixZa/oJakv3mAOTeQQXvYfvWV36P0PrLVrmSUIOchc4Cu9lD7o0DJ2yo+SYLoMLe87nfsk3vfQTjm2ujAKjY2fYXd8DIPWIt17tBsLswnvpgkxICgxCTzezAJb/1kOdaqrJ2tScLx2iLggqfOm+BrVh7C6kBHiDvRSkCVl/U5/xLLmxuskAvXThrr7+0w3a+tB3DfAomLuDclntt4+Y78c5U6Mr+kMKjXE7XMVIPHTkHXfuidXd1Eqqfag9u22zLyR3ibNxZJUihPufOnLVXXt5hJw6ds2GcUVUrl3mOz5VLa50mHkVb334goeYMgQbA1l07d5MrmHwfeDVUJGiCA2AJiaa/9MXP27o1yzg8Z5Ul+iPDN+icBLgPBX9zPX9VAl+ziHGJQKivv2pf+/oT9vPnX2XedHcJR4DcKXlb9YKMSA5nDpKS4vn2B7//W/bYe+53Nl+Q0kLfmbtf8NQFq16efcy9K0WtHUDtRfJ5fPcXh6xvkDyDeBeS8xGKhBQUVxUQppRga9KjrBaQ6WmA3BZ0n/RYch6St2SsGSXJgVz6QpsUMtsGUKPUCiHmim75vEZyUKvfEwjsm+ScrKiAkQuQe4XUBF/59j9SRb2NXLJt5MlttwgUh9Xk2fzUJz/pHiGF/x88eJAeTULpX2w1ACl1UOH/7slnqFpJLhPYivLmLYZ5uxk2aHl+rh0lV83Tr+4jrCDB7oOl+4Gtd1oJOZlVtfFrSq1A3hUGEV1LjNyN9pn3bbMLVxvt6WeVWuFHns9RB5FCyLaSb+ljH/sPXiSsq6vHDh47aXvO1NtVwBV5NJk9VzoVgvs+7vPJ924ltKAf1uolu3zpgiexHwHI7ScE+zyC9/q1Fg6pCNuyZTPX/SAgaLztJaTnhZdfsU0bb7PNt23igIyxXbuP2jHWsVgDy5ZX2Zp1tezVPmvj0FKo8KqVS6wwP8eu41h5aedeO34crz/szhoOtDs2b7C1AErX8GD94Ps/cMEcAoSWMMtAeVu3fo29F+dMG6kbvgOQe+Zio90chPGWUGnzq4oBYxfYw1uWo/i226ukVejCYzVInqukhCi7/6H7SOlR6PlpXnjjoJ27gtJBtdrFxdmEZ9RSJO4WgOFW+/q3nrEJ8iqnl6JUEkISCbPNtwFyQN6sIa7Z2wb4JEJibBbM3eXkyM3F8QsjN9RDuhjyh6LwKn9dkadWWA1wF24/Plxn09XlllpT7Pmreo/ByD1/FeCJNAtctw1ArffcYRsmT24IVmEMFUdjMwByAYenOkYJRcuxotvvtvc+tMm2LM9xIPctDljUCeYlUD60MwWQat+Ktd5VR2G5Y/vwpCpxOflyCCNMKqsCzOUf4FiEGOnsC042G+PA7ufzg9euEuZDQTBYxIga5lF7H9CKg2TaAC9VWEUyz4EEjQ3vg4y4tMSKcEYs+ykcx4r2UTSAZxxArnKSilkaARAlxUbGi8IelX8sjPdUxVahHzYC65R8xFI4p2EXTinZKuyG2HkooOQt9iqoGCXkbmA+ABMlP1nzYzBWJYY9xzeGi8ZA3lOxJyIxRmQEtly7Zh1t5Kfi8JKsD6fzYqMK4CxdtdaNO2w5HrBm8ISPc9a0oUgotUJ/cz0sXNiz1Yssf/kq2sJBCON2rAtlC6aLcuQKvBWYrlxZMxg8YggJtA2jr+6AIdyNWgmwh3kNgD4cVncMayidsCgp5yruMQG7RkwXOcNGBOgiW5UfN0LFTLhukD6BgWVONO9SmuM4pFVwS85GsXUF6HnF05ZrHqap8yOvqtKyykoAWhWJoGJnALlnLrgxBMxqVbes4/0yXh+1nqZLNt7ZaAkobJE4LKamCD3MyLdIlIhYAElWCzPJXPFwhRlm01QYqXNgtMYmw1bAcTdK9drR9j4MDNFWcCwQfinQUylvZICKFSFGh6p5DzPnWrcFeO/nsS6nOS+UI1d58MRSysovdkZuFwrOiEJDASqVXkbXlgGj9DDqYxSaDKUBUX7HCSsilBTQXJvXU34wBxoXBo3fpLRgzJRHUftkGoUvCWUyGc910+U6jDhy5JZV6ugnXyGyGvkzTQSDKpGLVTSlA455Flgqc0fnq0DCcBmfrDnlZNZZJdBA8x5PShKBCHK6CABQZ2VcK/WGGNssFtYOZyW/I9B/tCe0xzRebghznktOi+01xpoaHlSBHYw09occdx7Sxz0FJOi8CnJBysGCQ4PXNF4CcmVou6ODNju4qA0j+aEveYtpNeOjv9jVwVnDexoH9Ve/XZfQE/rCVfxvfVTtnQOT9P13HsE19X0B+mqg/psrgqS7BXqWftJv3UsP3YsLzV1z7j13+qq9XM+BXL6gz+mLQcuD534Zvcc6U+oVf5/v6S7a+2q7LD2e8n1apP7wTxdzmcpPrdvgod+A+JJ7bz9m+6+9ztv6lv7XQ7/0SY0xw6ln+uFtEPDkY8WneMbP2e+pTbRVvdD36N7sd/U5XTMAgf06/oP+S8DyugOw6siv3N//pE8OLPg1gnYF15htZdB4v77m1I1afYDL6a3gQSv9vbm/9TvovwbQPxc00j8we+WgOf+e7u8LdXYM6JevIfrPCggGdna8/l/r/+wo+9BqTWiOZydZ64GV4q9Jdvp86DNvf0Kv6cH86Dt8V+sq6II+FawduuHrJ/jmu77tr/sFZn9obfzy33P9D+afu/x37q+2azvpeHU7yzeGbqIXZkfMrx88dznD09l3/DNBKgVe0de0ruiM0iQpFdEoQKbOW4G3Am4lWyUjxRDV37pSHA69ceS3bD4V/VFEQzh7SKmb5KCTXBfTSjaWj5VuwL2iFImEnFVBVeVRj09M4Dwjug9Hpwqm6ZzWw9Pc8AW2MWOFvKPPAoRVrV1Amvo/AXAhumAkbD3PEepNo1AWZ6tSKyRCkOjFqX4DoCMRcFJAbh8poVTTQ8WZdTYqIkTX19yp3dKPxTidoE0KeQ0Px1mKEzxS+pLylQKeDlMTYxJ9Szl1BXolQCpJK8zFiZ7EmUTtCuzBnpZWvh+BU3spYzluTRcvAOTGAzIDInN2vF3fhg7GosMlM55yFCrqNQ49WWdwLySWepzfN8V8BayLTZArl3RH3GOYaNnxCZ3/6Cw4X6MjIbNMANQAHIkwEJWaTlHxYmrRFDA2nK3YbnIsX9l7EJ2EHLlZAnIXwYomRy4Elk5snyHCrBMAvBPTswBXCEXHdorjDB4X4CCnNuPvKZcID46EjarxFxAtfSSkomyaK6KNVFQ9AbA+hb7q/B5DJ5kk7+8E+sYIzLgRxm+K+hcJWZyl7KIpWG0jtFFnPCFWACaQlLh3IvoPBw6F29HJ8gFyAe4qVexsK6kVSpVaAR2AddB4+KgDuVf2CshNttpHSK2w9V4rmAVyzzz3nB3+wV+TA5j6C2EA4rQzdUGQWiGJgubbYOQ+WptrP3vmeYDcE65LTeE49nXHWlShXOlXcfQ/EhtK4zBN2HeIPL7RWQW2/NZ7rLQa7IQzOTgCuIEWFLaK72OtS0SEYwA819qlV74P/Qv6C32kt63Jzr2x3a4eJr8rcyEms1JW+f3J7+xp6NiDKCuWgJM+FzAzE5s3GuKT26EOvASXDeTA3CkenKu0ggevaS/p/moU8mKE+jTNr2633lMnASQhHDDmSQJyV90K0zzHdX9gFTYleyIGQlLEDfQk7CCIawJbuUggzyQ8dUleCX7wW7fx+82d3zqlg7uHsDdHrlDzowe5DzA2wzrXxyfR98Nkv/iYEZUI6BXOvySY6hnMb3l5pd2+ZpHlsN+a0Wuf232Iwl+dtoJUkIVZqaTngDTSftkKsVFXrtsEY3TEGlu62NchW7awBqZzuO3Y8abLuYWsp4WLKiiKeMqOHHmGvZ5P6D1EDPJLX7t2mMjDM4T4JxGqnw+Ds4bUhmsBj/vtlR2vASpeJKVgAlGriwHZh0nXcNUuXmimfs9iu5fI3OZrbThiOoleiLZVKxayT2OotXMGHKDPiVGttFkRdIrqm5eRA2haa6vXLPVIgBNc+yevvOb1qBLZg4UpsVZCxHzl/Pm2AAxvGufOSdi/J3HKKLUC2f+0VWCiptltYFCZREm3sYZ6YP8mshcL8jKJur1MKoV+ux22q1JOFhdk2+sHj9nOA0dIQdpjm1ctJOq735784Q8Z11YvWrx44UK7/bZbbQFg98mTx62pvZc0hXkUb1vqjrtTEOP6YdhnQXpcwdiKJNEFQ1cPMZTPnDxqq8BrlJ/4yLGjpJBYYBtv3cDcFEFU229PszdziRAuzi+FiMNaoK0iyqUSrdEIzjgCOLAaIFf5p49duGj7jpwiV3Cy10I6AEHl6Klz4E9xtnxhtS2ljQKvFSWahQ2iAmgibFy+Uo/cIRIaYLcHW3ccmRmRRI0uHImLK4ttbVUR6WH7SS95gfE4ZW0NTRDiFA2MDYhsHcdeGMFBh1eBAoTIW+zOcNi9Y8IwsOFDnGnKpau0QDUUXPvT3/sUJNmQ/fU3nrSrkDzHIbkOEF08jhybiKJQIUQuZS2YIdIhbPXC+3BUKrxRhzpGF5MYg1Gr2YTNzR8qCsJGGQT9p9gK9dDJB1NimVCKS0D3H350C2DAqD3xx79Djos6q1q7yNJzqCCOITd4k3y0Chtv6rXSeVX28Gc/axsee5hL4kll47ZDVd654w07Sdh7F4voJkDgTULWe/tIAs1ghbShOdSVM5EdGmxqJJz/x2vKSxHBfVLS8GYB2H3u8x8gqXK1L0RtctdFZoWfgNyLLOpXXzoA4HoYoTZKaHk8INV8Cphts2UrltNZOu8SFIFA/1VM6sBbp+3lF3a792XNLbW25f7NbLBqrS8fMzHL5AU7cuCQPf/s81Z34Rp5YcmvQ86UjetW29LqBW6MvhvIlZAJDBSz5rqrdmDnm/bqC9vJmVJHOgJyzWCEL8Kr8vu/92kSRC8HCHGRNtv/WeVM48DLs91zwYWc48EP5nIM47SBg/Yv/+o79sL219iwUjIQ4gASoVEKADH5+rhCiSIJEymCvfn7v/+f7L3kO40nZNo9gnpf90EQ+ofVDG/8O7/n/hRj7Qbg5PPk8/juS4cJcRoBoEiH0V1kGYQqZMHIzJiXQLGzZFtKVdaf1dO+4WlLjAA0AJSZIXQpLQUjGC8Ili33j/RqkZfOnmYuAqBqGsahRLSEvtikniMXwOdPSa1whUQyf/LtH6BgqSgYxc6UH5NDMy+/xG67dR3M0NWWTvGcdthwMl7TCBmQ8X0a6v8+csn0TyHkWeui9peV5NoaAPgCGKfn8cK/9tYRBjrMVhOO8MjmW9nYOYC1Tfb9Z3agIF135VA5Y2+/Zbk9tnkj+W5vwM7ebnu3/8Jz6WiMBKguW7acnL1bEPi1hCt022u79tqVLir1crgKDNLg6qATI/KuDavsfffdgZIz421Wrt2R/i7C3Ptgv3bboQNHyWlbx3KNoH9r7aGHtrgSfOToMXvt9TfpQ4Xdfvudtqh2qZ2CJXvsyFk8smNWSt+WLCt3gSZGpJZ7BgqpquyeOXvOUyO0dnRbLPetJBRiPe1YvnKxA9I7tm/H49iJIoBuwWGfiqe7hr7cvukWvIad9uTTL9mV5hsw6mIpcFBC+MYiW7eqivQKOQ7Y7XrzKLl68T5RJTSWw/yu+++lSOEShGaPbd97yE4R2qIKv5W5abaJxPHL2AMXr7Taj57eTqVZUjmU53p11UjYeq6YsUfHYTMMsU+7Ua4GFD4Tn20plSsIiwfIRejFjJJaYZJQKK6rvVpAIvuP3r3GPfACcqcActMWFLPGpq2XNCqD5xp9P/fC7Lhxtd56Th+20SYcDbB6Y4uqyf0lILfbInoTLDWZiqy3brT3bFtjdy9OsR/v3GP7qOapbSKAXPeTlSTgU3MaD3Azzjq/WXeeawSKjnJzJuQVWUJBqSWQv0nyjE3pe32wq8tunDtvnXy+r5Oqo1xXYlBsxjwUI3kgR8YkpzoJ2ehnfqEWyIOOlPaNioAIIweSCsEJjJLnG3MKJJccrsxdDl7neXgG0wXKEjYjT2x7G6EbMoK4R2xiguc3yyYNQTgM00lAZjQvjCwUukhYHxSycMMEEC4ag4S4Ey+EEUYYIdLGZawXL+GAniF8XbzUMBTrNNi+yjGu8P5uDKS+rnaUeIBUN4RkdI1ZGg6g/IWL3YkYYh8PYeiNoZjJSGuDFXrjwjnrawbIJbWCFztbRRoGWLYhQmhGSOsyydkSQYil4Luk5ARyPRF+yeE2wZoZwKvZQ7jQICkjpM+OA8qhUls4Hvhw2hkZS/vKqi2DA1whPHHMnWSGZO0NQlu6ushnDbCOtcMrwrSRV4wLvXNZKcenPMsxGCLKMRyOgpUMWJuAXO1krba3tuLxJedUQaGlFgDGkhIihvEfo29BsbN65NykVa5fZxlF5TB1SSdx/hxrBxDVvcSZlotcTcotgPmCEcBcjIZu4kDpc2VoiD0xzv6djsYAwjiNwnBT+GQs4xtPYcBoFAEtTTFgpD87EIfc02s6J8ZhxYhNJMdHNnmtMvCCC8w+8uYeu3LukiVnIcuZn9R0wuVQaiOYn0iAaClfAmZ1PeVJlkESjbWD6edgqxxAfRjafcyLDHVp2OHIVZrlRRAK89nfhLdqvsWEjoelEI+u0AbYP4LTLov+TjA/Sk1xk/0p1pXyLstLOYEhqJy1EbTZ+8NFnQmrdc+WEEirvo7TBoGNCVw7E4MuGVaTNpXOO5krnn9RQpjXxKYSKKHCPH3MjZyVmmuBtDK8BVxrTUh2JLJXlAcXu5n7iuUs0JYxYAVOo1dpQ4s9MUoKnTGuKdBfzDMBuWIyy1mr9jlIyvkdgKUaOwBjDHIxv1RUIRbjS+efZLcUTe35IdhHgziGBCoLxA/OZH5q/wMYCEjgGW0Iju/gA0F4siqCJ9N2hbAGgCwylP77dVEwVWROTHJVQaeJXECN5JdfHr4OfU3jGgnsawd6dHHdV0YXYySnlBjpCm0exUEgZ4byCstR7NfwRr3zHekoKvzle4nfup90JYHmco4I+BEYruvdhAmudgY9nu2bmsiF9VoAyqj/XIeHxjmW9aU1JcaaHqpMLDagOw8kDLx/+rzGS+0Qo1qRE9F8j+/yfU2U7i8dS/cXk1+P4C7+NGgT4yC9Ye7+wRWD92cvP/tHcD+97xeZ7b+/OdcePqLLBeP+rt9c6Ff7r+/5a/8b3N+JBbPjr8a/PUa/NBj/C/3X+uCqusK7rv4/33+2ajBfQQPl3JjT1bno7PhzFmg+kG2+TjXgb3cs6Iu/oA3t8/8v959k7a+uf//O3HzrZuqR+jd73+B9Xn67He+6/9tNCO7/y/P/y/d3p4X28tx35haVOvEr95/GHtH9g8aqPTwPmqav0z3aN/s1GbsCbd3Rzz4XkDmJU1wpvQIWLjIVueV6J6/JoaZc6uNERIxwvifDgpRuo3zjHuWCPJPjT/bVXHSPUt4JAAuHTagc7NKJlKJLZ4VSHClyYxCHqOwRkSvEqtI8CVTSdXW9Ca4H7OeyW32YpJ1hnBMxAAACdPWQHZAAQJwIMywBGlxPG6kFATuSMuc50NjHOZ7B+6kwYzkA0IcDkE5ORfVP+Wp1jnmKQDkzKRQbHgn4h3M8DPklRT8EuKBUTx5RwhjqfumF+ZYyDyCXCJZWSCLdLW06vKxkGUAu12wmYkc5hFOckUuaHsk0ziEVs4oDyFV/Y9EhVYw5ktdn0AM6YMjWN7faIH+Ho+/FUMw8bnrIojiHyUCHDEN3ARSQYzM6eowB6UC14cwmCiuMtHuxRM7FAlTKxtHZM4HuWrfnLevG9kng9fKlC8kdTI5cbKUOwIsRbJTE1EzGbh7yOhEgl+gbdAEHtbUWGC+NkYBiAAaej7FmSFOFjq0zd5I5mALUkC4cz/fTsCOlv48RqTvZT358xyI4R7HpJ9Ej4igOJ9rzJEAuJF/mGueriEoAuTFKzwB4Hsk9w9BfI3LQt9B7K6vLYOTeY4nYSQcAckdZx42HD9ub33qC/LJvEMmUYjUCch+4f7bY2aidff7ndvh73yHCWEWZOIfZG2kUOsuESKBiXts2LLFHarLtx8+8QN2fo8wXa5X1KqeSdItxGHWqeJ/Iek9gvWvdjDBGobRMi0zNsZrl66ywYj5MVW0x6cFz+02bNZADWpuSRyKbcAHOUb2CHoJA0bmns6jnxjW7sOd1awJQHSHN3Sj6oBwqclxME5Yd3ACHNqBWLDpXDkSrtPIigC8iyNgzYq5rm+t5OGtNul2AB0g48gZjNSeX5JCVmNO9hwFyr73+qvWfP8NcSDfGGUKxs1yAXKVWcB1aGzaSNRBFAd7p63wCUFz7kzl3/YE9j+bK39JHpVfLGa776cY+Cq47+B+8JIfpJMXORhshB7KWp7AdtL784zJU2YPSv8RcdCAXlnc+NZVK87OpAVNuVcW56PHM7aVLtu8CqRUY19qSPMvBPooJxxaYGrRs7Jx0aq5caewmleINotVCFPCuJvw/HfZsg4PWefkZtqCa1AEDp+306ddoY75lZK9Dt8q3puvYKj3XrQjyQ3Z2EbYPzhpSljSwX97adwhCYyuvpcHorYJAMULdpGt25WI7YGWpbbh9JYDvNQDkVq97sRrWrlI99BABKQeI6p4olYDwLeXqLYHdWllJ/SoIS91gacfP1tmeixeIhsUOpp+JyMh09kNxWTGM1hrkltlJ7P5malCMwGQOAwvS/KZDAFm5iNSq/O4BnOzFaaIcsrno/qcAFVsAjytoxyaA3KXVFRQ5v2T7j57Bvum0NdUlRHF22bPPPcPfXcjVJCsqKCBf7QpbtXol7eZs0PLFdlNEsK59+PRFl/P5yJoyUleKUNTNfVXsbAwhdfHcGcvPpOYHTqRjJ04SzZvH9VYCDC8AOD9kz/z8acvNzbNa9mJxUamFmO9enDn9pKq4htNNzp0qosLzsrPw8YzbwZOnsQejqHe0yE6DC56vu4ITLIb0CxW2oLIM+4IoSNIFynkoYDeHdt4EL9I5dRNHUmtbtxdcT8LBlZmZRtvSICUG6TbOXr5qZ+uaIb1cI70fi5I1OIUtOIEsG8cuURrHKGSBojpFNpzGthrnbJgAf1J+cBVRrgbI/doffJYzImR/+V//xq6cP4utQ00WHBUTYpxD0pnBCTYTxpyhX4etXbyNc5GdGIYxxsUjEKrTSJIhBM7gIOABi0UKscrQIIs5IDgEoC0npGWTJ6/cPvaJ9xn10Owb5Mi90X7WyleV27yCpWz+aOvvuWqNVIIPtY9YGWy2hz/zWVv/6DYYRCj9bOFOFtoeGICXG6gKT6GeXlhu7Xj1Wkjh0IG3Qcnhyd7D7mTWJZiRGFKAZNyEMxjYxzB7Yi0Rr9/S5cvtc7/zSVsCwh9oFrMyh0/rf6VWUNGnV187Za+9BvOOyYy0Hqsqi7dP/OZH7LbbN87JBoSuZCxe1z6Kd+Fp+OfvPgWSPmpbHt5sdwLUKZxfLQsehLmCqu9+fbf97Ic/Jd8JngYUi5rVS23Travx3NRaMkJBOZ9ova7MP/3mH5doZQGdfOVN2/3yDrvE814AsrHETKtmkX7+tz4C+IeHDqXC78fnWVcuvAJJpRboWnMKX6BUqQNjGIwNzc32xN9817a//oYLZ91Pi2SUTTaJERh46xVGFI9wKLPf+cJv22MUo0vgQNd1dS+/fvAkGFA/loJ7BsZm8FxeqrbOLvv5/ov2ve0n8EwMAVBgICIA49n8sXiCEwBatizKtTtJyfGDM/12/sYIOUQADNrqONi6AHKpEIsyI4VCuY+a6i9b3dkzTCeMMv6bAJALY53qWJRh2c9mr8R79qef/bDnt/3qt/4BD7aAXA4JwsG1xnRAxEZPkQ+ljHkrQ7CiTDE+/cztZQRcBwDYTAKsc9ZzGHlVdEhmkeukkFCQVBgC7TBX6wDERdnPRQgsqCyyHEJzlJ/pyJnLFPaiaBXf0R4p5wBYxD36MDAvkE/y/MFdFAdkIzN+AjjS0uYRVlGKgC7z1BenLzfaeHwGm4rQIQ4rH0lOIHnRK0vxAiJAlExcBZ7GYbFODPRwUPRaFyEVZ8+cgm7fyPxE4FksJRyg1vfcdUCPi5cvMFexhI4spsLjRkAwiiTg1RPwrSTdwkGLi9m/CE3tn368bdcQOlfqr5KrBaMUYRKFcqMqkVXzy0ihksd6GsBLeMG9UREo0fKQC6zKAnzMKyT5eDv5kY+etm7Yg1L+E2JSrKyi2irKSghPAKRCoN5oVxE2wkQAcscHOi2fdAIFpfMZm2g7XV+H5+wawBcVPGFml2ckWC5J6dtw7pwExErAQ5pTzvzlkeNK6xOBKM/9+NAAkQIt1n0DpXQU0CSZA5SUKYnKkRvqJ1dWJ6kVABKZA4LOrTiPHLl3rfViZz8hR+7EQoqdzebI7T58wQbONwA+zFDsLAByu07tt9FmUspwCMbgSY1DoE8QNRA/TDGHlIWWu2GdPbJ1sd1Vk2g/2rnLi51JsZHiQ/NoJj8BEBNRZquKCiwHL240IN4MB6o89RrHaLx6qvIbxeEejrItw0jMxA7y4pwiROv8IUJzmkjHgXIjRnpJMak/Nm+iWmo+oGIvyeD3U73zHHm6SSkyyeKGWa59KyeNg7rhCTSE19QwHHFS/mIxmqrp99LaCqsoymNHTXv4yJHjAMfsnUgArmSU88VSJpYsgJWCB5C1pnxTYp/oEY4cD2MxRaCIRQL2hE3IKOF1ySvGe4R1exGZ23jpsoVIRTEsuZ2XCxOeQnscqgKQQoRdqlCknIlSvrSXwhmXWBjDKSjHUib7yYnUhOF0nf61oywqxLEd509P41WUBBU7q7GilatwHMX5OhuEdToA036SCI9kQLBFhL2sWr0C2UKhPJTXXpSfsydP0DbkLQYLGdXoDftu+CaAM/2QoYRnt3xBldXOJ5UKbU4gimSCBXf8wkWKAV7CsLuGQ0zpMegvY6LIBj+ckAMC8BIBxhRVEE8Ov3QUwXL2czmOkVHC9RuvNtgFZP0g4xSu9BWAuLGEhoZYc41nL8FqYQ1yFlfAdk8vgpFLzt+OcxctcnCIMK9Sq1lca0txNCldSyJnMaosilwXDp8b1kJEwrUWKtp2D1jvBGGf7NWYeOX0nSGELMsWlpHKAYVBMlTVrAPGKLLH1wYgGkqwGFNBOhsAVs6yRGTyGCD9U+R/37dvHznnMi0jr4CqvIQ3saZzU8k9hsxSuiHl26VbvgaCc5h1KBYO12QT4vBpwXmG3O0RmwBjG7kqBmwuYPHtGzeQOzvbz17t1xjWllKwKIRNTqi42CQAywEiZVgDhMKJJTAEkDbDWE3AZBiUVcrelfxUfwS4ihXtc8u8iG0iIEF7MxFgvRYPf3lpCQAd4a4ArzK23IRhIQbssYBVpftfb0HGsNdGWK8KC+Wm3mexOaOZv5VLl5uKOWgNC8D2PcDvCO6ltohZNgBg2IU86+ru5TmedfoUgM2A4OzrIPJGM8Oqov/RrNXExGTOowwcN7mWx3ynoFhrnQkwGeIafZxDHUQ7KF+bh3thsPmipNeuadAevxxySGPK/+giMIGRoWkU6inAkJuXlW1phMwJWNY5pqIsRJVOIQAAQABJREFUClvt6u50Z3ZnV5e3XWG4MrI8nJpnMq7EeFown4ImuQVq1tvqjU4z3V+IlwDmEda9crZ1dxORgUKsVEwydOnsOw/aylVn50FDENxD45ID2yIHeaCxiAH8UeqP+vp61jyGPWMRdJbvuwwJLqmua80hUPyNRGTaPPZAfm6+M+mYQk+z1IrjtYuIK+l4c/fnSfA9WiOGW3pGBuc/9yd3m+Z2ABBE4ZgdyCQV2RAArXH+790/mBjXSryBc5/1dvorfF+35V/wnlrDRecevOlj4q8F77z98/+n99fxqlH7Xxr/d01AMP8CRTSfemNuXnnOaxp/By99pvzOfCJ4b3Zagmn2Vr1zCU2o9t+72+qX4KW5dcCbvDS7/rlksP71ql6fu1awJvye/rp22v/4/g7OvOv+6p5f1BebLs4/HnP3195Q/5Fy/rpvsLk2+Ubnk3zGndWSCTz3aA70drFRlQ5BjmE5BpW6QH8LQPV0CfwO+syZgX4r43iQ/ST9Xw4hVOEA+OXc8BBwZLpSqU1xVoi9KhBQqXuku4ZBkFDkRhz2hWppjBASO4ShLRktNm4CwHA4+peAZJ1tyu8qR5LWjcZUPyWLogD54klT5OHuvBEjxw2yNpYot9ikKPRLUiuQAzZ5Ho589Kr+zg5AjiSA3FQfOtVVEElmEpBO9TuUhskdknKiofOppMHMNEAZ/WVivV9UGXf2lUAGAb4JEE2yKLSUnp2GbiFGbl2QWoGzqYTzRenYruHYlwM8AwZsFrqowJtkHMTxnJXCh3V2eKoe5kiAt3IF92CDNCLjhtFhokjbEA3oGwvQFo39Pdg1ZoNjAk4Zz2TOcZxW04zxKPabQHgMN0vMI8qtMBvdCeYuYznGfF3Zu8+6m1ssaV6elcJYVbGzDsDizoZmcv2jH1PrIj4Vu0+sOBxgMchw5ShmImhXAOQ6qM5EeLQTjthpHMvO8FZaKBhnKvqlfMkpFIKTo1yM68mBdmw7CreSG3QUnWScKLUwdOsZxmhmBpueeY+LIMycAR8L8R66bxLO+HCd2ehjEXkFMHIzqY1Sbp944F5LLi23/eRFHWFOGg4fsje+9U1r2A+QS/5/AbkLPbUCeTl7xuz0s0qt8ARALqHbgCkz6NpptUssqxYgN1vFzpbYtqp59sOnnrW9h457XyRCtF2YFSJ1ScVF1FcapLVkdF7ZBgO5eTaUksEaSbACirmmwfhGgSASDuRDti7fn+a8mcFhKotCILXW/zipJaRTOGEEMH8S0FrrWWu5H7JI85kzzgicwN5y0hb2hi9UXdCfAOQy11FZ5BAuLKDIXhZMcQhc6NtyUosxr5zRsZB84iBeKFpPm0YyKTihWM8IEZ0/ek26wdAN9PJDe23gymUHrGfQe5KpNZG/itQKWfNYWwzErFyZnCbyergOPALCFWufyWHdIUM8ik96AbIB4CtSznH0EgdyuR/Yrr/HEPnDc1qP4ly4wbWxWUUyQQlU4xhf2sZ6CxzDKmyMfgqQW5AeD0kpD8CQOg84NdpJm3Km7qJ1EI2n4tE52cmAltQuiYP4Q47ddFK6qebQhctdsDI7bKB3FGZqAToZffIRGMVhQfRaASHvoy2k5ISoMwPJIrmKJYeDA1khpm1ZcRkpGXLQvcDGIJI04PS4Rk5XMTDFHM3Mz7GbOORbm7uIBu22HGzequoC7J9uu96BTcM6zQdLKQPkyyuCWc5+lP13GufOEHIvX0zzciLoWN+j2NtnTlHsDDyta1qp4dg76M5h6E2x7CVF05aU5iO/wVmuNXt+1shUUrGRy1X6lvIqF7HnFSUncHmUdSSZmII8vA6Iq1SKsdhWNVUV/CuB4NJn9Ti6+iCZlWQgi0mBcvDwQewSSFSsXaVUyMeOql4w30pLSnBW5doUKQJ6wXCaIYddB2yNRQbPQ79T/uJuiBMCqyuwmRIB+m5CZApn7/T3UujtSiMyMIbxLgC3KsIeuErtq6PosOngK0R/l5COjnyzLaT3bGZ8BjgPdEAlYcMWF+RQcC6Ftrb4maD0Ci2k4ZPtnEQ0XT54RgEgcQiHX2cPei/nkmzVyuJCS0N/HAcHaMcxJp1R7c/IA98ANJfF3UNUcuu1FmxUyKik/exj3ifAgiLY99Ps0RCAtopd6qyAPeAgrjIghOlsA4ObJO3NuPYe4z2f+f3zr37BBkm390df/nPSpJ5kp4EZaJcj08LCkNXISMADJxqErVv6OFGXAspCFhuCiTfabv18sAcAbKC3hYNpGO8kJyuTL6NDBTvEwhCjIYPN+fkvfAaqdpb9BUBuw5UjVlxOztoCPEwAEoMYax11DOLNMApHVdljn/+8bXxMjFy8J+y7zhtdtm/3QWtoxKsB3f1mH2APi+Hq+WPWwaCogh5mGYKQzSnPNoPhpxWDFgPgnMhkJqfOo3p2hi3EK/ixT34AtmONb2IJG6khtNwfA4ATl2BfvvrKcXvl1XN4BDjQxzow0iPts5//TbvrvrsDvU3fQAjooFdOmxPHLtp3v/esG+APPbyewk+rAVKKuWYg0HTwD2CAv7r9FfvxP/0QIQoLLC7VKmqW2P1bb7N165bDBCWXEWOmA3zWvHGlzlm/5EE69wq5NV9+mcp4FIqSgMrGQF6/3j76kW1WqyJUCNwZedJ0TzVvto0uU/1H8Jqu7kodP0dRKK42N9o3/vr7tv21NxBtvgRA/+XJhFGIJ1MVtSMBEAQ45OYV2ec+/Wl7cOv97tUV6CNvhAte5ioQ/roPbZjVAgMgV+/JqztOaH6bPffGCfu750iyfpPDFAM5YR4hNmyOWDyccUkJtm1Fgd1bk2vfO95hp0m5oQJNEf3NFjXWR6hQPEZlloNeIxikzVcuWf250whkRwZQoABZRPGhCROMu3LkVlWWwMgltQKM0K+QI7e7sZ5iZ4TcDLFmfGw4wCa4NuErScoLGkVuS/o+hhdEYO4UjDmxN2MIH4qSR56LR7N2lVpEALqKNKiCIea/G7oJSShDOjhRBsVWUs5MHXxiPcUj/BMRBlJke1quwqIjLQQKh8ZO7AOx1KVYJqJ0yus6qtAiqsFGo0DqtHcD3lsA8AJLT4qiQpCnUbrGe9pttBuQeogDcBSGGAeBDHm1V8qvGFtiVGnNDpAjTOslhevm5VfhZYMzP4Hxzx1U2X0cj3Z8zDRAbCIKMUxLvP+DgFhaM1LotL+jETaJGMCJcYBShGOouOAoTO4J9uEkeVqnQQNj+Jzy8ESiUPdycLQRChFyBgdgJWsnRaFnKKfJ8YDpeI8ilKOIg3UYr/oQwHREYrHFJJejt8RbH4zCEMXxEmB/xvA8apiCdSgyYwjvUZSQlLx5lllWAAuRuUIZFhdOgLGUxr7rLRRWhJk7wUGdhtdz5Z2WynoOG+pgbRGaNtKDooMiyTzosPvoPWu514z9WMXOFpUB/JYi1Ket+wBALoxcgT09zG1bQ711ntprIwC5Um5jCxaQWoEcaWJu9hH6nUgIzsZN9vi2dXbPkjT78WtvkiP3POshAJIkf1zZgX2RBVCyacVSW4oCMc8Z7zIuxHIDwEF5mkFZUci2FJi5kKWGplZ74/XdtueV7XaZBOoh3hMTdsWyxfaFz/0mbOtqDrEWe+7Zn9ubu94keT5rH+V7iv3CMPNbgp+FpgJpEv6wLqAI8BoADCD9hvXL7N7NyLTVS1B6YVwePkVY2A4SwrehyCZhwCTaPRvX2G9+cCsgUg5jqD0lmSDZx4MzIQyWryQtg8a1kbd8JACMKE4hB9eeg3Z4z1s2WHfVBpAbsRVVdhvXXLW8xvMgqVCAlEDxFhRSGVyf54yH1hV3sw4AoFP1zXai/jKM70acfSiMMHJ7ODdiYJxmV9da4RqAXBxFExT1uEnIUtflehtquS7ehN15xy32oV9/n5VS2C8RGdSHYXNg/0HbAwv87LUmDJkxzjg4FgD/k3x/bErGS5nnf94GA38+KUbE5FN+55f3kkdt32G7cf2yjQLgOMsBlisCnvFlBzM+kg/xcRQ7Y+9mpqfj0a2ieGWt1VSWMVaGh/46OZnO2AmUrE4cJ+EywlCcJLeaAIk7cKgInK28hSgCvPjjeIfDcBhVsXbvhaVfUVmBAQmzhjYJlJOQDmFESlkTu7D5RrOdvdxkB8n33M8+Tkql+ioG0UoKfNy5YoXLIOWWknIsB5KYH2J0SI4JmJwzejX4OucFKMoB81ff+CaFM1+COZRp6bmFeMMX2WMUQ1wIm0MsNvVfc6jjYY7B4cwNt/hpJp85f+kSObh32QXmbhj5rZzEWB8+Nx/50PtxLsz3faF1oOuJYasiHVpeAmhl0PeS8+pKfYOdAYi/yG8ZAiH0lP7udowr5Dufc7CFM8yZwYy6/0auy2Gg5Spw+vYN620tDoB5WVRuRq9xMIhm6n0BujKEJQtU7E6gcWNTkx09fpw0UDiiOO+0b5W2Q0ViHn3kIXKTrWDIvPPqLF2Q4cOM8xmG1Y11hRs3t7TaFcD6uiuEagEMK1rHC0iyv3XmasyUakNRI9XzF1hZeQnzDTNslkk6J1Nk0IktLND1xo0bKPRncCSjoKoN3g42o37r5lyTS7uTIZXcxlVSqNFj0sU4Q1lXQUSlFdL6lVwS2OHrCQOhvrHO6q824XjHIGGdKXRReoaAEbHhbmUca6qreU331brilz93YeCf02fF0GtDYW9sbELnI5cijglfM4wTxwqDrh9Bc32j6A/aIiNg0cIlVruwxg0QFYxTHszzOBaVL62H0D+xndX2oAX6YjD+3g7urd9if5SXlwM8L/D0RurnTQwGyc3T55EnXT3BfNEH1224mJwM6RhZ8+fXWFlZKc4T5fqL9FRbl1jLVxvIY9kDO3/28e77axV5O3xAeEcTwLX10LJ3OeptZsz0W9OkHujz+qz+l6xFNgVpL/T63Jd5HvzB73ce/rb/qWf//u8vZ+i7H/9T/We8A2apvs3Dh5bnPoSSa5oqnXKz488bgZ49+9HZr/jszX7X5/FfjL9f3X/Mzb+vM11Zt/MXg+n3e+uTzL8Ya3Pz7x/hx7/1/nNLUJdUE/06fm2tu2D/6ar+4APeDf7WeaCX9bd+Bu1lLLQuWbDqp84RASjKYzsOw1QOGskmsVKVk1zpFKQvy6EjsFeOIn1erDtF4A3jWFU0icDJFAA0ZyJyNwG/AfCq9ArBd+Vk1D6J4XyNBugJx/hNxLaIRk8NAQINc4ZKNijCR+eWZKafb76PcJaix3meQdo6V0Bb551STaVlouPQNuXylWyPQU+PQ9+PI8d8F3KrlfoQyehBSm2lIp8ihSjSBvWOB/2hbzMAbA7i8v1xUgWo757+AIGmtiqySWtJaRLExp3kHFEfQ6BYKTiLCuZXUWQ2lTYOWstlZBu6guzuwqWr+Jxy5FKDAb07G4eUyCZZGQBxjKEX2GSdyAkOGsesaF4Yc8DvHhyHTZwPw9gUUbDaouNJOUDocyxMwIEOpTwC5IIMFQ0oPcPZKUZzP8SMcewe5ZjNqiywrAUlbtPLKTkBSahu3x7rmgNyYQkmc92uJpyd6DTK+ZhA/v540jLECMgFjItFbw3qIMipG5wvnj8Zua3UFEplKNBNa2kGmywcB71ICIokSpIeyNiBy3rtDoAJ2tAPMCrAXOsX/Ys6PmFRIYthLsXTDtO5TZAYA85a4bvoL5P0La6o1BILcsELFthvOJBbYW+NYJOgBzUeEiP3W1a/FyCXs7fmYYDcreTIXbGAGhyjduqnP6XY2RPky1U6AJA7bL+0anLk1iy1pLwigNzF9khFuv3kxz8jtQJ5Ypkn2Ular2ggNhwiNQSVuZKIKopDl9T5M8KaH2N8QqyJRM41za3SKyZy5iWSckBjpetMQi5QejAxXRWVNgjIpdz+mu9p2ORTgN/sYkAizlkKQA/zmRBnN7gvg4YNDMgdFgbbms8o4gZk24+YKNZwNJF9kegwEVHoruiUaq0KvSqaKymv0NJhSMZCamI5oZ+w42mfywT2lI5sSYEx1n1/c6P1nDtmQ63XfK/LlnEgd8UGAH/OTVRV7TnJkolJiDdd5xlLEa+U3xk7lwkODQ3wm8hb1nQsemYM9XuisUOk82ijRaDDiUkpu0FCTBiK2jU9xrrXOc946T/dRJHckm3Sv6bEyAXelx0YC/aTRIh+Eg6T+AwANPJCD2D/hIkxjz0cgW0cE4VuEz5lhYTBp5K+Q7rq9c4pQFly0gLqawhjWJey92Ni5MzH/k9AX0QGDfYjA8Jg6pOKTmMwzB4XTiBGq/4pNcIUbRgl5YX2mOCtcMgA3NSLinXB+B6DiJFAX1PSyP0L/jNEHwdZN5HskSTmKDkr3WWUnCqK7pWTJwE7IkHpW+gHIsWLug+wTyYicVCjQ88wrqp1Ec64Kae4QFql6BuR/ZNZaPFgIDEQQ1QVXCnu4hOwsxlmj4jwued7tGkUpquitGS7JibGIgfjHKtTFN8opIdIZMsYgKuiiJVCxdnVTIiKC6dgf8mhnoADKIa80FMsCkWpDWMDKgpC9YEwKVkfnCXsYXfsMVYh8I+Z4R5sLvL1wjKX7R8LVqEoKdX06EPmyFZJjMcZCNYzzboJsZ9C6FFB2jXGmH2UgExXFNwQTiCdQ3KAScdXgUqNdwJrPg7wXeSyEVLPjFAsPQ3wOiuNswmcRc5JESb6e5FB4BYRKZnMAxKH10cpNK+oSuXtnoDYM0OUQRh4TBig7YRsF84sNjgYHOcZuJCIT2H0bYbIzikckjMAwzMUMJ+ibQtgTP/Fn38RUddtf/SlrwD6X9ZGZlFjE4HnxMSm4GNLA7MSRoTtshYgNwzDVZ6euLE2mJEoptGp1j4TR2OZCBoitV1gosDZCLxkkgAc3TAMU+yL/+V3bT4VD7/6xT+0CycPWWZWJEwuhBdslDFW31AnEzgVY2UwPj/wnz5vdzz+EMKdDcMC6eSw2PX6PgDMJnhi02yAUcIom6350gkWAUAuGchV+EqS0D1BYj1x3TA2Xhw7KZ2QixzCndM50ObXltnj5HetrCjzw0CbnFu4wiIZoMNJlQBf3f6mvfLSfhaYFuMArL8U+/Rvfdruvv8e9zh4w/geFwGImMQ4arS/+fsdbIxBe2TbMlsL6FFYiCdDg8odtIHEsnn++RftyX98Ehr4CE3E61NSao9T+GrT3RsBvCl2hrCVTPFYQ7XNx9CsvU5A7n478IuX7HI9TC+EaWzlYlu8foO9lyJKYoB62KX3Rj1SnySMA4EajIumWO/pUPOPwC4Zs0Y8Pt/4+yftJcAgMViRFwBSLKruNkIGoHezMKMUjsOGFrvv05/6pG194D5f6JofzbOuqWv7nbm235c/1P/AWA/uJ8ZUIwf50zsO2d/+5E2qvA4QTp7gOUXj56UDHJFrCuXj0Y2V9uCyYvvuwVbysgDmTY9a9EinxUwA3iGgkzgwYmHAKGy0/VqjtdZfRAhK6dPhgceMXwINQmy+mwjXyspS+7PPfBQgt4scud+zLsC3cQTp1DALXqDVDLke8f7ZpA4ogCwjN48favQAAR/F/VKyiiw+B0VFHhMEpXqn+VFxHj3E6tUA6K9gnAU7CSJDgeCgFtjgn6Rd2hfyOI8QBt0Ps1xMsWDwaLgz/3QhBCdOiLi0HIvLK/bfEnY6HZyZiIAMFGYMe0ChKa4xRc7fUNd1BxGlXE+i+AXFgzikdNjzz9dk0GQ1mqUczSYnhN29mlSBjU12BXIYpuI0BYhc4YuAhczeD6fCZ7j6iSBT9fYYDrAIKaH0RbkzY2A1cxl6R4gT3t9RQvYjOdBjuR+imtcApjVmCGOtlXDGUUp6pNiGdC2J9Z8gIFFCGmVEDO6paNh3UfwLSyH3Ksyn5AiAAYQdHsjRVoA4qtNO4kWNSYIBWEwYWzH5aDh8Y1WJVOsfLUJhF4Ow0QY7CB8yBHt+hc3fdC8h4SUwMrsB866Ss4v38bYO4xjKzYGRe/daxi/CfnK8zibnE+pCagUpQL1HqTR5sZmxBMjFOSMgt+PUHhtqOsv6gREoRm56tiuRITykCTFZVnLHg/b+h++0+5fn2Y9fDxi5mjvfNQwEK5fxgXHIwfvQLRSVW4jHFK+vwqE7SPPRgzNBimsEay+CsRK70x/0r/naDRxdB+zQG29YQ109hwH9ZhzXkwz+z/74C7Z88SJnCv7zP/2QpPmvwlAD7EXZl7CXQRKEJMrIIpfOdDz/5FXH7U37EgGW77rrVnv4wc1296Z1KBUjgMb77Nt/+yNyFTe7YheJI+bWNYvtg+QFz4eN7qHSGBVaZ4koJJUAowr3VoiPGJb9/UExO4E2eii33eFjhBodP2kDeCqVOzy5otweuOd2clMtxxhJ5xAfxbtLuoJucp8hk0mwKgKzh1xGYVwJXOwiH9FlAKrzzXiwWwBxSa3Qeol0E1frUdKTSa1QYwVr1qA3AeSOoGiRZqOdcKMBzpIIDs3HHt9i//l3P+dM5lgMvmHYEBfOXLAdb+yx59/chfJ0E6cEgNw0QC6e99A0eXdhi9999132gW13WUkhnmr6rfDrHbsP22t79pHWhD6J+Y9CIbKHqlIH6TQwTjkj48Vw4bwsKiCh/l0bTSFRBYBAURiXvUQBXADYfvHgYTtHv9AE+SznJWdUE2dUR0MDytaEVZCaJ72wlPAKciYRBbAeJ+WG9RSAQyY0aAxIHzEAu1HAcSZO1cKCfMY0zboJ5zl8+py9vOeIdaIsJmHspaGw1+ZTGZnzMRbPOsvLAQoB1OkAe1lcP471p4IYqtLah6Ii+SBjVtEUwygX3/3779uOnTs9H15aToEtWbrMPv7oVltZu8CVpVZY0yo0oLNAe0hh/i7XkB/ar9IjrjQ1UHDyMNEi121YxgJ7JJw1Ox+Q+zOf+oQtWbIY2R5CWYOBgDNFDrshWKdijGdmZPKPVBIobOr7cZwm+48eJwcgXnf2UX9fF/eRvJLBjvHC/YLQPFjSKHEB8Bq4NFWIccs9d9ltgJDywOtcU86xmwIBaBdbRN9GKSQFA2OjVAmtOCoPHDhoJ06dYvwbvW86l9Ix+n79I79GipsNDnB0AywKbFYaAQH9ql4dj2NQYGwyALwq+9bhaDhy4oRdx8BW2KPnzdV4IfvVfjl+KsvLYJMvgmFBOC/jqYJqwxhnArMlJ5Jg62aKocp49DHnx06exFlN0UiuLyBDZ7jOK0+tQDsF1GZy3YqycoBRcsMBSqjfQwCqij7SmSstQesrkb2fzBjF0u4LAKYOEgNAi7WqPksG6JwTs+PezZt9LehaAkZVVVhgiOemRoGVoilHYzxGxgCKeD3hiGfPnKEAZ5uDuwKwdKbP/ecjT9v1W48E2rLhlnUUA1nqir0Udg9BvHrVzp8/j9y74n8Hcld95sEPB8WZyDmwL5d5XrxkIaBzra93fUxsQOlJbx14y1qQLZN+/gd31nXUAoXsrb/lFpgwZV7AU2ujC/BWY61xaWMO6bp/WJ+fu78/14eDV/jFc9fddDa//SprVqeFZir4CL+C53ry7gcX1mf0I/i8vvfLn/Vr6DOzn51jgeqlf4/3ly70dp/p4tvP/0f913BoTHgE64+9x7UCX4J2/tyMBJ/xEdc1A8Ew+67upnsKQtF33nloPbz9LnPuf83Ov27sn+YDakMA4OpZ8CVfS8E7/pLe4UOzn9Nzb03wxH/+alt5ny9Jk/Cr6v5aY+++/2w/+Ihfd+4KwT4MxkLgsb6i94Ir6dbqVTA6etnXF3JAKYvk/FFaBQG6QV5bDFr0dDFUHdhFJikFgQxnlBEayJnJXh5B/gwRpZROdEqyM1zRmdiHYqo6c1+OPOwVpVXgiZ8rAudi4gAdALgSyeMoGTMOOWMY9tUg54WA31j0zzhkh7Qw5Q4VQy8E89PlO23V2aQzewI9P44zMD0rx8+ucWwngQpRyD4VUI1PjSVcvY1I0WZLyc6l22FEj94gYo+oJeSa0oxJFoahW80gT0I8F7PKc/wyFsrlLr0Yho8ziQXgqTr9OICI2jztcpcUEcj5wpoKGLkpyM8ha6kjtQJnseRY8fIV3qfrhAGLkZuNPlacl0e0G2ltGEO3Q+ingDadtFoAWs8CkLo4y5vQkYcBLaKyqGuA/hyDbh2F/jnYPQGJI9xUzSCMsZqk3Rq/AVhqE7RRBW9zSENQuKQCuwDAgPGaxPlYtw9GLg71xHn5sIWJOs1Ktx701S6cdCpaLnZzIkxT5alMwd6P5fxUaoVp2WT0X1Fd0hNGwBd8vau93n7ml7mMRK/j+MTeCVmCdEJs1Umii8IBDMOGIZSME93H+gvpXMO25ZO0TdYJ/WDthHGmTg6zZkQCQg8LMS/KkZtaVYUdUUAEb639xoP3WUJJuR2EyTnMsm48dMje/PZ3PLVCDOd0zcO/To5c6ngsrcYkGbYzT/3EjvztNwFRQYgBU8JYk2k1ywBylzvguY1iZ4+Vp9qz//QkjNxTNo6jIcR5zkSgzzHGHs0zaGB+hFUzBvRZeTMFZk2yNiMZEzkvhtlDmEKWgt4g8oTy/o5hy82g00wwN0pdoZyoE0RayrpQYdspQCs2BkAda12qD+t9dmD5QwAug4ndq0LqIuZFQJwTcKuUf17klTUm2zOSuQJkYewgTVFIOBldIbOsxB3fDC/9YJ4kE/SP8dfIS6MawYHSj27Xc/k0NUvauD1zgD2fWFBhKnaWREQNU8V3uAitnhS7suOs9bdS/4P0glMTAFnYaJOA9Bi82DkxFpmRB36Qi17PPkev0w0V2RzP+oiSncSYSceQjarfjosgh/Q5OeHD/TnvM5aKsptgnIQbTGBraNyi2WeJpESIS5dDSM5+RarxDhhJBHVVkvmXPQnpCaAtRCHuwSEiwvohyfUNwZxlLsCjxK6NgbkL7ke4O/oecmcmBGGAmiJhrLcZKbjonnpMI88iGXf1IUrynDUrkDGM74wjI4dpbz/rdBQMKRIZFIu9F4eOJ/t9lAHvZ6+MwfAM19iit3Nl7iccAJCW4ZE8myKf8hTEEv+baGdmhrXK/HN9gdwB/qTWME6zD+Eb8XnlRLsqT3IQ8TXN/pn7jPQntVbzpmHXM8279Hlff7w/zTV0RZHCRjtbIZ3dcHY1EokvaOL5BnNCI/jH+gf7SClagH0BAY12T2txBYeNf1b38LOF706MkCqvr51Ch6R1BAsRmWBCKcP0eRZjOFG8QdSFZC4YBvhbROo8j3KNBjiWkeFOO/88a4OGugarfrEeYwCPdVbI2RThlG/WHliFiFCKAhf2mQBgH8fnghRhg04EDGFXj0cmelsm0HdnwAjDAMvV3xlSKURIDhEBPQX5borxmSTiW+1VwWYUVjqILGSNOWMenTsMVi5CluuM2wLIMX/x9S9hq/bbn3z1q05+kJ0n3TsGx0uc9Gnl1ka+yjYNW7rgrplwvFYyz+MBdxJH2q03Msk68Wv19XWQKBvknemK9o3PFxDm8igqN4q8BX/05S9YFQbHV774JTt26BgLW0g5mwdhERJTaYJBYEOXFBXYxz7/Gbvv8UdB+mEkMlHtGH47X37dTp29Qk5cmK095Hprh5rcchHUmzxHTBbiBvYun3YmpoS0NgJIPZt5Xk6xlS1da/NKydNTmWP33XobyY7zfQEEqhVjpWXH4MmLVYfxsPPnP7c3nnuOiUBJoB9ZBUX2wU9+3Dbff58nZY7BCBcVX8qVwoHOnL9mf/fd1/wQevSRZbYcoZ5LGIKWgi7tobIkwX/umefsJ//8FAIKoc3E5xKO8oEPv9+2PHAv4edZrmioNeq3FqlTknnSSj6Nk2/st7deeJnUCpdsQJu3ktDZ9RvsfY9uZmxhijJR/iX6oUWozaMt5KaxDAN/M2iz9ousBLHHrqEE/M0/PGOv7DoEKK5Dgg3ApiD+hd/ks+RgVOGoREKISiqK7LOf+ZQ9eN+9CCblyNUdWJC6nzdYjVYPdP93/wxek6F/FUXnZy+9Zd/90RvWfb2dKeMaLLYIDrQ4wouzKort/dvW2mMbauw7u6/Y8bp2cBuY4JMD5GwKAE9tTm11KS8jMKz6EPQKuQkAASleYi3hAUQg95Njan5lif3ppz9mV/CYf/WJf6CSKuzufgzSMe6NB9RmFMYOQ5XgYjKsc2UKGsEuVadQc9gIFA6YR47S3FK8wBQuYM6n2dxa8xJXbA4aA2ipz/OSy0K+qTHROaEB0pgLtJDX1RVhHcaArv0N5ApCsGnEtLkRg7zPbwSEPK8xaVnkViphbLK5AAc6wnYGwa71J9AhnH0zxRoNA0SMgElLAmmbZv6Uc1AHl5RkKcYCLWSES1gJRJMA1EpTD6SMCwyL5KCPjcNTxd9i5U5zOAUFZxAe7K0gZQX7e0bCRAWL8F8ifJRbUvsNrB/An+vSLikVo7QXvcBiEEra69KXJhknsV5pBtfBe4qSIudPjITlJKFc5LhyZomEPspoGGEB08iaEGAyQsHiAA7SYNeHDffa+I1G0k8IVGPvpJZS4ZKwjmKulU7eURQQ/SdWyNQIHjDmfqqjB0dMis2rqrbbtt1vxfMrAHCH7PrFy9ZCaow2FJN+mMxKm/HRu8iRS4N/DJA7lovCWYRyjlIwcPGajTW2OmvEgdyrV63t5Jswcs/oxLTYkkWA7jBySQMycuMagFKSVWx6j33gsa324MpC+8nOfbbn5DnGUiPPGPBLS0TzmUv4xcPrVgLkkjMbGaPiiG/t34fsO2UhGPxJ+YR447VWESSORel+njO8geu1whbrw7E1gXITxgGxYf0q+9qX/rMtW0IVTsCHf/qnn9hrr75q15uuusGERuLrQsaFDCit2QlkcUiVWzFgJDcS8TBuvnujPbz1Ltt8+3rk/Ki9tnO/feuJH9i5i1fZC7C18bZmM16VuRkO7ITLg8s/heSXF+XZRz/wKBEDFZ4/9OCJ03aWtADyDouFMy35z717BPDCJlXhqAkakkFu3213bSK30iqYbsk4rxrsLc4N5XbuAUSLAejEN2/JhDFnVFaw38mhx3cHOfgGWT99gFkdsD5uXLxoPQ1XUDwSLHsBIOnq1Sg95BniQB3sHLQe5m7w+nVP+fDhDz1mf/Cl3yN0k/3NmpGRqSiKN/YesG9/90mrv9aKjOX8I8kCyA6OxgRbvHaD3bflHrv7VgqOwcjTZpKheoDUE7veOmSHSbDf1dPhSsI4IXauBE+yD5AXESiNAp8SGav5yLwPPfwAkQOlrsjIgaP92AeQ/yw5svedO4cDBOUaZWP05hDFzgByr9ajBITIkbvWskorcYLE2MMbbrFNK5ewTeLtFADm08/tsP2HqbLb2kJagGirWVhtGzestTWrltAWs7P0fx8geg/e4Dg8yrGEhyVyX9w07GvJIXYQWpmqw1bPr7QNa1bCTM3wM/kpzqJTZ84hf8IpbJpvaazdccDkvTtfx1l7xoudpecXAootdiB3RU21A2Jv7DpgB44cI9ydoqWMsc6tIJxOEj1QYGW4dbMmxMZE0vlekQpYU1lpn/7kb5BPeyFyfcCOcp/664D/zH0L44FFaosAjpfU1rrjOApZ09DcYvsOHqWtF6yZta+iAUpRoHYPYzTpoXzFdJa+6tyQzEYuMkcKs9pyz2ZYubeQNyvXvexnL1yyK3UYz33dzn7RHszLy7UVK5cD4nE+cN3m5mv2xq5dnodc60igooDW//BrH7SN69c7u/wYAO1JGNcKu5fDWNXApQNU08da2p/CvTu7utn7Z+3kKYDATgwLbiYAN5q9q3zV1az9datWWw4g4hjKYQMG8uUrdR7OP0rfxAYpyMsH6K21YsLLlDe2DbBBLNWzsLbEGqC7jGygcwjIVkGNKgzZNavEQs5iX5EOie80wDRuuNrgILbOv1iYW9n0SX3Oycm1+gaKb7DfHJxmPiR7tSEEtijVwV13bibVxxIHaC5fvgyDl4KXgOIOUCPPUjDEioqLrKwEGYfjVMD7RVKUnAWEVVoIL3wkYRlMEKtCgERwD+WmVVqF9evWwSKu4rOczfoo8+8pjC6ct6OA+QLh9brAZJ216rmuoIfmXOdzSVERxU/XOitXTA//AO9pLvYhiy/XcR4gZ5wdxpuS47p/WVmZ3XHHHeh0eX49na6KhhEb9+jRI65kB/fjHc7lINyce/J9NUf38e7wh1o11y7pE29/wK/M5/i8dIi5T739fX1UF/EXdFH1kUfwBZ6wl/jvX+u/N2H2Xu9cWdfja3M30LV4/H95fzVFqr7r37Mj4M0LVO1/tf/S84OO/Bv6rwHRWL09njznFf17+/4aGx9P/8Wz4LfaE3x69idveBvnZtY/MPcJfeldD95zuTv3kn9Xd/WrcwVmx7ujWdKD68y+7X/759+5Px/1pT53fzGtfLf7utMXZx9zt5DC6guR13VB/Zu7gZ7qJX6gCvFW8IFgPQft0fsaa19jvO9/8wUxVJ1tSzSQCpdpP3sqBIALnZnaswEbV88DQEGMK7UlCuNYTP0RQliTZ6MONP+K0hEgLF1ChTrVDjVfQImswjjlUMVZOoN8iceRFgt7bAoDeHCgn38qgoXOiYNUxdPEapeeLAbUuFjCAkK4lmw9gSqjAlhwpCekz+MMIV8h8lV5ZhVqHgXbTBEtvaQsaiFtQBIhwRoyhc1mcN+UJMJtQ7wgBzl9Ert2nD6PS05phJCRCqUVLKL8pIqKmhZrknvMgd4CE6Rni5BUSOqkVHIVOpB7SUBuK2dXGDlyYeTSh+Zz5Mil3dlZueTczLXcTNpNO3WviGBD8yxYB/qtcexG3jYi58cSFLEWRO5NI78mcTaO9k85MDkCsBsSiwwbRSl/lMZNQERcOqloFlZa4bL5TuLSmhMrtOGtg4C212E0ZlsRQG4qTvn+a53W2dQIi0xALsw4GJVxyNkURSehC4RgPcpu0QDq7JTTWIxCNdtZ5yx+ZaFQ/8IglAwPUES0ewh2Kuc44zwD6BPJ5yMBNyYBQG5iB41xlovQEcY6CYPRKd0HIwowDYcn2IVAe+nAiuqVfZFFMbE0QuprlywgtcI9FPsqt7ewY6SDNaJP7Xri2wC5O4kUTLTaRz9i1Q9ssYLlALldI3bm6Z/ZUYDcAYpeWTQsUQC0jIVE3FavJFIw2x5av8TeU5Zqv/j+k7bnyAlSWaTYOHbRnD2poqoq0i0dRdvQSTuy19xuxLZlFsfBJfpwhMaxnhJo0zjrXXVzBtHfx+n7FO8J6JkOaT/grJUWBYsvjH0kp7Uz5VmKKmauQl9h4aw8/caei2QMlMrEC6xyHmJe+hklDjPT4fcSK1WsbFBni4Adn1xejt1e6KmowtnXcpS7bMCOnKITOqvgx7COeu1mA4zcyycDIJfXUZiCYmcrNjqQq8sK2JOlPDF203pbTwHk1lOEV+kfiPIUcY9IzRkBuejJUZn52HtzQC7XY93IwSIgN1p91UbEZvZ0HMJE/CNcw39zJ9ZvOHtLjo9IwvVnYMOPgYOMtrWiq4xbLHV7EogmjyVnrqMOSj+HPTs90m0xrPFU8uMmWS+kQUC6kTjSGwLMdzLutLGfCNNB2LtiMknHFcdwjLGRzIqUAOVeEfyLZF8rqla6thw2U9jqSqkyie6lQsxyikxii6sQ3RDkKEQH/YBUicqcmoRdCHFIhZlvMvft2FbDsD75MnYHGBqfY9ACmUqflT4vzPewZLfAe+qwQBpzaeCDw0d41edPH+Gf/0I3TMirwP4k8hCQUHt0mnFQkWAHyPmWZp3FBCaq+ZNM9j+ZSU4c+iswXwOv1Bhj3a021tOKDANjAFgG0aYdAmplewbSKQaAPqlgPrYWNSq4j1aGryzW+pz+M6vGYeNDruglzy21jyYgpkxyLYbQ26ADmyFmfGcB9AkWGXhCBLI8FttGeZ/x4Kh1tIG7e5/1l/rAP8AKOQHjAGpjwSs8eoPPKf+1PqNzQ7aZ9GeRLWSLTsC01Ujih+MfTg/2j/ZbBPOJ8GQYcFphsyn6nY0B+Mya1rxE4pBQpwT26z33uAjbojPYKYo60DkwiXNP6Sq+/l//mD05Zl//b//NC9sLG1BHEmCox7I3I+KVKlDFzpnRrPRS0svQUA4YMFiLR7CMUpFxAIE4BJVZOVWBc9g4ErD6obBqgAI+p9yvX/ryb1tVRbl96Xe/gnF70vPvKExVUzPJqOm/OAaoKD/HPvXb/9EefOwhpzerQTda2+2VF3fYwYNHCLnrgVUzEFRww+OkfDI4aALBpKsEu1QvADJNkfswxrILSq1y5S2WW5aDsp1td27Y4MaNI/80QBtaQkMa/hAslaskTN779FN24JmnbQTJNcwii8/Js3sxwu7cutVKoDMrJ48WKbPuSsTFCw32D99/Qb2xxx7bRELqSg9HVPsFYKngxtmzF+0Xz/7CXnj2RQfXIvG85lMM7v2/9qht2bLRsnIIEcDQojF8TRfngSDU4zrslKO799iuF8iRC+gk/nMM3pFFt6yxD71/iy1eUO4LTUi8xjQQo4yvt5EXeKLR9kXKn/6cvyVQ2jp77Mlnd9rOPce8euUooNckFPTwrkao3Xh+DE8eCygJr24lia0/+Zsfs3vuuhOASszJuRt4s7myHu+89s7T4LVhFIOLdVft2VcO2A9++gaHPMJylAUaq/AC2FAoVJkoKR/5wJ32+N0r7K9eOm3HYDtHRED1B8QVcKiCUPglHcSMZrzG+8jr2tLA0COwEIQaA1WE17yO4rUcgFlXzYL/6uc+ZvWkVvjqt2eB3D68HBRSmwmRywg2rtKGsLLpiDYCI6yBFJjIRooBGEmE5h+fXeobw6uMStnk0FPoQGCUccSy9DXGciwICJBwFDXf8z8yZwJn5NmSEBIYOwKQ29dwznMiBSOo7/EtSRIEmjZlHIpOEgByDL9VbEAG5zvCjutxU2cN8PkwAOFwwhWmCSNw1pAuw8cVojGOEJFnT4LJq6v76wJ4A4avGAAO5uLFU0iCHyZSPOkFGgn/mCdNqAQua2KGIgRhYugqxAmFRbkmowG/o2FPay7lAJhg3YSrmABgfQQUSnl6pwHhdGxI+Q5yEwnIBTjiQI0CVI8i5EIYusILZmBURMLQ4kfAXuB5NIpPQjyhCgAyVLJijjkYI8jjm0YoeVEMebrYGxkorTFMhoZK/ZRSR5hbZFc/ycqTraBmvj1AepDqGsKh8Mg31XcALHRZEzl82lHyk5Kj7NfuXEYoyJT96MB5GwAQicvG2YDXc5wE5uPIIc8rhsLUCsO14+QeG2k6x8aD71u8yBnmoUGiBW5cZ5+QQuWOx+yDj2+1B0gZ8uOde203wKtWRyRrxJVKZJUUnlzu8dD6lbYe9mIC7x3Yv99eeulFO3DooIUSUi2d4lpJBfk4VmCOI5jlvBomF0/3eZxaDY2cB4SToNxAVbV1yIb/C7m7HAX6xo1W++lTz9ubO0mtANAzIoYH46JwQbFyMWG4FvMsryctE8tlHM0rIZFUD7ffag9tvdvuvG094SnjtvP1/fbEN/8RllsD7AzYD6QKUSGtODoiQEzRGGHI3SnGYkltpf3JH37W1q5a7Dk/xfo/cIxICkARppt1ApiGEi2Wrcth1r2OajEIt919u20S2xRA69jps7aD1C8q0NcFGKPcndTmIjcsBRJrg2JnYnB4sRO8tnIYtWFAtF04Z71NALnI62wS3BeuWovyTc5d+jFENMBNQNxBgZwAhx/+0HvtD/7wC86uFAtEYfGSI8e593e+/xM7BniqkPeoaWQDikhWeqbd9/BWu+e+u2xxdZUlCfRhJNWXQ+TFfp3UCnv37CKvEpENrO8pyQPOKjlDpzgjFWqTTD7XglxAwMU1tvWeTShliRQd6WBlRNDvFEJj4uz14ydsL4Bp+yDMXvo4CtuyCUOtAzmqRCACcgsrF1h2Upq9545b7dalCxmHGXv+xZ327b/7Z9JMXKNwYDdydgymZYZVzK+y+eQDjmEN9QOUXu8mPBLvtRR2AcOROjtR9uLwDEehaEgQZuFgU57kB++5k5xTuaR9uGbf/vt/tr0YajTVCjh/sgoKUGAmyfl9CFC1gXx4WeSGIh/4kiX28UcesJWEvCtH1zMvvmqvvrHXc255vlHOuHDkqBjp8iZESb6zFF3xZvMqrYOKwSnHcnVVpX32P37ClgJMdsNY3glD8izreZD5vnL2PPM6ZgsXL7el3HMVnylFn1BI2DGKFry++y07Byg4xvkm5qyYp+q3gFEpaFMuc9kUzI9kkxqRkprqjNzbb10PkDvPOhjHwwCCx0+dRRdpRwYQiklsphisy5etoOLuRisvLbFBHKDbd7zGnnsKQxRnF33Kgg398Q9/yKvoChzdyV7cvWcvzObrGGYwK1jTAjOVfmDtmlU4P+bThHAA0ibbz/6/cqXe50K5dRV2l8P1FsG+XgZQrtDg5uutVCk+DEOfXGYwYgUASL6kso6ULmTB/GqrBGzUfF6qu2x79uwnDQIAKRvPx5sxF5isHL4Laxfy+SrmPxIG6g1A8DMoic0O/Co9gRyBSkMhh0EGwL7WVS/rSLloQ4y3ny+sYukfMkRV6OHuzXczL0td3hw/dcLzdSvdwCj7P4o2KadtQX4BIHaNlZSUuOxuglF+5NgRAORG5AWHAuOhadJDcp1b6H/v4/yq+czBUkKv05zFK0M/B0ePPqD0Bvv2v+VpHwTA+lf5oX77dXTB2T9KS0ts7dq1zqyNY/8JZBf7eBjj4CQsa11LhUc8BzJrUop7VmaW6f6rcRQpDcXcNaXvNDY1ovMeCoBc7unLjBZobHRLOUr1e+7+3gz+9IcayiNw+rEm6Yxe0sddR3D9S3/wb/Yx9wn/HD90P70W6H9z9+c13pvtcvDN2T/+j7i/+qWOvbv/GhQe/1r/ZQ/8m/sfTJRfMZig4Bp+E374HEs9DyaDX0EDAkNwthWaBD0YbLXXP8EPzYYmRkeun3t6hYHXnPhnZ682t47m5l990Lf9f/+sPq+XvHc80deDa81eSh9l2wT3Dz6gr/N59Y/f/+L+wbtBW/0LuoA+G6w/vaS/XF7qdTWa8eVrwRtqNPvUz/fZF6XvSs8RWCZHrYBcEWCki2p/SUcW4UBOHZ3hHsbKb/8M95BjR0Uqh2EaxsMGU7Sm5IpYZp7iR6wAbqBTRM0Uu1cM2HhCS2XEivyQSFRAPGe/2K1DAMKKvpxGx/Gio8hedUBRZ7IhpQsH7UDOcT6I2TfC/SMhmyRwrilf/wQ6hABIgQAxoIgJKXHkyG2l+G0TDuZ8mhFO6gGKM3NP6QZ8nXHTGALYArKItSX7K2h/AOq6Ls55GMb5K3aw3lfXNOD6rnK0p2ZnUgeilDQFKj5MagUcS8pDq3OsZIWKBCm1wnnXL7LJa15SSKGqDNo9C+Rqzflq4T6aF6XZ8qJBALmtHZ2E8KPr46CfQWcX6D2GvT3Uwz+A1xDnyjTjKQBNBIAZ8v/Lzk7F4ZdNMaN56AgilsiGmQBUauB87mqi2FlGlhUtW4RzN9P6WsgZ3giQS4qaBIqxxadl+pwqJDlG38NW0fjr+tJDxawTCSUcoo6W1pT0Ae8BzEJAjTHIFxOwHxNot4DcCGR2NABcOPI6hD3Uz5oa1XqEyRaGE93z4OosAWgR2DwOcUO2mBywsi0TAJvTKmtgHmZbDWmmPrEVILe0wvaPChCOgJF71HZ9m8JCe14ltUKCVZMjV4zcgqU1NtJHjtRnnrHj3/uW9bRDhMFeE3gjIDejdoUD/A+SWuGx8jR79gc/tb1HKDQG7oFV5nOB1YpDNgixF46iKE7/j47LJArR/lGiyRRmPgqYG0YfItAdQvQhhNMyhP49TYSS5o1BDLasrzlsW+xaB3Jl3nK9MBwFWHnIIBzNvCa2YgRzKTtNBCLpvjSLtai9zVrA7hPDUTpoOPtghr8n0XPCAYtSykotq0xALnYg7wcPWs5TuVS0zrSORyBY9DaSio5ItdHuNl/XshUTicTOXbmRnKgUcsaWCMhD2Iisr962U3ZTjNxuxnOKfc8YTFHrQeH/6o/C/WPTsmHFJ6u5rkPqvFbR6BhdSwKO+Q4cSzRI69/llp7SNuxHtEv2NtciPcoMjmxUNhtE3xGAGgMRMY58rtEJaOW6Fuvfv0n6i1gA0rQo6uXETJFikKuNEDHXhJOnBVARJ3kPjOx+2LKTpGBQ1Kzs+QmGVRPDbNB+bJEw6Z7gdhpmyUSiAaZYs2KmK6WKGNYRyKXoSNYFnxsGFJzQh2lLHOBtMoz2JHJNY8ZbLzhTF0zn0CgRnAJFubbLZuyEgOXMBdgLar9eFzgoB5iDrnpN7+hM9Y8FEWquK7O2VDQyKqMQsHseMo/UL2ov2Mgc5qT2CJvWuSJZ5B/QhzQuXDA4rwP9TTmgx2DkjhPNPwKJJEgJpIXJwMv410bnEQtAnVSArYIdirru61nHlmMsuhlt9eg07qDcvgKGpwdU20nOEKadH+6QY/2x2IEuJFdozSQXA2SPSs+xKMhKnipE650+OIaoIVKbuYbkkJ4rdZfYtvFEp8t2lxMwGFs+54Ohhqlt3Jcv+vvMm1JcDpGKT1HD8oQ4OItMkOE0Da6hImbkMeUapJeVEy9WqWs4j2j7DOuPJ6wdHA1ysKAjR3D2RdAOMbdrqortT770B8iMCfurJ/4GW6ERvEX2G0QL7MHIRKWOQB8FD9CIMlZRMwovkfEZwz9VtNbyV2EXryKJ0S4UPooJjEBghPNF5aCTQp9IaoUvwwxbUFFh/+WLf4axcYK9oLQJQa8d8eYuMk4KCnPsM5/7uD1KKGY8Xk6NzI3WNnvx57+wPa/vBYQghyJhMQoX10Gt8BTlUXLvgOZKg8i4M60cMFSJZuPMyy+0ssWwVsjhUoHX6G5yIRYX5vtC01rQQ4tMqQmGAIfrYckc+9kLduK55wmzpqAHB8g0npq1jzwOi+8hGEaAKVRgZvp8vc2wqa5yeD/37EsueO+5f5OVwJBV8vTgEWZdsG7279tvO36x03a/udcPqggGOL+01j7woQfsXsK4swkHVzioBjwYdZ5x2OrR3NBgB/ccsh0Y5xcx4sW+iWTz1sBw+dB7H7AVqxYSvkjeKG0gfU1Dq77pOb+YOh6+nXhBr7C5+CXjeQDj+vW3Ttneg6et/mIduSNbqOzYbjFdCDIODMSVh5TMQ1jfcvcdpKZ4CIMJ8ARwQpdSC+fupysH9+T6agMvaBvo9vr7Jl7wU4zvK7uO2ktvHrNuQJTQEAocAKqUtmmumZSfZx//0BZ77P519hdPHbDDJy/TL3km2DjcTPl6xVjTPx12E73kUu1o4m2ODHa7hLSMf+2tEEJaY1UDOPxnv/Vxu0LC7K8qtUJjk4XIHzQ5yHXJjWszYsRq4UjwSdKqsjnALPR7CauohBgHcpWvJVKhWmx4MY346YqeGLkCMpNROCNRCORtV+oHIAoXVCoqF+I1jYSAX+UPmuIgGuq+Zjcbz/8SI9c7qQHVGmb9StFJyCkByM3Gq4qwk7BR5xhcHU4Kx1HxK7HPoqQAAexND/fzPvmNURJ0iCr9gBJwO+OAS+tsVpibgAwJHPVF48vLvl5cgOlD+scrvmSYS59fBBAuHZ5r5jkE8PqFxScHYRwcQGHkddFhIWVvmvYr520M/+mAponMn+An3Z99qznjcwqviWR8IgByI/GsKYk/NCebJmwtWowK3h9nTCYRYAKNYwlViAKsjhqkiA1NnIzB85SaB3OZog75sHZzpGAjONkPOvymYHFOd5IoHYU0HYWxrHqBPbTlPkKHq3EEhVvDtREq9hI+206RJACi+Phpe+zWYrvJPX64B8YiWrhCd8LxDM5w8EhZwu6wHkKF2q5cthsndzmQK7kTV7zYc+ROOJDbAmBGmPKdjwPk3m/3L8uzJ3fuDoqd0R+WgnYi48+8oUCJkbvtltW2oXa+xSPMdu/ebc8++zR5WnfbZGKWpZfD1N2ogdwAAEAASURBVCsqQKDLkcReZ27HuzvtJm0YArCboF1StKcdyF1tX/tjMXIXWjug07PPv2x7kD2NV68AZskjiPzkQFE+Ov0To0OCQqtUua/ECkgkbErg1NYtd1GUcQNgxpi9jhz+1jdh5F646kpNBAqQHBXTGDd0gvOJNUq0ARoXeXpr7P/+y9+322AHt3d2209ffMV2i6XR0cVd6Dz3FJtADxWs0nqX4jUPI+XBu26322HkpgFEHQA8e57vvrh9h4cACkBKiAqzzOISy1n4/3D33mF23tW975q2p1eNZE2RNEW9V6t3yXIvso2NwRjbGEIC5ELADpiTBEg4geRcEnpCwAQMNuBuC8vqvRerjMr0PqOZkTTS9H4+3/XukQUpz73Pc5/zx93SzOy93/f99bLWd31/a81BAMdSyXM0JeOMNBHQG6tqrB6FRkCujk6Omgojd8FiBL6wawX8lF+tqrLOxjoLsRF+7LGH7csAuUq7qekyTMlLnKoYBRPvsr30+ju2Zdcxq0RhEoM/GmE7H8f2Tz7zcVu3dqX7xwz8b+JDF4D02IUy27YH/7rbt2Moa6JeMvLwoyam2gOsERKW0zBMzAd0XALTdcncmR747SSgvI5U5uVmw4ycYOera21/0Rk7VVGBnzoAZljCcq3QWFrKpt1vExcvsjwYnNkoRQ+vXmaLCXKmI/Nvv7vdfvTzXxPApNGuAbJ14L+1Hwu6IndnZhNMgTZRZGyxoiVxR8kQBMtBkz2EESaBdS5E+SQUZ8KKnosR70HYKXljs2BnVtm3v/8vtpXxpC1n7LSJHoBFa3jJsZPWVF2DLz985GIAncEe9YmN99iCaVM4dtZpL7/ypv1+626rEIiuucQ+HijNsA+oj1gJIdomVowKjD7u64xxob1NrOA//+RTNnvmdGuCKbRpxy57HxbodZS2c4BsnRw3mzgNRu70abYUxXEmhgSdWigqumCbmHcnTqFAAIj72s763sveLtaqAEytg8xCDSHWZnUULj7wkXv7uvW2avligNxbcNVwyXbv22eHqKOCWPVLiSLv5NQk/O5PxwXJvTZ/DgFnmM+bNm+2f3/xVwhyMgjAWsY48RSuFVavWM6+1Gtvv/17/NJvNbFoZXiQOw2BCpMmTeSeFTDqF3mU4lrkn517dsOivaCln3siLB3ZYiL3zaTfC/Bh2016RbTDPhTnlpYrCKyUn3vVlwJjUzjeO336dI7+L7YR6emAvTCGt+9kPFfCPkHI91sHnQW8YP4Cmzl9BkeYU3G/cNUuXLxoR48ddda8TzC1EXusntEvuWyQYVtgtPwZBgI7d6ohuS7ARQF3HMhlLMjQofROnnifgBAczWXuUUyfGwrWNn3GDJs+dRprTxJgeQNBGvc78By4CApkGGexepklDuPWAIPBQkBUtZ3SO3nqfZelpgCKp3IMu5axdvDgQaugvgqo5i/y1N6o9Vfl9PJyYVxeni1eCJBbUOB7tYLYxYmJwRipZFyfxdAvVw0C4/Wc1i0xmNW+48frdECUG8oErguQKmfeOpBbXsHtPBDk6M8qf30err9v+/oq+Jo3w6+gnNqN1QIqs27RS82sX8OPKC3/Uhd4r48MZV5B2wXv+K1r4fz1frj+uv8/fOYrTy588eb+vzl/z0z36Mub8g8+/tf5/2f1d30zKAq//yh/r0u4buTn7UYmnuV/ln+4UYL2D+7z+nuBKRfPuIx807hWnmrp4PVBmzsIws3KRr/8Dn4pjZvz9/Lzne77IBW91ze8dM3HH8ot7/+r9r9xM0+6EZ8Hb/S/ntMNyj/442kFXyoD5aHLwyXQzcEoGs5fV4fLrtv8/XBiekzvw6kH5SR/CiuARl97ytTDU+UGrVFeGf3ls4MmyoN/AirFvpX7A2fkoje6WwTJG8hYYjIJ5FXwMwdUeV7kAsVLEfApIFe+E+OYW669cJ8CZGqNCWRYcqHCYvTqc1wixnf2Mp30SUamkD9/MaU6kAfFyFU5tNclIqtLUVaaSGWIvdIvA6awFH8BHTqdGUL+S8VHbhcEF51mjEMO08mE2BTWh+RY12fqSistNSuH2kbZVYDcZK4nwTaVH9qgHak/baA9oAvdRGuE1kQFPevlHvkWj0EP0b4qmUxAicA2scB03D0Zo1lmfp4lZmbAvoRIALGnBZ0NgYKAYrhWoJ1k6JWbPp2YyBubbTns34m4iwoUMuWBjEfbiXmsAEVt1wkyCfCkAK89Ah9pEy8jIEQnvibbmmG5IddLz1aAL/lclIuCIcCTGPbsDFiL6RNw9zChgL0nAHIVOb6ctbsZOSwhg3KwH6dg9LtaA5BbWo6v+ib4Oxm4WCQ+CvtZGvJIiPoKtHWjHUqI2qWLdukBmI2ivaQvyCAun6/SP/oIDCc3V/IzqdMTcaQTiT4RYlwJZO4ArG9FZuoGkxiKT/f2jwTkiZLew76soM5iPup4vUDy6CTkDnzhp+VPhh06wqaMH2efAKRNLICRSxApYEurPHLM9nz/x3Zx73vcjysqgNypuF/InTeFgLO9dv6N1+3UCz+05noCscOQlW/fzGlzLXP6fEDiLLt/2XR7cOII+/WLr9pO0tLpLGEYWqNlrO7ktJjaPhaZUYZYAer9yGYSk9vw06s4PgKfFUxPAY9QMOlzgFvkJQYoTFH2JdrNUVR1tCR6d5dAv9CvkaFAc1MbRkYC4tLmiKYMH2E3jFEe8bVQox7ZTEf6NakFmg8wTwTSi0gyABjWcx0jp7tWGGcj8tBTU9B5uV1rmX6chUmSPvL53I5rpstljFdcK3RdvuRrk4D/pBwBucv9hJ2Yq9I/lYB8Bbc2nLbW+mLr4ATdIHE8BmG2DxKIXUAuA9FCGWMtFkNqCCBXZReeJHk7KRbZkUmkNVMkD70YOZSFsUM9o3AdonkuVw0xA2LE8hnIpp869vaitzfWuy/bGIw0sSnI9XG0E+B1hNih6Fc0NDr3kI1A9xibSKwZCfat3dZe3GQdVc34IO6wZpjLV1mr+tTO6K6xIjhKhRewzPzrhczXy6nVHowpwgf8JAIArvxoK9D8IP0YwffRNGpCbLBzdHKaW2uPdMbYGFySpBBsDDBXMuB1mLhXYKUODOB6Qii6wEP/q07RZ378r/YQPvJL66v6RzKV+tZdndFOMtTrtJxiTsiYFYmvV6xIFgEDWIQmoR8Ch3XN+5q0lbzS0v4gA4CYrJLnNazcUKk20nNyfUAw884ruFdgDIstKpeNgSGORFwLBcgdMdpSAHJF3hJhTeNC/nqVSoD5Bbid9Mj+Dlz24apBPnIHWS/kCke+2D1omMrkE4y06XM/GgwuEQlQrHg2Uch20i8oGXcqD93PSGHu+dghT+lBIg7qlL9kzn6NHero/qf1JONMuquCMwq2U/1F9OiGLNPVqpPNjC/NJdYfZ8TTviK8DkmO5LR5hFYXwPIIcEG5+FC6csGgOSpXG5qT0cihURgdoxlLMopOzsuzv/rLL0GG6rN//O5PrPRCOYEcce/IM6E0ToUkZVkXjPBBvBtEEbDP+8l7nioEAKwangEgMEadxD9NkgiQmmgmpvypSFkS2zaVQBdf//pfwvCYZH/13DcIlnOSoyhEU6NT5VdziI1ArxBAriLWfQ7AbeND9wZOlil9bU29vfHaW7b9vW1WVoxPTBRZMSA1gAa4znyg41i4pBCyeWvAqFxy+ByPsp+BAjV6HP7OconkjcXwgfvXWSGArhozqJiEBk0SgFzYXhVnOcr40jY7/dpWAih12RUmRVfikM2860Fbcd+Dduui2TB1YAl650npG+LoYZMd3n+c1XAIUHUm7hxY1AChfPDScFUoEG+89qbtJGL9mdPFdDoTJCbNcvIm2WMfuQtG7hKOMeLLgoGiycUw4B8DQo3OF1WVKPMHjtvb7+yByXIGhRV2IZOsAF+Gd999h61cudgmwwoTuBq8qBPPBWkF9dTwl/gVPhNFunxmhgnMq6q7xDHVi7Zn5zGrL4ZZ2FRtiYCj8q1yHavSdRaSyQAGDz/5tC2ALTRCR2+8zTTwNazDbchg9hmjP2ofld9f+iLCo1Fv27HXDnAkthg2ro4AKHJiVz8+sPDlI18/sekZ9rGH7oKhthQgdwcMvnOUVZZyjS/GXwx/WVxkVJDg1cMRhs5mABbNci0UmrHUS/WXZU+L5rSpBfYNfOSWooh//bs/x0pchWNsJjy+U4cGOF4K6Kmia6lXyVUfjeHoKAQWjaUElFVcZcSOBESDqu73Mn7EOgxqiICFEDFtYgFHU+MdZBgBAKUjl1L+GwBXW1sBi7GAaY4I0Rxgw+5orrarFaedkRtYpUiNeeM/BG0TOBwPYJ+IX5o4rEeYYoLFkTkj1xE6NqNxq+MNCTA/E4lQOIhlfRD/sXFEZVUAMm1cjQ31APbtLpwiOfjIEutsAAuYhARZY9VX+q37WUMcXHEXDGyCml/aEDXXNe713+eObmSzisSKFImwOighDPZrBM842Iu1FemBsiJERAC+Ys2KBrAY1BEH8lFCESxO8ukqa1UkIG4cARwkVAzhD3cQ63oMwofS6GWx72Xhi4QlGGJh1bGWEOw6+RXr59gQ9AgW5RQs6QiHALqxCO2DEjhoz742jtFxNDkRwS4zMdkKYbzef+ftsAynOaBd1dhvZbUDVnup35quA3Zhfd0wP2SXrtfaL3ecsmbWHG3EspS5hZpyaw5fhgFbc/G8NRzbZj3VRUwprKR5swIfuVgGOxtrYPulWOGaD9ljD8PInZtlv9wi1wr4MCMNbZq0LvXTSCbIGmvAAzByl1G+OBbv3Xv22Juvv2F79++1AZSS9IJpHEPKZlGGXYDbB1nQuy43WevFC9ZejXGCPtbRi36E8UWLFrLuPusBtORn8uXXfm/79uzFJQ1CP2OameTWyk6Ockl4FjOvl7kitkgXm402ynQC0a1ducruvH29A0tdHV22HfDuu9//KW4fKuh7+o6yyNfUIAqBry2s/xGsu0hD+DKdav/8T8/DQpxvdU0t9ovXNtmWnfth7jX6BinwShugwKBYN8ywkdEmAn7uWbfCVi6eTzC/VDsEK/XN37+Hj99tzK3LrjylIKyN4Cj2qGmzWQsZP6z/EojJHkG3wy7B5qs7dw6wtgQ3MEk2aspMD3YWy/wUI/d6LUBuKYbBhmpLYMo98fiH7Stf/iKM3AQ7c+4iR9qLAME5DojRbu+h4/bSa1sIYnXajSQh1ouZgJd//ueftYWwhq8htNVU1zpzp3BCvp0vr7Xtuw/Y7p07rKmlkc2NNYtAgqqb2kyBCaIZlxkIn3fAol2/einMmTHud3brHpSfSy02fVKhbVi3iqBqA3YQkG7Lyffx04uln7FcSdmaKLuOV43nOHnuhEk2EoH6Q2uX2wr87JKLnbtQbL/fvsv2ATpW4NantTnwmya2bgjmRCzCmPzZaS+VH7RICUgIQNpCQvSFG8owosQB5mZx5H8BBoEH770NIyjH6AEf/xEL8NaduxlvMTZmygS7BUBRR2FLTxz39TU1faSlZ4+xWXNn29O4jZgH+11B1n736puc/thn9bDj21BIxMLSEbZugMA+CTmS+vzEhZi4GKcAyuRHWO+nTZlsn//0U+5aoRmDy7s7d9pJ6qkjZedPwG5BIZ00a47NFpCLb+hpALnaFtSX2/YeAgzFNxvjJ1jDNP7FliXyOKwqMSy1pukIlQwS2n0V5XzDurXuWiELlyY1tfW2Y/ceIu0exXe1fKjBGkKoTufUkZixd915J8ah6YC3Xfbue1vspd+9CsCpUwsRlsZc+sTHHwcUXuHzbdOmd2GY49fagVxABcoppsEkmLjr163Bl+5S9wVZAaNJAO2F4hIf39r3R8L6VNA0BTJM56hxdW0dbGO5S+D0AG3s2yBzXBXSGiMj/JTJ0zA6rLLRKJNizh46eJhj/2UcqaU9qLcUA/kWXr92rc2cIdcb/bhPwe/t6bNWXSUAlPlNehpbwW6h/UL7vuQ4xrbvh+GNwfdfrnK/1gb5yBWQO3f2TPq4344cP4brj1MYSZpQYoKAGNp7Fa1ZgPi0qdMBTmPcJcjBQ0eIj1DiSuVw/r5vhEuiuV+Yn28rVq50H/4tLc22a9cubkFmAzgew7wS8CJXEmeL5MqiJSi/FzWojfqd2/1Xfn6eLVy0mDTzHFgqK6uE8ZtsY8eOc1cJ7wMSHzi439n5ageBObcuWGCzZs5y4F35y5d3PveHkAErKyo8MnN5eSUlpk9cyldeas7hNuSvhDUVQkXil+51EMyFOO2VuqAfL6jfEcwVySzavZWGJxp85q0/yqfgGd2n/ElD/8N/gz78IH9vC0/t5vyVfpBLkFY4Py/LH+Wv7HgNlzT4pJZijNyUvx79b+vPevRB/W/K3ztK6avt1BZBvTyt/6L+UriG7/uD+vOtj2X1g9oj3P5Bbn+cv/IL10vjm3/B00H92fr9Ol/69/6bdIfvUv7ep97uPO+JBXVQ2VUuB4n9QrivvEhBCkpJMthweh+kHG7/4fy5we9hPrv+oQ+8Pmj/oJzKxqusK6wPN9c/SEFtphfpq6y8grYK3ume4fZ3xZR7/AklrDx9qAWZ67SPlHXtDx6QjD1N67IAKPnK7gH002mXHtZNGfUkt4vpLiBTBAC539JpILk0ScsgBgKydhRpCMAVIHmD2ap+pi0FnmndiYWRJCBXAbQSMOgkJANAoO90oPQr4JmYbfJ7KNcHAkkVBFN9IIBXgUGlj7jcy1qossYTHGfk6DEYtCkre44Mz3KrEId7qXh+mupqra68HLwjm2IgH+JDVn7PFWzHQSP0haDMA14fyVkCK3XCz12goQrLUBeLzqV9Lwr5SKzMyCF0Adh/OoKdwL6aMpZ4Hbiz6qIededLCJqM/sP+mDd3jhvhq9jvopCJR43OsoKxt1j2CHQDGKvSF1RnHc2XUb4dw6rczXQjAwpA7AJQGkQ+6ee0nYJ3dkEMaG/B9yT5gIYDeHAiNxO/ksgPMfRTP3poFESXFE6HpBfi3im/AHkAsIvJIJCxdN9+u8z+FTcSX734Lk8TkFvdYI1lZbihaMSdUzrA9EhiXmTgSxi/vAwXtbvAVfnJVb910j46OuyAInqFzxFO9okM098NaQawhhHA8xA8AHOj2A+iMND240/5CsBhJ9elN+DDgXHO+OA01aCAMI7Pa12IoU/kqExT3+JxWURZM/ImQtwZgUu+sQQ7u8OSCgptr3zkAuxUHT1uu//lx1a2e7NFIitOvf/JgJErILe1y4o3vW1Fv/hXa6gE0MNlpJi/6bBxM6cttBS5DFs2y+6flGkvvvSK7YWRq2y1P2sJ0AlFyeM9GNwZ9lwD36AtutUOnNFub+N9O+4uuC79ahDG3iBGEO6S4MLgYZwB5NNwpMoEY9xERGCc5wykwNcYjvFH0sgiO8SwZ8eg9wkTEAAl/VPTJ0q/+D98ajMKeTGWewdhLjL5iIuB0Zt50X8NIPIK8zSBQPLjRlv6OIwZScgCzF1Bg8EKBkhN2rSuywJdV1vc1VnLBQG5TVSYu5jjybmFliXXCshYcjmptUj90YebtOtNpyGXBUDuQC9MYKrXjx/UCPpYJzWjMsaAGUBMQE/w9Yj1RwaBxJCY9MhywonoYy7SYujD/O2H3aq4LJqTA7RnSExINKK+aORR1p0+fKgOwm7lTghzGGrwmhYC5I9CtwolZ6CzKh25j4LsQlnzovptBPOhB8CutfKKtdUyp8A1rkB2bAPI7CUQ2nAQczFEFUSrjWBzvei3AwLzKJNaTO3GWVaXpeTj1l3coZtFMsei6SuGh59g6sYliJ6IwsduUlIOADqu/GiPdnTO9nYAaAcGpWMLD6Iz/cd3EL5joNHsAXOW7yhfDGuHiCYiM0YBWEaDfQjfcYwB45LulZ/kIVxYRDJXh1xGJlUKJJxEOwEfqIeEWG9qr4O+FmNWm53KonVB28MABpTu5noMH7hXgAghXdpP+PqYFRbDTZQ5LjMbIHeSB9qT7sTy5VhHMLg0Zqkb/atXP/tI99V6i+oG02FdFTiu03AiKQUlUjk0JzTR9B79h/rEZhAojzEthrkDz9Rb4y9ShiqNXLJQPhrVwiXiAfy9vhRRpeRiuO6UgTYQGcWJWczbPvazPk749jOWhgSqKx0qMQTQGomO7m4j1b865UlgwRDjKppAbGLcSrcXhqkTeAoqBwjD2oy+xpgfAj9SUMtJuH/5q68A5Lb12z986ycE2uQkJGknQZYLpRdYf3KOdQNVDmSxn9wi1yAUwX+p4FpxvAb6wJsPLvglqstfATca5gNYDNLsm9/8OkrHVPvys39thw4fZ1DLMiQoQQ9rgOEzl0E9dkyufQYg90H8ScazAUo4qq2rs9cBQbeixBcD5HawufgTmqRqaJVHf+lkpuWN8uh4ho56x6GUJlKGFJiNM9lMPvGnH7NpHGX1Dghq4KVQ4R3IRRk68dJmgNx3odh3WWsEFsnEKMtbtsGW373R1q5fBFuFme1tEADZsu7W1ODvlXJkZeNPE6uxgGkftQgwF1E2f/nzf7cDew4SMbqR/pTyE205OTn22JOP2B13r8c/HhRvKda0tP75S3nwtrL6EspDkb2x+bCdOfs+FtIyWnmAo4M5Nn/BQrvjjpUof4tow2CwqLe8eC5dhlMbTpIL4WQ9CwE2XWxsDQ3NgMRlVnL2lLWVlVhkFeg+z8SgCCWOy7ZClLDZty5FOBhJb6nnlGDQ/p6b94PnyteaKPzXBPavmMBMnoqqWvvuz35ph06dR1dmYRSlnIk2gI9L1lSKzTigrx66Y62tX7nE/m3TAdt3phhwiZHEwtYHU0rA14Cs25pgtEFvWzObQh3ZaVKTb7hkPvEpk4DYaYAu3/izJ2HkXrKv4SO3GcW0F4uwaPhDLLK+6XlrDP/SRAYwBMiNYpGPRBCLuwVgNvMWJj1Bt7QeqAg+wVUOolbDdNqwYgGRC1NhwTVZ7ijGQUKsFRVX2EWOedfRvmIhRLBQCojW8Yn2RvwFlZ/BKhhmCfkCw+Kr2cbiLSuV/E8l4kYjnkVHzt21WApYjaZt5VeJWrOYchoqlGopRMAcRHgZJLpvbDTsUDZWLbBXEFq7OdMxSDtz5olhycbOxqDm6lI5YDr04GNXaXli5K9FyVcxHy0samyGAoH06pfAp4UFgTnYjMWUJW3aY0hHBQAZfcPwhVObCddYOCMjAcYdmNVzbIQy3wLAip04iLASyVGoEOUTqzECB/GRWMoEKA3SLoo828tGCtXK3TDEAtbFwkgYAuQZQOrpZzOKQJCLx4KaDDKnSMJRGIz6dXwFYYdGsGSEtxEII/m4Vrjv/js56juJPokAbMd9ST3RRlsG8ReKzMe5/TWzI63+Srn9+05cAVyDMcd81WKvjY6O8MVUAaOqAQcajm+13prz3nbxcq2AYNGL8/LuxnJAShjAq+Ra4V67b8E4+wU+ZneeIKowY1OCpVo0+BmybAG5y2+15YBeKUR/O/P+aQw4++z02bOA2rAqsvPwUTSSNgTQ5iExNZoJmFdWdMx66ss5ckSUzJ5oLPcxNnPerQC5zwHkzrRagj699Ls3OeoPiFpbRf8A2Km9ENjlz1hrn/s0pyyd9MN1xoP8h2oNXotv3HvuWGcrACx1TGTXnn32rz/BtcI5wBUUC1mnJVj2XeMoEG5oKBwbFEISAvjcOZPtn/7v54lYD5Db2GQ/e+UdWJR7aGt8GaE0yWenGIMh5oPY9QJzozHU5MIkufe2VbZ6ET5yMRqdLy1n3zjqx9pbAark1kVGuhSOu6fn5bOXx8D277Q6mKeYdpCdCYiJAtFwHtcKFRUweIiqDJA1BtZeLMwZHYu8VtsKM6AEf+t1lkATfPyJD9vzX/kLP+a3fRcuLbbswJi0xhbfOs+qGSA/fvE12/TeThSEKxgDEmzpovn2BM+MRDgX8FuLgnILisrCW+dYCev1lt0Hbc++PYCyDb4Rg8uzKbPnsS/I+Ci3BSM5JvkoIOeGVcvc8HeQgG+/ev1tqyqpsEXzZ9qnn37C/aYeZ9/73d69VtWIcYCga5WnzwHkltKPvTZ+ySKOWk4g2Eec3T5vpq0AcM3mSLmYTVUoliVl1fhNLbULMDovXii1hku4BmHxisGgEc38cgXTlWcYAChvOmKoPVNGQRmidOR9DAbWxfNm28P33QXDJ8fKKqrtHwByt+HuJwLBZixA7kjcXCgCeQmKjkD0VPbbjNxcmzP3VnuKuTYflnk3gs2efQQC41SG2OxdKBwS9HX8UMHwelk7OmDQtLRcA+jliBTXpSyLHSBXTNMBcr/0mU8RwG8mvvmv2c7Dh+xsebm1sxaUorwOoMTMnjsfIHemzeJY5Gh8W1/CL/bu/UfsBIBkhe691uICq4yC8hmu+ax69gIoqs4K3CXfV1pZBerfBpC7YimMXMZkfQMnaw4ctENHjsPaljEVthjjNj9vrAe6mjNnliXRrlWMve27d9u2HTt8zZcwlo6vxCc/FgQ703HiHTt22r79B9wNgECMSOZhCoDCFNamRbcutMn4elXAvQOM+1NnzgAOtjhrQwDFKFhD995xhwOj2ufkR/f900Ue5E9tzCTkn/Zc/WgvMQJ+jgccXg4gOdZ9D5+hPS5gABIILIFcp4EUoHXVipU2eeIkDzKzd+9++oqjjZyCCqL6StUgOfYBsmU9lIAerF5SrJWV77vK3z9I+cDnNcLyhvXrPBCZ2EZy1XD+wnn6+TLtDkBA+ySxduci/02cMBHXV7ke4OY84OvJM6dYnxvITPkoD9LWe34E9KSjWEyZJLcGCx2QrwAY34sxRCDAdAxJ0wGF5Yu6lnruh5VbWlbGWue7k7dRIG+RtNdj0PLy83FtAZBbmO+kgVOnTwVG2qlTWKNimU+luGnYZy0YBmUIULC3FbTr1ClTHeypqKykry7brBkzmQMpjLlK1q5DVs7YG85Ff2kq/61a6X3wOWhNycNenvDFoOZck1xAw2tr9vsBO73RvexBCup3v48UtEk4YKv34ZfS+q9fN5eG98MfeWA4Xe/fcP6Se/4g/3C7uvyi4jA+/P0fZXhTsjey0HfKMLimfUTP8lVQrRv5Kz/EjA/q7++4UePNb/+P9Q8UQ7/8Qdv4R+UXaCHhq56lUtcVzSL9D4oRpKvx52DS8POer8qq/INx5WNKH1UHJfBHryBtffmf56+5pLkVNIHuCZeIPP67/DXf/cV9Xudw/npm+KXvh0uld17LG5fD18jfM6ed1a5SY8WE4lFvZv/LJVekkc08TdU/nL+3KR+VmmRlKbaac9zgcqXWKPk/72Ivl+sbrYcCLeSr0k+3CYBQEVg7RNzQcXkp/Ar+mpY5Ev0KUA59wF0PIIeqHCLvSDbWfiawWAGhJGuLCSU3EOkAdCnI5vJZ2oHS39YGCYCNOB5DTEoyp1O8rKRFncV4FONeJBDJIwJ55aM3lJhOkLGxAME6tg+DSqAhOlcsfmUT0xIAJ+twtVWBXJJL4WHksveHkNV0Ok/lE8vXma7sazo1I7c8CtIspqnaUPqWmF8x7OUCWBDRyRuwEawiju+lN4Rw95MwGr+g1KWHNmkoLgPIraL0UTYO1zI6TVXJXiAD1ygCp8pH7giAV6WtUxMePAwQVyCHfNHLDY/IPF4eSEkKeitgxUFfwKgewPMIgNQYscIkD2C0jBDKyHMRkC7iAcIzIUklYriKyRqpAiPX0s+kXYLM0lyuYGej3bWCXDBcrYXYUlxszcgmOg6fCuidkTHKUsTIZb3SmsqvIH/+ymdsL7KoyBsUDj0FEJE8hti/BwFyFRBZR6mTMLqGkGc0D4foq35IHj0AgYofMogxeohTg048k7GYtvaj7jRKBGlH0JfuAo9WjAHwzygAyMUt07SpE3GtcDtAboEzctvQFSqOHLGd3/u+le3bikE8DR+5TzojN2fOROu93m2l726yohdfsPpKTorSxkPoKOlTFwRAbnaOKdjZA5NHcjLpLdsLFiLA1NmLTBTJT+0yWAC0+/Fs6tqrH2SjHoJ2d10jPeEcgjm8/hhXGc8IggiUyN0ATdzMRwgNkGViCGAVJTY3fec+YBnrA8xR6dp6ifEbi2wVgxyvuSAWqIwY6vsB9TfAcJwAcozQ0eyzkYClUfR3r8rCibauWozG6JzJ47IAcrkvGdIORZFu4i/GgeYTo9s5Hl0YDa6UXrRmGLmdALm+9iD3JONaIXvecku6BSCXcc8D9K9UVYKjNcLIrcVHLjLh4AD9SKyJfvygqt4iAEWmMhdGjCIuCUAzKWotkG6TAL6kU10CxQSuMfkITsbYZnz1RQBw01ZiWw6AfUTTIJr/vdzXi26nYFhRmt+wYCNHp+JSkVMAqeA5zL9oXI6JaayA8AIME1gnRuLLN4Ex102k5uvXYtGfGKcwpTvpqB7aoh+MQb54VS8FmpZRyt2oYLyIYNxrn5GxS1KnGLiRffQHY01M8yFAPnwlIpOyHpGWxks/7hfU0JGQqJKSRjH2R/rY6SQgfCckrgGdrNOLOa+GFOlS7SpZV0Z3ta12PekjOrHmjFu+EStVgG40OpzaUXqdTjZonGgNi8Bn7RDEgV7mmK/n1E/rlComrFyEMqrh8onnzXvQQK4Hcpu3MuNvABJWJ2RBBTvT3B5ijRbM7v58ZZTQAKc/4sA8Ugh2FpLfax9LpEB5Nbx0QkFldLIAnwc4HdDb2kC/XXVDjVx2uZsSxvMHrxsDkwQAcmH8xo7I9ICVJOzrgzca9YuQwqY9Rf946zInZZDRxTtC64yXhDQpr+7xu1UmstR60s8YGgDEHaRscqmpk3I0L9gLBhCxgHXamDEXyVi+4TqBtYqOoG4kwr6oPcAT17iFSDaIO77BCMhtjNtp+Vn21ec/j6Gty378jz+yVnC7THThdEiisUl51s1ecXkUhrDZnOAgcCMl1w6tbtDv8Pjw1hn+xj/c9Evf64VrBUDNb33rmzAtZtpfPvsVO3joMBVhAqpGQunpag20BFhT4/LHwsj9lAO5smJqsNXBgnkVIPfdrduJZAwjFwUwWg3N4qMJIKtBINyovgxukuVyMJgAvCKYwAKtpKDNmTfPPv9l/EYumE/JVBPqQgfoftWqneMlYuQe+s0bduSV1/EripWDgdUJuy996iJbeeddAEDrLBsF0TcMPUae2gTbu1hUGdDa2AQ0yKKswS5r61mUpn/915/asQPHsHBecRAums0zl2BnH3r6SVuHr8URKN8xPBu0NMnzb7gVK6Hq7z14HnDhIErb+xyTLeW+SEtJybJxYydypHO1ffSja2lDAbkqVPC0/9asJVG3zvslblDC+iMBj78SyGXZvIo/pCoUneaKcuuvr/FFPq0gz7InT0Ypx0csi44UzoDTqXT1vGdIgrxX4fU3/N0H+Wspj7BTRIn/6j/+0I7iXzODI0oJBBiLpY0H2WCGGBNidyWxkT6wbpndRuT13+55345eqEDQAGymjQVOdDExB/gsBVECYs+VBvyE1gQD37PXBNNcCE80Ft3pALlf/8zHrQSA9Rvf/SmMsTKe4whC2LInsEBHMJPpZ42py7C2OhBiogAgIzm+k8BGljputLPOogCF2hBA28UmY82JZXFMxPVCDgD3/OkcAwDEqqipJwBUJqBhsrdpKQD2hco6PxYj1qAo8iGaKbLzivU3VdrVlksIllipWDh1NDMRoSSVZ7U4tHZzRGwUPnJZRAVoyP+XhCr53UoUwCwKnV5a+GE1d8C+7BOQCwswmc0nAcZkFALY9V6OeeBWth8n7fHRXUShD1k6TCkdhy0rqyB4D1HESVvM5hTyHgFYICaZlAOtXQqeJjZDJ/W+3AzDGBBTbII0jhVnUNchFkL5HrvCUXJZw+QSIQ3muix2XZSrjaNJ/Tirh2rLENFizXzRZsR9WDAc+MOsZiE2PQm/isIpFwISbKEOcjwKwJbNBGTJYun3EBtADIKsNhKBuL3Mt37aQvtK/KCCH/AewK0PXzEC0IcQXpMHovE9mmG5EyfYHRvvsukc/dd62dTQa411A9bSRsBDgNA0fOSumR1lDddr7Jc7YUICUooB7g7HfcNjy6WfmlquWg3zsfHEFuutv+CbTNzYWQi7oxB2LmN1rGbdSbGCZffYow/faw8sGG+/2LIHH7lFmiWsYcGU0RTVJp0zKt02Ll9oy/CxnQl7pKmhEdCsDLCHsQoAHkfZo6mT2iRQzoYYVxds35FdNnilxCKutBBhuN8amvttyrQF9jdf+wpA7iyr55iQ2IG7CZxVjwuGfgRztm02D6I608Zyj+AALOAiU8uuIHBdBryJpD1Xw6Z9AMPKcnzu9iJU795/wH7+859ZESCofIDJINWnyMoIsf0EkhhC+BuU8MTYmDdzin3n21+xZcvmWi0g5L/99i17C/+otQAz8s0mAF/+ddm3eI+SwjiQP7qxWaNwrbLO1uJm4hbG6BV8l5dX12AswxUC40/gr46EhQC+NDcF5JYDDh/AD3l7b6BkNcL4rz9fZJdZy+RaIXPKdMudvwAWCOxL0rhedwWBssR6iCydjMHl8Y8+Ys8+++escQn22pub7Jcvv2Ib72W9v3uD99VP8G/+2jvvud+7iWNG212wJlevWYmP5U6YqQcwMLYDKI0nmNhCANcW277/KGDuHmusqbUYrPfe3pRTiqEEwQT2xYKJhfYYQO6SBXNQDrts275D9iL7TvG587YQUPbZz/2ps1DL8V33Cu1+AZDoEiyfqtNn7BLWV0lPEwByRxaMt2hA9Kkwb+ZNKHTXAzK4aS3qRSmoQ2k6jlGg6OxFxlOVNQIGX8ftTB+ApQxpAjEVvKUXIFfjSixVZ8PSFwLbx+VmEehsAWW9h/0G5jAnGr79vR/bNpi1Ogo3ZspEG0WUZ7GWSo6dsEbKmYYBKh1AbtacBbhWuMuBXCneAtpq6+thJbCzMo8lvjLkmIcIv5RDY+/shYt2hPJex2grx/4C+gRszJwyyZ79zJ/YAoyKctNwtqTEqlnvxOZtqKlhWRnk1A1H3AvyLQtDmpTxIvaPXQcOU+Zqa4EJ3tXO/st6L6FVR3klxOqzmLMCcuPDDPN+9rAU/DNvWLPagdxbUIpl8DpbdAE/qRwPvHrZ1+Nk1uoJ5DdnzhwHa+WK4xjsaQXmK4LRisjmMkkqgN9Tj38UoHQZgj0BUgGz5bbgGoC09jXJDJkougWAwuNgNwskLi4ps/e27vAj/bpH8o2E02wMAI9/5CMEJJvv4PcB/PYJHL8E+K2jtb6u+C7IrsviIiZEXl6+LcVlQGFhAftWnwcSkzuGivIKGFi4oUpMskL2+qWLFll+fgGKPuNx2w7Ys8cdAJACEcf+nKpgQ+xfAquGjejafrSeqQ2vcupB4Ky+0P6v9VU+hNevX2/zZs1mLR7Ax3KlM9jbYJf3MT51SiMFJXE0wWAUtEx9ozF7ijqVVVSwN+pYL9uFp6kRQ7p81omV8fn5zuCdyJougOXChRLcN5104KWgEHbtrTDWGb+trddtz5599N9ZV4z9tAmFlOIp+U/lV4kL6MslSxbTBvns3a127OhRn0cTYUpnUbZLALjHjx2FSY1cQlvnYMhZsmQpeeT6yZcyxrcAkgXImhkcg64G1D94aB8BG2HQ+z8KrnrwRy8PPuWZ61cg8wWX9F4yTFA2zRHVO5gxLln5leAOPanX8N3+gU9KQ1I08pKnFuTB2+EHXGQbln//z+ev8UmuXh6Np5vrH9Q7qJFqIHhwuIbBtx+00M31HW4RfafEpURSfzLRP3/dJLcK6A7qH77EH1+P1Ha6L/wazvGDPJXPcA/98V3DZVf+3EO9dG/wXql7hYPng4R9Pt0AYrkjIAn8x/xv7v/h/IfvkmKrtJXkjRNzqpyDsPz1sgzfM5yxbubH7/NS+vNBiUlL3/Niy+I2tSPJhevjgLUe1Y//Ui8FSr4+CwSQn0KtN6j87NshB1/bcG3Qis9VuRyTi7yA98Feg6KrvV0vyff6ESM3kTWnHVlPcnISMpB8iauTHMglbQrEOCIdFGIBUe5XFRCQ7YD06X/2j8ycXJd3h9jjOtrx+YquJ0KNGLOSt5WXyArSG3rETkUuloErDrkkDrlE+l0MYGASyn83LrfknioE4UCAYAj5P3lEAgxcgFwY/PKRK9D1CnuTdF2RemSwVFAxydA6Oapj1AIUURD9r3pNMo3cE0ru8r5lvQdWYt3lWDblFCAnckI8+0QIuacbOabxIsHO2PvUBuPYg+QbvRIdVvmOQC6Xn9wkTsIpT51M6KIdZZAXeK7vZCx1tw4CTykjUhVJ8UNZRDYR6zOSMovN5mxO6aj0plwTRNN3WrdvgcEal5NN0IJEiBWsODzbD9BbvAcgt0xA7igbi+uoNJi71+oarB65q7m6mmP5KQRJBcjluoDcGMaVHztHD1HbiI3aA3txUKfvkJvoIAy9lBsdX6fw+vqICA+jsg/ARCQo1xU0brhf4LNOGkYi3yIAwrZMpD6UG3A3irR0Gkyyptyu9dMmCi43xN4aohzpE2AXI+dMJ97AM3dtsOTCQtvThQ7KeCrBGLjze9+x8n07YWqOdCB3yj0Kdjae06E9Vr71XSt6+WcwswFy+TwEmzl92nwbMWMJjNxcXCvMsAenjLRf/e5tgp0B5DJ+Be6L2CBjdqcDUIA2ADf9AtY1junT3nZOybWRHoCX3FfwBhUKMJPxrI1RxDiwIr5kDPMTjV/NGJiiYqdqTLu7SwwEAr7Ykmlfsd4BPJH5Nb76GO8C7XvQe9HOOM0IwMu4ThAhKTcHwBQwDaMFQxLSRpu11zVD+IIBAzkoGR/8Gfn4Ok7BCM58c0zG86A/WX+H2GQ1/zvRGQXkumuFKwJyJfuj747FtcLcFZyk5Jg7faJxqI2hj3l2ueIkAfJKrRMyTSSnOgVwDqK3u2sF6hOVhH/ckaPxY4sRgfFMNi47xWN0VVBkscgFEKqdIwnkHEG7DiCPKw/VRTuLWkSyldp7MEL38xwgso7qRXLCMzFL/kYBGiUfq/0Z9/2dkNCQ2eOQTRIwGkSy5/f0xhCInrgMg5A1Ogk4DviqNXAIjEO6Uz99KBKJcAt6xCJwLRLNeHP2M9+4sMQaMQSQLNcVJMJX6Lgcux+EfBPsgpRZ+jPTQYSeZE5qJsZlIFPCqu8UExg3gtLjEQIDOVDESt4j48awjikAnE7gef4kQg19fIDcc13uzDBOaQ1kzHXDQpeMJ+Z2HK4oollP+mCM6pSgXAuoyF4m2tHjJvCcgGHNXb7iosxL0nyomgqjB+j1fhjFHY3ock21tAeGFXTIYSBX+AN38FmuFcTIZW3BnYMMyPz3PtP4Ulo39hqVgnr3Xa2nH2h3AHYx8aUXyECoPGkE/ug5Xt4wAZAbh54SzdrKgsdljVLdzW//rz2BZ5gr2tl8/2N98U+qo2QL/qq+Sl7rU/iNABP3sTzYwTiCoDbEPNTYjqXtpevqhK+IamwEbM+as4xbxmoEewookK8JCPuMNfpSdaBP2WjAQHDxSL9H9XfbjIJsdNbPWQKGiddf+Be7jDyf3h1towYwPsRm27WMJKvMIw7NqrmWvGbtcN0o6XBD+FcquV7eZcFb77Lg83C7JWPR+ftv/U8Hcr/87HME7jnkDSkB1lEXGkNpJLDgjkWB+cIXPm8feuQhAOCACqxgG68QIGzTzq1WXHYRAA4H3/g0EVtRA06NKxcNtK93gIQ2HWtRw8t/koBc9Vs8viXmzptlX3juizZnwTzdTDmY+JTD31KnNhS1ktNnbecrv7UdBCqRYtLLQiM2XIiIfcvWb7AnnnzQ8gvGkv9w/bUgKH/Vm/JQFrmVUJ6ycsm30zGU2x/84F/s1JGjLMbdloqD7GQ6YszoEXbP08/Y0gfuw9JLNHoBVZKYhpP2th1C2WoksMxpe3vTdvfR1t7eyCYlC+RIjvKPs4cfWmmf+fTdCDgAogwmTVPVSQMsEOhUtOBbjbXA2h9MdK7wCgasjvdos3en9iw8mjDRbIIJbLjRtJ8mUjBQwwXUH2WkP+pPdaW+IA89q+GiZpJQ2skCdvhEkX3zRy/b6aoWmGy5ltiLUg0Ds5sBivsffMkAinLc5rE7ltrGFXPsd3tO2PGLlT7I5UtIfapmlpWV1F0QaW2shWELa5d25hLzQnXRu6BgqvVU2GBi5JbVNcLI/SlRU8tg5HIEoR1fnVhBb4HZN3/eAsbHPJ+423dst3PnLzo4g2Ri2fjwmYmfz8VLl+CvK9GOFxVbSQ1B1q51Wiasm5lTcNsxfqzVw3YT+7a+GT+FCHLjx+TaSgSYDgSLgwRLulCKb6jrWPEQxsYAtEzKybAc2N7nTlFPjo9XkaaONUyGkbly5TIA5Su2CeBrIG4Ewtto+pzFnVcqFvbpgECi1mdlAlQyyS8BHlWUVljxsePW1nQZP84CisYS3KjAxmAtL6lstV27zljX9SaeNxTgLFuwaA4dFAXD6BhMoxaAXvzodrfY/PmTbcOd6wH5JCwFFnJZcqXcXwIw23dAx5SL6JdBwIR5tn7DOgcAT548Ydu3vOvHjscgCC1dvBR2bQJKb41dgGXY0oyfThmQmaPePUwSWRXFdBW7cGgQyxUgbJQWdjkj54hZCD9AUbA+BxAiBgCutdgJBA9JuMNpOg2GKwGAXNqtFwFnkHSiOT4VjzAjAHuQ8eRKCICBTEMJRLrNyM6xhXfeawUc+5ay1g441n4J4aQfX49DqZZNm95xa6K1MD5e3lsCmRdjEIKSgsaprRUxGZHQA3hVwxi7dPI9gNyLrGcIRfKRmzIKn2KwTvFVnJB2i41buMEeve92u3dOrv37e3tt53EAHi3+VNOnkM+VQVh/I2wjvjGXYxDQcTj52JH/TFcq2ATEAJHwpYk4DGbshUH/+o63LOJaBZF6CXwG07S6qot+n2N/89f/w2bDEmxgjrz19q9wrbDLqkowfACqR7BxC2RiR6ExxXjEOos/nSH8QneS7+XrHVinzVbh6mHjhlX4uZ3Hxt4F222f/eSFn9n5khLfUPScXGr0IwD68SzKOAiYK59Ns6biI/ebz9uSxXOtBiD3p/hHfYtgaTUI871stFKC3Hey6qP1iX6kKWwMQO5j922wO1cttBzmpja5dvLWkXUFKFH9tcIJCFZwNa07J2C+v7qTAE4IefJd2lgNkMsYvVxe6q4VRk6dYWNh5IYE7mM972iQUFluQxwtv2VEkj36yEb75KefccXut4CpP/rRT23Z8iV2P+BlPmN519ETtmnbHsC1EpsNcPnEQ/fb+MI8Ow479qU3f++O8JctnGMrlswniFiP7T58wl57+10/li7BmsrSd6qn1jEChGVlMceX2F342M3BdUFJWS2C/THbzHy/CAA9sSDfPvH4I/hLXSrJ1PZfuGAHAaHOnSvGj3sRClKZCwATly4GyC3EKss+19LMehLLvFtos3CxUJifhyEh1pU2BX3sbCO4WW2Dnbp4wY5z0qEShmkXwkIfylof80nHGtkuGQOsM6y3WsMF5I7NyYGRvcA++uB9HNXMtVJA0W9970e2Y+de5maUjZk83jJpIwGUJQBfTVwXcyoNZtLMWXPsEw/dbQvwRy1BW4B1J/3jDBitA5oB2ijYP7pQpOSmaP/hw7Z5xy78Ibey5jFGuSawccrEifaXn/2UzaduUnzaUOK0R+tkgpRazeUkjrjKEKRAU2doq/fx+362uIzgNvjQwsAlFpjGXDT90c0eHEKREetYbBQp/GJdiiGFKokhLBkfuasJugcjN5tjZVoraMPrUh5RDJSf+lT++eI5tniF9VrgrYLAVQJmt7OXCrzQvpWCi45PPPEYoPAy33/lIqod1oaUODdA0+ZSRuXWQoL4xeJSXHkcd0C4GXBYjA0B7CqbXFA98+THbAmgq9ZkAZRHTuDLG0a+wAfNSQdbfP9ncvA3Pz/fljEuCvMLYTX1wc6+gOuE884UlbIhRmxhYaEtuXUhYKaA3B7bvGWz5y9wRPvtCIDJ5bRF7pgxpBnuO3pQXagZ2YDLhr0HmIPMdQne3ETWPMdx6NsAcmVUUlcryJ3WEg88huwkWckNBwi3ao/a2hpnkZczxlvpN/nqUx789vVBooaE7nj6bcG8+Yz12ZYBsCGD5CnW4+oquYLoYF+/xVbgb1j+hJXGCdrz1KkzGOBaHPCGeOZbkVLWuqM8xAhes2a15QDMNuFX/fDhI37seww+sadg0FY9i86ds9OwirU3Tp82zWbMnOH9fJ72rKmrZkyF3LWNgq3Jz++OXTtgIF/kSTKh8Cq/A4gsbAFjVt8r/+FK8p67XZDSu/Azw9/q1v/wGn7eVxeVUm1E+qSpvlN6nj+/vedUCC2snlj47//x/CmJZx20vxsG+BwU44/r7zUK6vVHlQ/qqiqGn6FunsZw/b2ON9ef9/qOcfeH9ddn0uC/txE36TbvI74L3ge38LW/lKOuuPwbzv/G/eH8/TqJ/mH/8y35qxzKxf8qsXDZAz1ZK8cf5q8vVMThl956D/Ol7lXJlb/m3wf9Tzr6LvywP690wvmHC0FCpOYZeirc/0H+/oySp056T4m9kZS/5CG5TnAWF/NXbDOxC3tZQxR8q4/1RQZfgbQ6ZdBKLBL5iBTgJ+aoWGJB6XTKi7S0/vKj9OIwMGUARsrw11BbxTpFsFuYnPInKmOxgGKV0gOpAbR0sZe5D1Gel79U+ROUnJCJzJcKi1V7v9i4HbB71SYJ6DWJ/AhAVL4iUmg9lj4h9wICwYA2kIk4gg8zLAX2n3y7yx1EImu+4r3EAvKE8L1/uaHWapHB09FtJP9fRs5xF22SXQVAsd8IlAMy8qmn/VVTEK0l6BvKID+c0bj6URR69Ye2yFj2pbhYbkThF/ATyszi6GwqoE2X1V8ohZFbw72RBDtb4Mal6rPnWE9ldOOUXjIsStpZa1UfJ15kEJQ/TvWLgFzpyGo7recaM6GQTpMCbLDvDiJH97JnDsBg7qctuMt1VMnVUchhsZRN+0ZaLsfb2ZOiRgG4kJfYf5IpxMi9XFnrwPNYjK/pgIKtxCmpYy1sQSeIQRFJw49+BrJCCgZ0oDLaCZ1dY8z7VGASZWAfFfjEyMBwieRNWftpp15IIb3Ix324URARSIzDGHT6aHQAgU8OtAM0D6A/dOHmoI99e5C+i+IkoKByd8HB/ilfpCTtumAM/Zk2CR+5yDMzCGD2zN23W3IerhW6iTXCpKwAv9j5/e/i/3eH+wueuvGpwEfunEnW09Zn5dvfsbO/fQHWcSNunPDf29VqadNxRzhjmaUh8923dJbdO3mE/fRXrxKs9YgbHnQyyPuHfnF3Huiwrseyx2lMDtDPfRgO5P82EqBRMrvagsYATJccjZ4u4BUiFxAcYwZZCJlT7eiGAeaX/MlGyrUCunYMOlQ88y5GcpAWQYDObgKct8H06cTvLYidRSYKj4BolQPrE4JdFHiMrzSUsRN2bGcdPk6RceRPObFgAj5yx+C+BIap5pBmM2NbIJhOUwb6EngWRJPLJaXWXHLKuq+ge3NNzOLEMfmWM2eZJY0ezVhlU1b/U+bejqt2qegY7geLMQzAoo1FcWXR6sdHLkK+BqNFJePykPkQlzGKPFkJkJ0UYyEeWSlwGYCmRP0cE1A/s74I/xCZQpMP9df3gQjm/AAgREQkDFlkwr7rMFujaEP0+9hU1ihOuPYByEWIDWmAvRiDohiXIdaTSGRnGQl6IuKsnUDc0n8ovBtAxMQVccbXQsaqWK5yZ6i+AfkmLxmRBNSp2pTJ5yLv6ZkIxjCUccqML+dBjooy//2lRYN5FsUcT4xnPYxPYU7D2uZkbx+6m9Z/GccFzDr+Q936aWsFJo8lv1iMMVHcozg90tlkxGLgQVxgrfXT5vhqRk/vgPE+RJ0iGU9REbhM5NRLpWaRAABAAElEQVTxIGVup4zefPQzD1Mk+hmjmLOpee//Gbvqfw/YR5+qnwOZVF2HDgCQ285JagXMcyMr81ladZCeJiMh1TGapYwByGXNp7J8F+xtajrJNbpHTaa+HWBeD7bjcqMTGRj9wl3FuKEwkF25mbuD/YzEeB4C00iNm5GcqqCOrH1uQAinLVnEAX5lpuWR9iMjiqDxQzr0oY8lhEhNr2Asq74MS74QAskGQmWRc/3ENf2l79Q43C+CCp1EGqTFPGYBYJ1iLADU6rS6iC3RIjlE9HJKGSIZfRWDfh4FI7ef8R0d0W4zJubYZ/+vz6NLRtvJXb+xMggdQ+dbLPeKXECMtBbW1eKpI6x1NbjVirUCiWM5kUJGqoT3khpFRQp+8zZ4qfKU0+8JXwsYuX/vQSyee/ZLdghG7s0vNZcmlkCjcQBOX/yLL9qHH/kQR6MBcKhxVVUtxxBe5VjrJrtYVoxVpwvWnphggDq0WiiGTRHrk9p7EMadU5jVUErXG52NhU6Kx//NbDaTLzz7BfzYzqWMalTqwT0K+MJdruydP3PONr/yG3vnZYBcwIYhNTgNHIWPnSVrVtlTn3ocBsgkjHx0As8oX/57vVVlr7+aRR9Y1NqY7Iep8z9/5wdWRICPOKzGo3CcPYIFZxzU8fVPPW3zH77P0gmso6A9SizYslQiPpJBZWWd7dt3wt7dtDMActtaGItM0mgEmohEW4dbhWc+CbAwPo/j/IAxZK2+8YGrxVLF8ZdKGqSvv36Pys8NH9yjd8M9yF/NWP/vtVTxdDmYlEEr65ugHYJHfaDqrQa9fKRocy7FT+PbW/far97lePd1jofS16kwQ6OJ+NgFa7KjFeWuDd+ngGAfWjsHQGua/frAeTt+vpKB3MGyRj9LyEJI0OrrE49MrjbUABwUB4oZn7Um6WhVL29ksVf/iJH7DRi5pQ7kvmAtlaXWcxkgl8VavnbGAxA8/PCHaMd1XpG33sSVx44dVoxiJivdrLkLbOMjD9ua1atYwKJs+8GTuIc4yxHxZthRI+w2WIsLZ0627YdO2M5Dp6zhMmwDFvZZRHL99CP30UqD9h4Mvf3HT1kjviHTCKIzc2KeLZ873eYU5trFi2ftvS3bbMf23ZR9COVzqX3kI48ButTZd374r9aN79u4dCxHTOAcQK4pBXk2E/AklTkywHiSYCb/Xp2wxHa89R5B60qcDTQfoHYBwNJUgOEDB07Zz37yMkLsVYI4peG/dLLdc9/dCDtxGAh22Ikzl6z5MsBoTx2R2hfZ409+BCG5H2ZUkzNPBcwJNGnmSPGJEyeJon6RI+wddvddt9mf/NmnYLPFEtBvt/36xV8Agp+HXV9gDz3wAJ4TklF6i+zoibPM5RoHWAS0BccosG4a4xUAlJ6j7bFeCcz18ceciyB4QTSCKMKC/IoyuDEoYFVkTMdyLC1GbiKwbg0g2MjXUB/t48YbAN5oFj6x9od0DI+NL5LPUYxlgaFyV1G4eK3dQmCkeICuQSx5A/hv6kMwHIhK4mj/CHtoGWAGwNZLe2A8tMOCJh/NCvkVlk9P1BUYcFfctcKlEwGQG4FgETd2toVwPt9z7RKbaC/HhXJtzJyV9vCdq+2e6Tn2wmYYucdh5LJQuKWUag1qY2agykfugzA6l08fbyMZI61XrhLssdb9WA5Qt1icvkcDZsdQ/6A0ZmdKL9jOA9ssor0SKzLO7hvk5kVA7nz7q79+HiB3NiyyKnv33Z/ZwX3braK4mT5gDrH5xYQQKmCd9wCaDw2JXcJGgYVdQE8LPm8REW01wPIDd8BKXDTTrcp79u63n/2MPgbQFMDoCiMbzSACseak2mCQsaAjYbOnTbG/+5vncU8wH0Zuk73wytv21o69zBt8IwG8sfOzXvJD2wbHcpgpzN9cfIx/5H6AbzagHNgaHfhbk5/fppbLKCryFyUjHoI6wn8Ig4UUQTHedx5/31phQPSigDRU1VvDubPWUl7qgb1GTsFHLiBVCPbNgFgPlxFGeSaEUpc9OsPuu+8ue+zxRx0c+s1vXrF/+F/fs/ETJtp9995tq1ct8TmwC3+de/iZw3x68kMbve5b9h6y3xFYTPNyw8pFtmwe7FrA0b1HT9lvAIRLysppRQRE2ko+qCREiJ8wdeJ4+8iDD9iyBbPpgwHAvxN2CN/hcgFQTLkzEZoeuHODPXT/PZZXMI5AfI32e4717YHpWXbyLEcWy5BDB/GRu9AZub3tuIsoKbY45uTE8YXMvzwMoxh6crIdhMyGOZjCeqG2LK+qtOOAwe8XlQIYFjsA2E+7SslEfmCUs3NoL+dHQGpOTpYtv3U2vssfILjWGNbyKvuf3/2hbd+zD6EwynJxY5CJ0UrskZJjx3CtUEVQmFEYJ7NwYzTHnsFV0q0zprp1vJE5oxMP3cxRAYg6IiVDn5gW3ShpTYDRZ86e9YBiYjvLKKujnFJspkycZF/406dt3ozpvu5dBVSVEJfA0Vu5ZpLFW+OjHLbP8ZNnYLyWWXXjZXwYY6WXwkqU704YFBK2VLdu9gdFohVjW2xiB3L5TEF9/0gAyL1j7WrmwGJOXIgpGo0PMgBYAbkYLyTCikHQicDYAju/orLCSkppU34URFSKhJi2km/kAuDpJx6zlcuWqXX9VIfqm4BQHWINimUNE3hRj4JUBGB/uugi6cFerqsH+Gj1ttXxSCnKBePy7FO43VgMkCtAdNvOXbh7OIbBCYCEPVfMYnfjQT21V0ppKMiDbYt7lMLC8ZS9z85dPA8geYHgh+XUI2DkjmfNXoxv7QLGjoDcdzdvxp3JUW97tfPo0VnuIqEwP5+EpfjDZpbyjMIgaaOqptreeusdXJHUki9yB/0qtkkmALBcKwjIpXgOsoq1q70nDplH5dUYaG5usfKKCgzXpcz3S3YV5rgAB19jyN+Fd/pNiZC1AxWrViy3adNnMKsiKesRgqidhNV9hb2qF//BKcQ0WIzfYnyLw94vL69gbBUFJ7vElPD1h/EukYJyqbmmTJ5C8Nm1uDQBhOXkwEF8CcuXb2ZmBi4XFnnQutqaWjt69DCAVT9Gz3mWR9u2wqw+eIhAjrCiR2J8Wky+udnZ7BGw87dv9TGtmRXkwp/we+Xr+VMvf+93aKdRi3Jt+BHeqP76SNPzPrgnSEdf6u7gt9+j52nTgAkz/M0H6eo5z4NLnr8/zS8+KxdBS1qtbs6fTIO7dM9/l7/f9h/z98TD5dR7pT1cfyX8/7T+uk8332gjPexl4i9tI3mWG26qf/D5j/PXPXpO9b/xUjp8yWjz6t5c/+H2H87fn1cCvBwoVb5K7w/yJ53g6/Dv4LNu/IP2D5LhHr3I3/uYd/reE+CN2j+c2I329xv0iK5xT7j+LltoXfU+C7f1cJ7KQu+55qKHd7R/6b+8/0lPj3ry4YGgkrsqHC6ryq90tDYr5kIQyEw+TXXKgx9ADpFDVFPdK3aUXBRILtexZ8mMDiSxbrsyzvV+ZC4HVekUGWnjmbdpALltrIEN7FsJALuJnIoTyKF05GNdwPEw8Kp1WUY2tUc8pzx1sktAbjr+NxOTE/3kSccNIJegSLCxkjj9hLDrxkWtl5IhxWztR7am4F7HHsodh4/cVIDHToyR3QAHYq/F4yM3lufFym2pxy8/QG5aVg7bfMiusHYLPBETTu2oCPHy/ypZNwL9T2WM0uDDVgkMgtKPHI+MEJuKLMaeJD+3/R2AuzwXS8wLBBeilnMijdN5cq3Qxb5Tj6zvQC5rWf58gFzaovrsed+rkpG9Q8iLGkzO+KRdtEcLIJebBxVKUc6Dicd7OlyGTAVJluwssKybOCIdnM7qBEyUKy0FOnMXWOx7IYQFAeEpOWMsLvcWixlFoB7JgPSn+r5sH4xcTiQkjBjprhVSkauvw+RsuFCMzlZl0TDtJCOkYchOpZxx7BkyYqq8kkPUt/LN3gPDDlOu94X7XKWOkk17ADX7kGcUsT4SHV3+46PEbqNucjMYC8jMgOHeKGR5js6zd3P2HKCXtNTfMgIz3gSeav+Qf9g4wKz08RMBF3PZV6bAyL0doLLA9kHH7aC/yjEy7/nBD6jbFvynptnUBz5uYuSOwY1YL+hX6fbNdua1n1tDUT0xUPBhS8Cu9Om3WuaMxTByAXKXzbR7JmbY91542d7bc5ixTt8wzqSzCrR1IhZtq4CrqrOYsgMCpJCvI6iDAFvpgQzTQKdhTDDLGW4YAJAlgoVDABBGacaSjIoxgGAKEj2k+C6AlGJNxrFWqM7q/yH0FMWaacf93PVW9tsIfEsnjuKkHoGnRzHGC3LRacAaGBsDzK/OWlx8cTqui31+ALkroWCSjcrHvQYnOVGiGHtaprR4qGSSfrWfAA46kMt4LTmNP9MmbkI2QaYSkJs9dxkB5gBykfW0v8twLSNC/YnDdrWS03/ojJGwT92lhp6FVEOFLdKB3Bx0ulGkx9yiPgouGw+eFMuc0EquQOi+1ur4jYY7sqbWRzInDa5jJBCY34/+G4kuFMVYEogsc/4g4zs6hrmCmwPpOAIyI8BcIpEfIgHaQsypIcomgkk3uk83a0Q/8x0ri8UAqmqc9QMA96GTiIkazD+tAbyicNGJmUiuLDQXtR6ogM5KZS7K3zSdTJsi58oFJONCuo5OwUXhek+nRONERACcdXY941onHHQKPJK2jcOAIb1K9UcbBl9irqIPp6cwL2jjNkiFOBDTagSIfQU/05xYHcHRfe5v74JB3UXf4WpFrhijDFIFBvlejFldpC9cSsiS9gq99/YNtgOS1me1M3VhTmpdoSB8w7fqAtqiA520AzJdH+C2B1wmBwdO6T+XW7g7jnUuWYxciITKSUYBJTXM//APdKFAz0EY1EMQmTiu7m5vOumbHmc/qyRk6iXSX700eZgHIzRuAHJZezQetAfpRZLqBb6jnhqLSoIfL4Ou8730z6D+0pHoCwrGcPO6khL3kxbrl4xnA+BXujuKhLTuq62GmMNkzJzWvGecoH8M0I8DxBsaYH7q8ZDGFz2HGcpiwS/SoKLF0uf9YrLFd9mkmWMgH/0FbtgyraJok53estna9pdZVgPuIRPy7OroMXY2L8Xq5k41/JpZRHZOLkAux6pZ+ERR12KqPguYqIEVVTVVp3pThCstBSYxKcn+4e+/TVTfafbsc8+5vzBZDIKuVuMETRxi4R03Zqx98UtftEc//GE/6qfGrWbz/uWvfkWU5zcdIOqE7RSJVUQAZghwJxSLYg8YCNLDZGQCsfnpFEZI1kaUDPmAlAKthX3OHIDc5z5v8+bDRFRLhXP3juKZ661Evy46b2+88pq9/tKrKJZsCprsTAo54Z5PFPWPP/W4LQQck09URmm49EEtvP66nwT5zSTguDaK6/7dB4n0/gMrPn3G0mDjZqdE28g+Nt70PFv19OM2Z+PtCAgj3VLmvkfCJeOPt2k1foWOAQy8t2U/0bnP2DX8YjqDUVfZiCZiQbwdUG7NHassb3wBeesfxaBYGoMacD4aGWz6ToqdNgyfCMpE173/VAP9BPnqil/ilz/D82FZMfjabwjuDp6X4Mho5qvh/DVG5BNmy/a99m+/fsNOAZ5EYEXKGo/yPxa27xj8uqaNtjbcR3RVEHhsCNcKK2bgWmGi/fREs52+WGlR1xuILN9KnVnUWPgV4EoLmqzn7S11BDSqYIKwyLFoeQA8FpqubhhbCBPOmpkyyf72M09YCWzSr33vZ1iDca3Q0uBBwdDuATXn2J999s9s7eo1pBEJE+oYfplfszcBdCWQrFm3AZcfBDZCcb7O8YitB4/bNoDZouJKlLVRtnH9cluzcLa9s+uQvb3niNVdImolx80X4JfkK08/4m31Gkfqtx08ZrX4ys1ECLsV4Hc9LMdbZ0wkqEC7bd+5w37yL/jvhdW1evVq+/SfPINSW2l//c1vWXtkEke6smCbJdrtyxfZIo78JKD8l1bXE+ynxOuYTznGoWy+99omO3n4GOypdFuxbqmtWreCKO5T7b1N79m3v/kPfiR5LBbWBSjsjz3+YRfEXv7NW3bgSCWAIcJpxBXb+MBae/LpxxzEPXz4fUDeCvdBKgG5X75fWVTaAMyuNtQBgG2wrzz/nAvY7588Spu9Zbt37/IgPI889ijzPxEWVBGs9DNEu69x0KgDoaEXICdg4BAkDfcVWp3lmH8I6yMdzQ8jiKM0eNjnL4K2Vm825yj9sJHFCJhFqIhE2JeAgQnKjwMp4FgEFlJFuXX/rwI/WQOi6WdnyGs2YJTJmMwcHj8dv2kEfupoYWMG1JfwwPVcgL2nblvI5hhtL+0+Z424VhAbLgr2sMZZLwtvP8dzLl2G/Qro0nhss/XVF8OiIOBa3jTYGRkcP7rKUgQTLyfXcqcvtQfXL7U7p2XbC+/uDgO5VMnXFiaLz8sByx0JIxfXCisYEykwHU+dOmV7d++0EydPEXkylU0NYYnjabGxrHE8pk267eola6qBgdFVAwbeYtcvd8MkwxE69fvy174KI3IW4EK1bf79T+zg/m1WWXIJIFfHOwhSkUabcIyurTvN2nvSWRLlrwk2BRvwVbE0mWtrl6+yB25fbysWTmU97OBExTH7+cuvwcgtQ9FB4Ja4A3g4xLiQwSICYWGI/hBAN3vWVPvaV79iC1Ew6gFyf/n67+0dWJzVACQdCKcSpAIFmPlMXSR8CPjJxtfa4/ffZnfjOzYH1wpFxWX4tzxkBwEyWwHiQhIeY6LwrzbK0gry6d9YhJJOuwSA04fS0wuLo7GilkAg8pFbythMtVGTplkW/sRDybKWM45bEaoARxOpZzbp3I4f4AcevNf7+XevvGHf/NZ3yCfJ7rp9rX30ww8B4KQDXpfi23QfQNdYWwdjvgQG4DuwgPeeOI//1kK7C+B5EWxRRZU9QCCLn+POooR20n5EF1NHCeAAXwho82fPsj994qM2Y3KhA9Rb9xz0Nq2DJVvB+hSPALSAex667y6bMWMaQlWHvXLggG3atceKjrxvTeVlPhYLAedG5k1AmekGyMW4ApAUYhxr/oQQgPIKCwCypuJXdprl549xQEpGiWZYFcc5uv7mO29Tj0r3lR34R9PYYP9gfRW3QkDuLRgZlwI4f2TjvVZIgLli3DP83T/9wHbu3gcIGg0jdxJAbg6KV78Vc7KgqRJWUgbRn7OybQbH6T/50P22gAB+3YBr+46dslMAtS3NDYwzhHPGzCDKZQ+gZpciQyPYXSVAwNVWggQwvlTW4UjYOj7/+WeetJnIEp0oZOdg+V9n7I2AjZk9EmUQRV1RrvcDar69aSsuHC6hBOKGRWAhrBUxAXSkVuK9OkRRu+UPOFaCO+uD1v5YWCtSO3RULIQieMfaVQC5S1gTABNQZkvp87LySruGCwjtbQIgr1HWGsC9agwUrTC9pIwqmJ1cNkiJVx1GMm/Fol2FkU5s5IuM6XoYrFI45E4gC7cCEhRPISO8t2Ur+eDPV4oD642iindTTzHbtA5NwvD49OOPw3QXI7fbdu7aTUCtIxhsmlw2U8A2BRCMVNsxx+hFK8wbh69qXAYwXyTgysXAuYsXrBL2tIAYubLKz4O1u0T+YQuRK7tt89ZtrNvHnF0veSkFn1vzZ89lPHAEkiGmAB4KBJaJoi4fu5UAz29t+j0GyFpyDGQNnVQamSEgdy2GdFwr8LkWoF1B1uJgPwnklSwlWVEMXPnCrq6rcYB6WM6UTCKphF5zeUwyUhLlzWZ8LVu2FAP2eMrLiZ/DhzyomUBiySvxsO8nTJiAYWOC+xUWK/3ChYt2lHWk5TJCP2NcL27lhfKDcDR12jRiDmzwcsmlzcED+wHUCf6aGEdeK2wCRhIxik+9/z64y4CzccVKq6qqst27drI+tVOeQlxUAP7n5loL+/n2rVtZy98Pr/P8UX5kGrA+wvnzZVBLleWDV1BvXXGx6saF4PPwt8NPBmn68CYPyXp66aqUI435QP5TntzAZ09B5bkpf//IV8FftXv4PiUWfv2/zd/l7Zvy//+8/t6Jw/Vn9FF4jSmvoyp9U/1VsZvrzzRmLITbX++5/YN2H66//up7XfFbSEM36jle/uVw/v71H7T/jfyHn5XSSHsEr+F0SPtG4iiR4dykVEo5lFR0A0zWgzc6M0hFY9gVUD5SHb9fyTkrK1x/3alcb65/kGeQm7eFikN+Qc3C9aee/pkEBbIpjWD9Y7VEGZULH/la7dbeyro67FJBa3gUa5DkcLkc0ZNa8+IASBDgUWMC8EFMOjFsxchX4lKOFaApAfZtPHEN2giMXF9VgZuAJPYc+fpUngJce5AlAXSVJwCsg9PIigKIQ4COOs0lY2AqcoTIQQIFO9kDdPqSAviRfvnIFUgiwIPicg8MSX70WVup2lC+WkMQTjKzxrLmUheMg/K3GcfpuET8nysmQ3NdldWWA+QC9kZwQuwK64dANxkZpbs4+E4/iKUn4oXaWqszgiNLEQZeDEMIMxYaReAv1i6RkvquYsykXUNRAAIAQTq1GUvAyljWzO4OTrCwhl+pQaeiLcdyorCXRGtx/xOJgTwWINfJQdRA7aq1V2CFR0SnPBoXqLX+Wb2rMUFp0KtpO9pfnwVYy0jZRVsPEqMiDjBQbgN1tFfyt+qWCRCXMAYG5yjih2hjoNEG2ZdK9u3DTR9rJ7FFxs6agryWiY/cFruEznIJF18h2MJpGAfT2RvTWV9jeVbApv4JZ9BpIQHoPeSj9tM4lVwpn7F9kDJ60YsGIRHI9UMIgF9zQ34pI9gLYjEORnM6RxCtYjdgpnU5AyEDFityL3uEYo0ItA/aBJ4leEE8jMQ09pMEDPMTcXH2SRi5ifnj7UD3oGnElB88art/8ENcK2yBDZpqUzd+zKbeDZBLsLPeDmIE7NpiZ199wRrP1uLmjKPxXdcsA7eMmdMXoQvIR+4su6sw1f7XT160d3cfVqkceHNXP9RN7j1c12FkyLXFkEBAAOIIwF6BR8IxYmIZ3bRVpNoFsF1Gh0Fk9UiMxmI3xtAOyeyPiehEHueA2RDBych+5kMPzEnNMxqWpUsSnsYD84d8uq61Qx6B/QshLob7CWliMRn0eW62JWrPZy4q9kVbZa11VFRYF6enBsF3UgoJtotsKcO3LzP0k8ik/HdQT+NcmkInclJLKScci09bF3qLA7nIl4k5AnIJ7gqoLxlMz2kN6EaHajhx0Bm5qqcB2mpOuI9c3A4IyI1KRh/KzHFjgTKXbCC3VEl+ukljmDEPyKqlMjqJ9lFhCBqnU58ihQ1FgmnRDv3oNl0E9oOFglyD3ikdj3WkXwsAa0G0/C0zVgYBk5lYGAQgoTGXOANKrB8ZnxivzPkeToAOCBdCPlUby4+uXH30EQ9ocIjxQDsE+BdAXiQMdlLwPpehgqx8kOM6IQLQOYIxrD4H+aSf6TPklRDrRGQiYL7GAM9GiJxE/XzDY14Oyo8q67FISwpQFq2yYCzqpV3iWDczM3GFMiLVZZfmy4DTkSOpP27GrmMki+mB7BFCh5IsjrvQ6xg5AOZ93MWTBwzP/oR0B3JVThVN+Q4bMRW/YXjPcj/vEq9ov2D/Caqnzh0AyO3CR27nlQb38y0SBx1LUqRFe2q06BUC80jJHc8paAKAuT5CnpLZ2E80unz/VY706SBuOAbbmmDnE0uCttee0Mv6TReRrvbSIE2VV2UbBnLjkF2j4+lPb/ug+b0snoP6SmOK+8lDdRNBQm5eYlk4ta+JvCQGrk5XRIX3SI1BrS/d1FPrp7BTsbxZ5R23UNsNwpBnsQnWX9awIfAQuYjsjknGFy77ImWPQV+Kx2VGXBTBOmnsrE6CJuMjuosYPr1pfTZ2doE9/akv2rTJozkJstmOvvUba9xbZpmXYmzEqIXWllVoJ6OIHzI6xTrHMHfmzljKWgeAy2LSz9/gKA3+SbE4XGdT7IEd1y+/pQi2WhTVv/rRbwm53/r2t1FGZ9iXnnvWDqOQ/2cvKVtjx4wD7P2SPfroo4BWLMzcWFlTbS+++KK99eYbdu7sBRhForezMLEEaeFWEJQIlDRvbKwHkQJ4eTCWSI3aVERTFmtEAS/mzZ1rzz3/RQKEiZEblNAHBO+VlgO55y7a6yjyr/z2NSyvAUvH72SQzpw1wx59bKOtu22NBwZxFJ+L8kGno0Uqr9dcg5IfCRc67r4L5f/nP/2lVVwstrQQQEVylI0iIFR+2jhb9dRHbd6Dd7KIBYxcH09MJB+syph0Gpua7RSb867dJ53Ve7UCiytBd0IsqhEMklj8RhUuWmIPP/WYzVs0HwBCVPFgsHs1GXCerpJTCRlIQWG9Zv6eMchg5SoDM2gb3vOdxrCe8eu6JzxY/SIfNT+E3Wp99BbwtPVE8NJGLBDn1be3cpzkTWviCLZ8Jo2BEZo1G1Yubgmi07Os7SL+Uk6U2Iiaa7Z+CUFK7lxp/17SZ2eqL8E2xJ8SEQ4jAXHYulgKeXkWALkcf7xaV+aCozYB/jPZGOgsbtcAi6R0TYUx9reffdKKsQbLR25LBYxcFpEBoq7yoPs3/NznPmfz585DSORYOM+8Boj7ox/+iH4dJJDcenvqmads3pwFdh1BYdvhE7Z13xE7c74SphZA7m3LAHLnAOIeBmg5ZDWwibrZfG/FEvL8Mx/2sfAKbORt+48R9KkZH6wptmjOFNwucCyzcAwM3VSY1kX2bz/5N6JcVwN+APL8ySdgvpXZ89/4pnXATL1l7HgbjzL+4btXW+HYHDv0/lk7fBoXD9W1CCo4+4+FuRCdTIAnji3VV6OYR9vKNYtsw+2rbf6tcwFyt9vfff3bgHjXLQ/XIAuXLbOPfPRDgIIhe+lXrwAGwDy6dBm3C3H2yCP3wsh9DOZSGX4wj9mhowRlY1GXr5/I3iaOQuGnhUWnEWHsTowHf/GlzzoToK6mBjZVib31+uu0e7c99OiHANESAQ0IWgNDrra2wY9DXwUE6cCCJuZFPwsTXUAdxFZAuEDkujH+WPrYvelrAbpsWhwLisQSOYQQLx9YdDKLJ98jLMsvawQsedZZXK/ADkVwdSMOba21JUQ/SjiUo/YBjiekFM6zNHx7peLXK35APo5aWVFYQBn/uaMy7MnbFzug+cudRFeHLR6NYBANA0BAsf5py2rBgl1dVISP3Hetp6bUrd4hAtPJdxaOhJjCMO4AZ3NmLLKHbl9md07Ptp8D5O48WuTzzCeVrxVUkXErRu5DK/DFjWsFDhDY/r177Z133iEo0j58E6VaegHCMH0fB9gUQ320uQ0N0g79V3C6f9miGNNtgPstDd02fuoC+8LffNWmMZbkWuGNN35le3fusCqOtCkqbkJCD2AbigHCQmcvx8Kv3YLFmPZlMvexeV1hbReTYQ1HMjYCZi5fhKCK4Hjg9Gl7CRcDpQhzvRhL+hCMe640WS/zMELCBn3BTkff9uCrdZp94398FUburdbAGvbr196xbXsPuDGjnfQVhMSP9tDr7txff1lfRsNyf/yBO+yelYsROtLt2InTnMjYZlu3b7dmxk4cG28ia/4IWP2jp3GsGaGmr4djd+Qvpo78vTYA5NbDbL3KXE/ACj0SH7lZcxfA4IXdjaDfe6XNBmDMJKIEFIzLBchdb/fArBBI/uZbm+xb//g9a2lts0X46f3kEwCusPoVWKMcwCYNdoJ8Q2/FDcKm7futGIF23qzpdu/aZbYYVypiryuQxS9++7r7OFYgNwmS+iU2SxZr/fLF8+2xjfdZXm6Wg9qNGH+uAQIKBO6AOSLhJx3fgOPo7xEZaYCO/bYTQH8zY2Lvjt1WzriT4DoBwGiUgDcMnB2sFz0N9cqIdYuJgBIbi4KTRHlzAcdVh0UELVPg0VgUafmifflVjGsAq5dbAhaj9gYplZH0o/5q3Gexxi2CafzoA/fiZiLbSlij/vafv8+RcYDc+BgbS1CQEWPGMH4Gca1wxP3fpWK9V/RurWXPPPQABqspXs/N7IV7AevqG6tRQASeMhXo9y6UoHZc1WiM6chXYNBECGSd8b2MsT510kT78099HMPUdPwmX7VdtHFxdaUHJZtRMN4m5+PUH7lBfnN37T1ou/YdNrVrHMxP+SaW+4Se9mvIDKSLwizDlPswpK7dgLyqsyKiOzuDtpXif/saGLnLAkZuc/NV/FEf4lQR5a+rpZ15oXj2owh1AI528SPGhQxCvvtqbvNPRz5Howh98qknbd2q5YAEfbYbUP7o0WP0dZsf2V+JCwC5IFAAsOPHiYy9DwCR9VX7sdwdtXOfoo3HwICePGmyffihB531qTXg6MnjALnH3fCngDbuokHrFflK8JTAOWXSBFuzepWNyc2xK5ev4jP5BO4LSvDreom2Rplj3ssH7Pp169wvs3woHqCMxwEg5TJCTGeN3XTGorcngmwSil1BXr7NxNCQCGggMPOttzfBIlbbSI5ALkAgHYm/9dvWr8OwM4v26bczrCHFZaW0eR/Ge46wzpyOi6gku4orjZLSEjt+4ri7aZA8onkTSBPDwogE8ggbmamo4hN9785F0RTzr6Wl2Zmxwf4hOSDKfcknM/7jARzEeK7AOLpnFwEXG+p4BoWJ1PRysYUsZjC2bt+wzv1LNmD43XfwgJWXV7hcMWf2PILRTcQXcrrnJaVQgdyuM6YuXKTcGIAFaE2YOB6QHUZuTi5tfdm2bAPIpc7DL8lSvh6Ev/ClQe/5kiETls/8DVUNruq3rutYn+qv1pVioUbW3vGH8pduDr+omGRRbrvx+v9l/pJDw+0RtNkH9R/+rDbw1vT2v/EpeC5oZm5QmyqxoG3/q/Gnhlf7qy2l0boyqyyHkw2/1cBS+/slrvlb/gZaUlCe4evBs0H+Pj64b/hvkDAdHe7/GxkpTekfulGDWJ+D7Pyj/2IN+eP8vSH8S37pMs/p5WMlXH8ld+O+4Cq3SbFlPHEPIgjym9ie8kcoNi2AEOuEAo3JyCEj1P9m7r3D8zqPM+9B770QRCNAEOykWMHeRFKUSDWrWsWSbUnuiePs2olj2XFL4mSzVxIn3tiKVWzLRbIUSVSXSJEixd4rQBQCRCfBgt5elP3dcwBJzpXsX9+1+0ECAbzvec956jwz99wzI1kqlqlyY6uoo/ak8tKqHojGWSHHkgnaSwI6pW8rvYIDssibWMCyJBxIXYR+tyDr3YkNyKSaDXIc6rPqr5xRAqbG+69zTE5TP8uI1kqlSGxCMqkVxAaDYaqCrjJuEmDspgiAEqCHzaD2daOb9nEeKNxaQJiAS0WyRAEiJwNm9LHH+7BFFKUah2xJRl+MQx+40kxatZoaSDl5jFaUXcPuiaWfCYCymnEBh5oPB281VXwrPFrAgsZQYxFGLspY9MBwbDiB3KEuQmpHKAAcSegwbUf5o/ByoUVzVmg8W0kfdK0JJz4HadHCRT4fjRUV3FORHuiJnAP6cp2ZMea4dRam2G9qgPro86T+M4ZxgOcx6NLSnX3OACI6OJOUDzwMgEsAM8sN/RZGIme1anBkTyKFU95EiyTST/qz7LCg2NkebK16i6MeSiG2UArnQDt1SloqyJHb0AyQq2JnOaTOwOlLpJQSAyg9k+xmraFB9C05AJT7mEbSJ8GeACT0e1C2anyGn+VRAF+jAFiajxHmJQz9X4QLATwh+qh8uqNxYlKiaWDbjQKIj4BZRLAmNT/ROFzFvBNhMx5bLA1HXDQ6aDG22SO33GQpk0ttD0BuFyBo9X5SK/wzqRU+2G5ROBhmfuJhm3nbTZYPIzdE5F71tjdIrfAkTGl0caKHR2E6qr5OJjlyUwryISldZzcVp9j/eOpZe1tALtPgEUkCG+kj9EvaiSOCs5tBh40LSQJbR0w+AbSx5DtWDuUQbRcZZgj72lNkRMI+x0aIAJQTiJuFHhMLYUDG1Qj3GWB9DHLNCIw+Jpr7cU/tHRifbE+IABSguspcQ2YLCvmht8CwjUVXTSyAuZhDDR/OeOUfFZDbXXveenFEh0OKSZ46wzImAeTyTJQh38d0xL/ceUC75VQLcuSSCuTccetrb0O2MB/srURSF05UaoXsgJHr44A+onQPracOWPuFc+xNwOy4DO4J2cNz5FLQS0Auxb5i0TNj07J5j4XJGIqZHc+6FzAvPXoEMHIUuyAiGSBXOFUH60OHJm0aFqMZtq2Kbon9rX0TRdpKyaZh1nGI9vGGp+vTKTqMDIEh4YzbCD1L+0Y2EDJhkEuHFBoPSDzUGQC5Ydi0o8NK48I8innrApV5wW4VSkXDeAUZid3Lp/1djZXSzimPqgDbaNqu4uaSEyI+hGteab/07SHWpVj+rBoH8hV+nwJ5KoF17bYVkZZDPAcXGeMyyj5TFAJ/M/cd7b2AzhDpuO9gN/nHY0eRhUS2Ige6u3rY9xRGZrzkjEpAF47GQTXMHPdJXvNMyU/vD1vRmeR+jtB2jRnrwOWK1pqu0iKTps98DCNb+8BzVOxMBRvZqlxAnxhz1aEJctViK6UTRQEjNwYWtPRcPYtlwb34hxGT/NR5ofuHwDVC7Rdt8Fqr7wtnuPuZyJuMWfAlwaVv7gUjNxJGrgO5ANyO5Xk7dCV3pJ0MLN96Dp+hbWKyxxERHKe1RRM8Wl3v85/WuZ7jGCjXynHWz95V9LHmOIq0IJJvCewfRYGPIjdHkyYS0cGe1TlJAb9e7JMO5rVP5yuvRbGuYnEoxIWHjGmzPJZUCk3pxUHVlzgIrjDJHvvS19HB4+3soeftyOtv2qVjkEP6s21C6Xobyimyw00XrJYx7U2jSGXZ3JuI0OJhowHTwUOB6WcvXsp2Bk/Gg3vSWNTKV6eNqOFVwu4UQl9/8MMf2iyMx298/RtjjFz65sOvf7U9xO6AkUtemq9/g9QKnxQjlwcz3ufP19m//fzfMK5fsZqqaow/QXn/1ZemlIOGf/GNILQ0YRgzbPgkwnEWL15k3/7uN20JhVs0N0ErdDgwCWwU5a07A2D6EoDDC8+97N7AURal5kgGWumUyTAQb7Kbb7/JC9tocQat16RrsvmfR+rAkQEmz+6Rg0ftrTfftddfedOaMMxgr9sE9i8cFCvCk3Tjo5+xJRjI44zcYNEFmzZoodlFNtRZGDq7956ycpiNEoQxV1osnomOQlD04gmKK51i6+7cZCs2bbTJk2e790UHhCu33MgVNHVTg+OLT2M1PguBWumeCgkMf8sv1MhwD33eP+Z9k6DxS8bG0P/QPxoDLuRtV0A5G60Fr/SOnfvI/bjb3ttHoTY2bBrso/wFMyxv8VTLAsyMzMi37so6C991xKYcq6IC+BzLued2+21rhFVwsITbJSpSXbBRgMD+K4Aw2hJsqhEM6A5yrVy+UM2aY13wbBn+SuitpnWjBKiI2NSpk+2v/+izAZD7LxQ7q6HI0VWlViCXH2t2/oL59sUvfZH1V+hhojLAdu36wJ565kkMwHgHI5YsW2HLWDcKzd926CiFiQ7bqQoYuQAkt69fZeuXXmev0s/XOJybSOGgpPVl82fZtx69z5XSl+j/tr1HAiAXBaZs3gxbOhNwdiJKIOFSl9ouUkTliJWz/uLxnD766Get7kKN/cX3/4qCe4lWTGj40vlz7P6bN+CUiLGf/fYVQrHLrV2AqIQZgpMkTlRHg7nMa1HR4bZy7UK7afP1tnTFMjuPQ+HlF99gTfZgWGdYSek0WwH7sxvF51e/+LVtexeQDJA5PSPTPvngvfbIow/ZFVhLx0/VWOV5EtsPkCOXMKvLDTAx+U+GfmtDi23evNo+94XPwqaqJ6dwF067FHvntdeZ9xZby1pUdcYzgMunT57x3Lm9CHGxlDpQpMUmlwNEQk/5yAQUs9FYRjpg2ZUIs1EO1lFSHiinDW5392yNIotwceLFkhKPEkbwQRgsNHkww3GUyEPvIQwcQPIiO5Ar7ZN7D8qoIeQuqXixpQnIzYAVTl7e8EFCrnlP6z2fXF6fuaEMYHDIfrnjGHlXCZNGoQ92AhsYRUFgTduVTqs/e8paDr1rg01VPBvgLL8ElsYE2icFncQFKQmkcFhg92xZZTdTPVKM3B2HTnOrwPOsfeV7kvYJQL6LOVkzl9Qt9Or993fYv7/4ojPuQniCM0pnWOokCt/hlFKhCXlKo8jdFB3ZbxnWi0zAU46cuFbXxXpZbF/8q+/YdFhwTc2N9uILv7ed23cA5NahABCqFzeE95UcTzHI6ZF4inalM+YoMChKzACMXI0VQO6qVfaJTevJkTrHiz8eOFtlz7NOL7DGQ1RpDXEQ98Ii7b/Q5PMxyjjh1OZeXXYdwOFfPQ4jl31z8dJFQMOttp1UBC1EKfRKQWdny2AT8y7Ie81aYM5zSK1wHyFtt6wj/yvs9X2HjtjLr78NmPsW++QaBgpsA6ryZhUVo0AvAqRT+A97gHUTSX/6YC82o2w2l5+1jlrYrRyW2QJy5y8kLxsjy97sb0NhbWyyRMDEkmIBuRvs1ts2I7bDXV7/0/960h1opTMoJgnAu271cpvAuvBcrDgILyLXnvnVc/b27oPkjDIKls31VBArcKTJ0NtFm5/57QuwFC8ApiLwOStkrCqUvwywaN2q5Xb9yqU4dZIc+A0UAUktrXt+si+0LpTPTOwSybZTnIU7ARFfeInolGOHWeMAuQBG2UWlhEbhPQdACxEGLuAPq9PC8fjK4FHu2QiUgUm0/wbA5nvvus1ZtirC+Lutb1Kc64Q1N17w/LFKdyBjNpwzxZPys6/yUOKXLFpo93D2FecXWBXn2I9+/FPbvnM36wcG+wxC6wrzUFpCVnXkiIdNpiBHxEyaCyP3UVIHlc2aQZ7DPnv1Hdb/B/uQg3X0G+Y8+0gpC/pof9c1wEq1lT2hOY3BqJQ8lzzQf9OnTbE/eeyzdt2cmTAqryJvdxORcNbP3ML0TJtfWmoLCCHSfj9TWWWvvE2u8xPlXmRS1c8Dlk83Shi54TDeBOxFy9EL0C7wXaG8Yi3Im67wtETW3qYN5IeG+aqiVk3M+XYY2O/tep9IIc4jrpGyJ8aXgAkZDTr3Pf8/czesOWRdSodQHvYvfBYgdx1ALuMUOCbeg51aZ8UUC9l04yZbNH++60tNOBjefuc9O37yBA4WQAe+u2Vocd7HMK9TYCbffOMNhPovsUyA1Upk++GjR+3Y8ROAEMrLK1YJjCT6E41BILbsXMZfESc5tKOZ+7+/5wOcDOdhpnF+uLwddhbqBq6ZO2c23YgAVD1nJwH5zzGWer7WsJ/tXB/NmkwF0Jw9ewbn4jLAzVTWuhi5ALmsK02itATpghmZGaQrAMidS1V1jP/DANhHT510gDiXcFPNmfLyCuBpA4w9CGNWwKgq2wtM0Nwzkvyr7cFfDPPkoiIrW7QIxm0JQEmi64V6lrNcuVDX6Es/pKdpDNSn5uZm27NnD32j78guFpdfpzUmjUeRYzduugGANhMHWAsOgd2cnTX+7MJCcj7PnmPTZ8zg2uABArYqzlWSOuEUTtg6f9bUKVNs2XLAf/SIa5x1b7/7jp2ivywFb5A+OaZBeb/0lzQw9VG/+xeKZBA+H/yppaWmjutWfqX+5oXgXvqov+DX6Fa60/gd/fP/f3s+7R1v3/gcf9R/RmOsDz4CH1340Rh6B8d7qf6rw3yOn8H860MfvvwH46+h0MODK3RNMP7joznOMgo+P/4e14/d25vD7z7+PExtHR//8Z/eHL2sR/G+5j+4TlJer/K3/zv2fNcJxmZz7J5+3di8+n3Gb6rPjb+gzo49/+Mv+cd0md7me/z5433QLfxjfqvxG+snX2Nt1Wf1HO0rf4d/NHbaa2xNB96cGcu+diCXF2UrCZCTDqffJRNVW6Af+a+9GM+ZpjNcezmE7agwf+U91YM8KkSf489wdAkVuklJJ/UazpLmhjpkm8ANon6wM91pRmvkgOcwRH+U7kiD0Y3EshtmPHWeq3J9OsxPsXuVdqkHeaoCijpjRTRKBJyUDirgT9ET/egEnsMb8Ejng+f2lUGO7E0gbdYgfepHf8UABmxIJ2QesCstjlQK9daIDEih2JnqPrRfvAygEovDC2YwKOHQYCDLgGjousBtwS9SS7Fp+BZoGUZbo3EOKeRcwCTKGcQkMUwBHwHuwgFqYnPIScs1fcj61opKdPJGB08nod8oTUATZCQBRTHYEQIqxdYV81L6kYOwPk7Y6gyyAIOAUMGz+GwsJAd9jyhFFvb+IP3sJiRe4M4o/VeaM885SnEh5W0U4Sorr8TiCydYWJY+F7DUhgDGqnftcyA3htQYRQC5yZlBjtxW0kFcamwmxyygKexiFV1OBCBRagOl5dA5HTgCtIZQrpiXYP2iG/FMpdkQIzcqaYI4A54qYQiA0oFcxiSClGt4Frxw16DWqwDttAzWAgQw7IYoGI4CcWMYjHiAcaVo1PyLJS1mbxpnSlRmugO5n95ykyVNLrW92D9k/rPqvQfHcuRuQ5dMg5FLagUYuYULpzFWg1bzzpt2+jdPwJAjRy5/j/Zds+RpRE0B5KbitPzEunm2hXDnv3vy1xTD3c/8s6/ot/aTcANawjGr3LbYMtj2gz1yGABasp4jmT9FD7Eg3bHfj8Nfodsq2iebJjIhjfMeZyt9ykoiRQCDNgzQqzUv0uMwgxURp5NLjD/OHAZHFo/ID0o70QO5QUWsBRBzNfNDMDfO3cS8XIuCuagw+VHAqX4Y2v0tgHwQWcKY/6SSKZ4jNxYAUf4BrTNNmO9ofmeq9KL1EcEoYoXwi15PrUBb0O8SYeTmzF9hSQC5zsjVGc+KVY2RS+dIrdBYST/AniKJzqS2xxB1XpR7FEFAegty5GYUUOws09eyZIhSWgnIFUAvYNtTVojhCglI0VKj3diOjLXGncXmbOQB+twvWUWhs2jSy0nejaA7hWRfak1pDujcKKDiCPtADoEw9iaGK20jbYLIjAIhiTYWy3YYHVwpF/gwn0N3Yg/zQH6yBqm7g6WCgHPJxVCxxrFnwmmjdF8BlRHgDCrUply3KlgXK+o8+uYQkWvSiQX0C0gU87S7h/UD+CzwNwa2blYqMo39NMS6CA1jXwDkKiWg8q0mxgDrskcVydAl0J5Hy/YYYq2lpcRbBox0RUVeu9xuVy4RNSdGLvqk0pREiTHNnh1kLuX0GU+7SWfYW5ptvpG3vqb51e13yRfNpjYwcypZNMKa7SE/bi9ReUOOXzA0rHetcTrp46R7KLVCYt4U9qSIY9yXdjkgzBniAD3tlpzXAgtxPvS1EckF01uMX97iqdLo9KV20Uj+10/ts1HmOJJiasrDq2Jngd6odSdZw+dc/2KtcCPphmq+6oWkYB9I95U8VToNd8KwXmmJ2xOK4tA5NKTzEHx0FHZ0GE6mWPZmAr+n9V3l+TioEonozy7ydCJR7Pee5iYwkQ67zLzgYsL/AnYwQPQp50IM5Nk42p1Jnu9EshH0ks6nn7SkRdPy7Etf+1MivMNs9xs/twqIhO1N9DockuTc622EfO5HKk5YQx/9AJMIm118PSlLNB0MCAMsA0+5txRi3E1OimEWgYZsFMTfv1iQOiDkVZM38tuPfxsQdIr9+Z9/g9DcfVyoSdWXPqWdD1UZEGTSpDzYfV+n2NknLRmBqsmqAZh44omf2RtvvmGthMJ62JxG1SeDOzDgQbuYAhSGMJhI/GAw8RID6AzA1BLYI8/h0mVl9r0ffNuWL1nqE6a+0FCtQp/nzq5OUitUAHpshZFLWD3sKLFpXKgwsLn5ubZuwxq7955bMT7m8p4Wl/oSjIv/OjYEWohSCN5+fRt5494gRO+AXYUdFMPzkti4iWzsSfk5dtsjjwHA3m2ZCEz3UvvdBHHQNN2Q/y/iET2NMbVn32krh9nYXnXK4qi2noJXNIaDqZf29+emMXl5tmzjTbZu4wOWlZ0nOcFNdAsJLf5Vd725/iJv6gX1n4XKZggeJ3CFvzVC6ot/SH/rXnqV33xT8D4/pSIE46+3g3HUpTqIuxCARwCen3zyOQDBcuvAQO5FOUsilCZ/zhSbOBs26pxSiyucZn3VjRbzwRGbdbjClq6ab5kP3WnPt4VZNY2ITedwb6m3gfJa6625woMU3kCy/9AVPLxKnC8jiXUk0B2BoFB6NX4AI7uzq89KS4pIrUCxs+Y2+66A3KpKGHlNpFagiAzrZCEgxecf+zygBFVQOfhm4HRobmxyRlJGViZKZyLPGrFN69eSczLPdhIevG3vUaqm1xJym2O3X78MRm4A5L7+/j5CQ8khBCN1yaI59vhj9/t4vfjuB+TWPQITqI0cNcm2BEZyGWHVuamxrGuEGoBzfkEuRWiqCU1tsU899AAhvNX2+Pf/xjpH4mzanHmAakvszhvWcDCF7Ec//Y0dPl3O9LBS6K97Vzn0R2BbhfFsX+8UjNtww2pbuWYlwieGgmgXHShTMnhV6s2kb9XV1fb0M7+ynbTvMkV1kmF3f/LBu+2PvvqYMxFUhVxh60Mc/G0XL9lhwrrLGb9G0n1cJYz7ti032Kcevtt2vHfA85+tpDhWVflZQNsWmwJ40IeQO1Nx3s6dgDkAMNxDFc5m2tEOsxJp58sLLRcxgABEYI1KAOrAQoCJ6S+FfpTDe4TDL4xCDMor48sWMERAMBoMfwOU4XUPIx2Bu7j1OgqfA64opREos4gsFCGErfYsCm7alEUwcmG4ZuG9BARVHmbtF6QFeVnJZ7mhDFLtiD37PmHshOEHgBLrW4cI7R0FFGgDNG88e8aaDmyj2Fk1ikKsxQHkxiRPhCkv2UCOGxSqrOmzyJG72j6xsNSefHOXvXfoFP3WPqLf2msc1Pxm+ROUI7fMVpFaQR44heq++OILtnPH+zaUkGEZU+eQ/B02BodJBPMRgbyN5FCIHqEybni3JeCYGKojD3FtlxVOXWiP/M13bSoFHptbGuylF5+zD7hfTc0FGA1S3lTYQvdQXzAsRsihhZKhPRRin7c7kBtJWHkZQO46wKz5Ls/3A1q8cIzCfM2XUSo4dBnrXhipPdWEWfVwHwyA4XiMqIE2ip0V2g+++XUK4i1wYP+3AJDvoNy3XkJZ5GxQZIXLEMYzHAVKQJF0o4ysNLuXYns3wU7OTAfIPXjEXsLb+MY728g5ecWBumjGNmtKsRUvXObhgxJJkk4RKDzyhLYwDs0Vp639/HlyLKUwB7Mtf+FCi4RxPkq7By6jeBF6H4c3fnLBRJjl623zLTeybAYBXrbb00//mjBpnB4wKWfDGLxty0ZYt7OYJfKtIddOki7kJz9/2nYdPIVBkWyrAHK3rF9ua1cuBzwdsV17D9mTz/7Ow7LjAfM9/QeNjMew27JurW0ibcR0HIOKGFBRL4UReq4s9otSEKiAnIC4TJwumQBhyShSl8gZuoc8wD//1W/sKExBfPI2pQywu2gyzgvysLJnQI6sCdkVYs+EJeagXMI2lWHaC+McxeD6NYvtq3/0JSsqKrCaC03229ff8by8LQ3IoHYKPPi+CZicmg+FZhZgBC9jDu+9/WYrglVyHnD6737ypG3btYu9wH5BjmUV5ruDoOYQqRUAOVMAwlIxAOZeN9cevfN2K5s5E9Zqr73y5k6YsvsA82vppwwGzjpy7/VTaKK7U0YHDh1eE+szHjZWJEqzjDkxr6ZjYH3lsU/ZvNkAueSP3vr+LjtWXgFQTRXcS1dtKm178J57YVhPskvImr3Hjtu+XYTbHz7NnKBQopf0YeRFs97EshJgLoVY7GTPK4aQEICsIoNS4BIAJ2/cuNbWLqfYGedzC+f39l17Kfa4zy4wBiosISNB607MJ+0p7WSl/PGUTFrXvCLNKQND4wuffcjWIYvFNHpr23v29rYdVllRDmBNqg2iQT5x+602m3Hq5Qw6eeKUHQQUPwXzuhm9R7l5xRiJRpYVE5kh8HQ5qZ6mTS6Bndxux06eQj/AcGYtiTng4a84edH15gAAQABJREFU87TelCv2OlIGrFi+lII/qVZbU0sO+O1W3wDwjwymecjYEUvlvSWLF5MbcDbFw1Lc2VZZWTlWcK2N9Sk1ly9+ykhKBUSePXO2LSlb7OkR6uov2Kuw2esbGphT5ApCTfdNB+zYtJFiZwC2YlwfPHjYQWoVcROIXlpSYksXl1GUMx99bZAcw1VWQYqrqtoa+k1osZ45/oXcFPg/YxoRLWtWwSLOcfDfWcPc2/siRYY2YsW5fqaiaCr6ozPvGiCOxvY0AHXrJaWiYP4kiyU/+Cm2+g0AuUr5oBQR27YTxUC/FCqeDHPvurlzbeWKFc7wlexShfs9+/bYcdLgyDmpXMdK9bACB0sBhrsKlm4TI5c0JnqImsaC0G/8otXBTx0DsnYlxPyVQN/SX955/0V/BF+6hT4W6Gk6OcbmRW+Mf0j913113dj13s2x5weDyh+u/7Fu/188f3yexvRvNVNfDI+a/mFXgl/0TvDl3VS/6Jx22Fjvx8ZK7/Ll/Vf/gvvp58f7LwBW52/AJAquC8YkeO7YXfzR47/7bfnH/x57vp/cepZuwbdPof9Bq/6L8ZfNG+jM/+H5Ggfur/77M/j5Yd/4/Q++xp7v/R97vj8WmRY0JmjThx3Qn2NtDB6g62ig5p831G4tAX357T7Wp/HW6BO6XBdL3Q4hI4OCzgB+yBGxvJTTWiCRg7roW8pfqPBTgZSKPhBIIJkkAFUsq0GM+oCFGzB7Fa0gtqEer6re8ckZRAHgpu5ut6aGC8gLOdtIrUdnNYZuf3G9zk6BweA0yHL0D34JF3AFwBcGGKscuXEATf2EkCu9Tk8PuVIBXGJJ86BilaO0W52TE1Ngj1IrCMzVuCjCr082LoBgfEomfQNwRCcUYSKWtiXkktYnPY5IuEYAvDpLyslnjCJIgdcGoAKLF/3ATX/aKOehoshkHw1gvw2if8h+drCJ9RhOcV/pp0ERIiIwaI8YeTGkVoCe6akV4pB50amZ6AwwcisAxhgXreVJCxdzX1IrEGmDlPSicInoigo1V0oCrTuRq+TIF8tVc6dIWwcSfQx5TozyCsOA46dy+g5D3hgk1ZHaPQyRQozOEUCtIex+6dNJiRkAuZNh5AL0ZQOI6AxkvEIAWef3iJHbaLGeWmEmEToU3sE2UpsvNZBaASA0GZA3FSA3TjYb57zWkGSy5sKBINZkcJbqJYFuMEIvEz4NCBkFOMHJDchGoValDmDMOUConYEOga4hG2yITRgBKSyW81e6igggiYxpIrZCHIAMUCcALo5b6VyMSZSAyeIiwrozSEtVZA9v2WyJk6fYPoqddbIWag4ctPf/179Y9c5tpB5ItDl3PgKQeyO65QzC00NW/fpWO/Xsz6z5PDoxOvRob4elTCdH7qyllj6p0G5bO9duKkq1f3jqNwC5MHKZFO1LhcIzTawN5olvesLeINyfdS9nh2wdwSsR9DOMFBeaZxXcQ6EJtjFrE2+Cs1BTWfep6BQRjJf3i/5FRg3DGmfMEiDPoGv39lLYuRd9nWUfGTUCwRoG5pUO6+C86ud5inSOYP/FkVIsHgIAYXDMB9IIkgQ51wDjAFQJv2czY7+zR0mtEIddKxzO5YuuZbzHnfDSHQawl67VVtnlcxQ7A3ATqKmct4mkjJt4nXLkTmCOALH4rORqiLQUVxsOY+Njr3ey/klFwJKEkXvR5wzABCA3B6dGjteQ8QXOupEjOw69IoZvNL1gb2lN0SfJiVH2b8Del4MJuUN/Ve+lnz3PLCCXAGrZc0PIDaB9cFh0ENIjjIaxH3CkjEByGCFaewTHjOOzQzhZVJAMUk14PACdIjc1Tkr/APN5lJSBIvW4088BS9Y6MyybMpznaF1KD5XzPYrfI1jHSv2gAt/h9EGl7RSBqef1wdDXtYocTqDA4iD41tV25J8K1MHWjonotiTSIChNyTD3GRyMB6COwqYbYkwgJ8SyDtAhhwA7rxKF102KROm+yomtYrbZzLXkbztA7kV06lHWitZnGIXfIgEGI+QQgdyh+RSIKfyHX3zSfX9JKiNnxHBHJLF30X8Ze50Jwg1lUwjg7LvcAJALnodDSAennoP7LdiPvoCAeNJJrUCxsxiAXMlg3S/AsZAxtEnynv95kb1Car/ui/Wee1n5lLXugg/wvt9Pa4o1yef8H/obmV6A0yybvN+KRA3OYj7E21p9ujpYzH6GsTljwYeS+GZoXX47UVJdlwzxz/Fp9nEI+TjCWReBHRquccD5EgVzPJMxz+qoxxdB8Uz6NpI/jf6BL7GxO+raIDFcsSs4oHq4p6I3lM4jFoJiFOMViVyLJ+o6Ki6V6FxY09gxU4oz7b99479BDhq2V5590hpOn4JNDyM8nkjWmctthCJ9xyr2WBt7NSpltoXNnLSKvrHg9M1ECBgdosHKz9bZ14aw4JDTyMpwYbOExTAQCCiFvyQnJtm3vv0Xrqx/6/FvOTjm1GtG1AdWM8F9owFypcj/6de+Zvd88l4OV+jrPOPalSt26DAMjYoKQLkOTQXPkFeD56EgOFrORPlteF2hMDrgr15ug8m205V2eRNVTG0JeUF/+IPvYdCsGPscd9NE0Hb9JyX/FEr+759/0X792+cdNPbE7hxeOryTCDWYAyvyizAQN65f6wi9FrQrhbqNQGX+9qbxdy8slhdhob0EkHvyxGkOoA4YtHjW8NyEA8AUFU6w+x79nN14x+2WDWCgPMHeINrjzdI/fLfAlDxy/Kzt3HXYKjBAuhurLZWcUakI+miYhH2ER/RlUW2zNMtKFyyxeUtvI+9rGQwyeSERun4s0E7vrBrKt3qsOeP+GlP/nz/d66Hnu7ap93WdxonP859CZ3QbZx3xOh/QzfzzWv66Tl6Sa+1d9jr5Yt+mSv3J/cdIWwHgj1BSQvAYBEI2oRjZJFKPzaWN+YU2ehVvUWWTTatptrXXL7L8B7bYC414OFlTSZMIBbgIFf9MtfVVXLL4yFI2xkRCGhvsYu0hay/fBzsZGjve4g7CBpBi3g/pZh3dPZ7X7od/9Gly5F6y7//4KbtYVWGDeIQU9uJA7sJF9thjn7Mr165Yw4U6GDfTYazhwQf8T8UDVV5dSxGzg3bTxvU2F1Dn4Jkqe5+iZmerSK2AAnPH9cttXdl8z5H7GsBBHc/pw+heAiP38c/dx/hF2EvbPyBHrhi5l2BdAeTOnmZLZk22TEKT337rdbuGMf7Apx5EyRqG0dts69avhWF13B7/3o+sC0ZqCQbzmmWw4iiaxazY3//8eTsMOC5lWsqnpxpA6RrB6ym2ZnrGBADchTgeltnCsjI7T1tfB7QZROlJZh0X5E2ylauXOQv9yaefJYz/JOGi7RwmIbv/gU/Yl//482BCnXYM4OgMYGUHgK7Cq67Bmuujjf0oSR3ssS23bLT777vTXnkJxnl9i5UBaOXkoWABjihnUxvh0uXVzVZ9shxlvJP1M2w1GPotsDiVOF+sBB1m0ayNUcDUIQ5vAaUcW24UDJH0X7JGHvhweULxVOqgGEIRD6FIM9l8C8zlPd7XYU1Cb2SrJDwHJWkI6JRWLmMUKK0IF0ucNBvlY7qlIUiVGyh6BGEphZf9onzDn964CONklBy5x+1iR5DOBcmD15PTRCcK925jzuoYm5YDO8mRC5CLAhVXWExF4Qk2ijSOpK+xgB1ZM+bbXTettFvnFtqTr++kKBdArs+iZpLb6WTgS7l571pdBiN3BqkVRkjJAiP3+d8Twr7TBgkjyyTPawogjsJnwnGxi0kwOoBXHKdEbM9Fvhk7wLDQtQGbNmuRfeGH37apyKuLniP3Sc+Re75KxZNQlhjX2BgMCOizoVGK5o1iPAgMp39SI6/ixRtAzl8PMH/HjWtsDUxT5Z/dj5Hw3IGj1ogyrT5oDvuaWq2nqoWwNioERxJrQOqY4f5am1uabt/75p+yJhYR4t5qv/n9y4STfWBNADhiXjjzE2VOnmQpUDjPXbYoxPvOzett0yqUXxirew8C5G4FyH33LXdqKQRexewmlpZY0RIqcqJwik2jUVR1Y+UmuihGrlIrnK9GgUVBAUyfOH8BcgMlC1keQt4M49hJRGmZOS2fkPLVtoqiZjpjtm/fYc/9/gUPM1O+rHScNQ+yxm/asJIxi7LGhhbbATPzefJRH62ocQNvTmmBbV63wu64bTPe13jAnUP24yeexFFS6yGdXoyCdmejLD187x0Auas8h9mOA4dtD845OUt0iCmP61UAJhmciiKZicNw8cL5Nn8a6TbYUydg2/zjE8/Yrvd2cm2PFS9daHkwtTPjkm0ZwHAqYOVhCj5VVjYwznjc5ZXnXFIIHenObCOFGR/69P2Wl5sHYFYLa/gVOwoY2o6S3UN4zzAGg/IKap1rL6iqeGF+LqkVYJXfvjkAcmFc/tNPn7J3399NdMSI5U6dbBMK8lDWMGRgW7YCoqci49PycohmmGOP3nWHLQGgVJGwl7a+Z+/t/cBaL9e6AetOBNbbIGFiDmAzH9rgcszFYkxGY7SI/a5zaHppsX3xkU/anBkziBaAkbtjlx2prEAZ7SLVRLllI6sfJJqnbNECXzfKN74Lx8HrbxBtAMAtQHsIJkeU9BT6JnBBa0nFxsIYJ6VbEFCgAiAjnH9x6C6b1q3xHLm5pJdoZc3vBqDfzVlwgTEYZI76UPDFEhILRNW8pWRHyGPP/eVk852N/E8HjH/soQediS3Q4+1tOwEJd1gF8kNM24L8fNuw8XpbuXQpAGC+61YqEvnOtm1WXlnpYK3yBwvIncD+KC5SPtul5NxdiYIXAyu3xnbv2c/P8xiQMEgwkCRTM6hcPhNwUnnSC/ILGOMBL3CnlAFtrDOkj/8vZVwASRHpSsTIncEZKIPoEk63MzjmzlWpAFkT8logi1KERLuTYRYAcVnZIpyTKUSQNJBa4VWKnjX43pZME0CRARPrxo0bbD7sbDniDx45jD5zAschjifmQI6K6+bM9XM3E9BXRTWraqoBfElh0QwrhHXl+h1NFbM2FWfjHJ6rQmM6Zxob62G8UjsAOa3O0Lxg3JFkUk8yMrNMrOdC+q/5bSZaZP/+/ThNzzlwIOBBupB0x9kzYS6vXw/4nGZi07/x5ptecE5gUxTGvyLLVq9abVkwlKT0tLEO93ywm0iuM8g0Uv2wVvMLCmByb+CZxc7I3blrl508dRKjS+fdmL7Ep7Wsg/ZyVnmjeQ/9SW3Rn9LJ9M2fLhe9M/46kpcLBGQGX4Hs445c95H+6e/531qH0uHGLvfnjo0RrwXP4kXd7//m8/1xei7fY+34SP+krbzmjeZ9lqe3LxgL9V9/B5foX37lyy29YCj9b/4Z77/3bezFsc/5Z8bvM/bzP/b/w+fwvuv5+iwD9uHrfsv/8/OlLzj7S8/Q18ee73MilYL3ZEDq+QI+kYD8zrV8j70cXPSfPF9z619aE97f4FI9R+P5YcG7scvGBst/6Pmaf/30drHRfP3phn49ffXx1x/ci38VRSVDfYhvAW8O2rKPlQ9XjiHJCDk+1GftG+lzkjsdOCLVnnjOx8QEEXUwwNEjFd0lRqTAQqW/UWMUXRWJnhOfnA5jk/Ql5Mtsqq/BjosDxED/0X8MmsZJMkaOPgdw+anQfOUhj04gGku6EnIshXvEADqp0Fk3372cRRHoHvEOtHLGcN4Mqe38FKNKBV9V20NnkexVvRcNcCfm3wCRbwPIGjG/4tJJD4CdlczhehVZVY/8TSZ3txixnW2XYXCRegEwOgp5LNBauskQkWcqzqZzQxEbAlPF4OLgRa0EyCVP4rAWBI7ZCOzF+Fjs1xhADmzGCPoeA0knhrD+fs6NZs6Ga/WNPC8C1muZn2kXkNeRhA6nEDGRzFirsJw0VvVFjlJF0or16jmBmTMBKMrPq3ZEUVw4GtIAE4RzmDy4XVcBBGEPUwQ4RI2IAUDnfvJQDpGWTkXDEijulJU/iTyq2RaeRei+1jrO9BHOxprdFDsTkJuVa5Pmz4Y0AZDb2GqtldWeWiEWO0hAbiKyNkaOPwH/WmC0SYCb5lB7R/ohE8R4q8hcl3VRLHUIMDEmkboytCECPWiQtBfDgDMCPMMYt3CwCc2j0gzGAD4JyFV/lUIgHgcn5EzqTADqcbYoh6Wf4bGk2iD3cHpxEQy2FMvFRnqQfOli5ArI7UB2n0e/2f3Ev1oluXDDWTsz7iS1wq1BaoX+qyErf+VFO/b0T+xy0zXOLTrDfKeSH1dAbjI6120r59gtpan2k188Z9tJz6d5EZjLQtZK9nWo/SyQSCkO+gHRPQqZ9RKt/YyeNwzYP6w5wf4JA3uJFOhI/0djSXuEDpMMiJsG8zY2DHARMHFokPM6po81CjBESHb/UCz6RDZ7gOijIXQecnB2d3S5DXrt2mU+M+AM0Hixs9GBIlkLIgQMDwPgDRPxTH5PpQTRZ0diWTNZ4UQKsiZxljKkdASZ4f1CXrDmvOAidpmA3KvV5MitPkFoPdGwWivsi4S8IpswNyh2Jlmhz0vehygU13kR7KCliuthuA7RR8ZpiFogLGRsFVJpppJaIZMQ9VTAZj6jNSTncALnvHQytUMYjfRJJ3vpBj7Ysub8TexacrZCzuhnD46EGA+iQHkK8i3S9edRUnmMoufRIoBr2hCOwwIAXUHAbGYeynujsOUj6DxOEOm0IK6sLYA8NGQn6rC+tY4lS1yfZW2oEK7Yt8pJC8pJu52rz36TTQT4h2M9BnwArjmYMKxpCDiqb8AnSAkDAJ5EUWnu09WrPQcITr/DR9rYw8qprZ4D2JNyrZe2KtevSJVZ5MdV0eN+opFaiU5SHtxhckjrv1hyr8bHs66we/ukj1PwLJy+iJAkMDqSOhSR6ewj+qH5CcbTtQ6Z3VrITAFrV+uUv72fXBgU3NS46ykSaz3WdakRZneLA+g+b/6OrpFjPThnYgXkAnbG4fDxM4k59LnUvfV8dZF+Shca7ASUvghJ6SqMXJ0h/qV1qHv5Khh7jR/6k35FphciGyaQkkQ2hgiJmkuu1rqkLwL7gz4KhOaskNMP/VMflwNAklM4WThzQMwXewL8gXZ1dbdBqGmxnC5IR3RpIAnnX1q+pbIm8q6etwHWbTdR6KH80iD3NPdox6ZUseJrEAP6sdeUri0MPCSGvkQir0dYn5HIOzHQh1g3IzgBpxVk2Df/4qvs1Th7/lcvUxNmPysDslvOJsudvoKxCdnR469QABxGb/I0gNyilfRLcCATS4el+A5A85UB0tEBqo7wDEewgFA66h6hBQUQIUAvNS3ZHn/8z6msRp7S7/61HTx8yA0En3RNmBYxm0sMj3wU7S9/5Ut2+x1Uu+fA1oDJw9vFwaswO+VfEiNORX7GZoPPa+BZLAAbKkim/D6a5KbGRvvJT/8VNuyr/nlVe1Ql4e9//wcUoliuKeAe+tJPJo2J6wDIPXPqrD3761/bM8/8gj4yiICDkTogmGSBugWTiu3P/uxrdhcFXGJosx880kj8Nvzz4W1H3Tj+9a+fs5dfeZ3iJXXW24mBpQ+w8OQFLMibaI986RG75c7bCHcnLIK260vLWV8OVvOzsb7JDhwkP+Jbu+3sybMs2iZLQvikYZhGAXwNEDY7hEc4fWqG5UyZZnmTFjDeMzAIJ2Ek5XKgg/oLJPYvnq8HaKFqGPnyPvhvWvjqgjox3hFtvaBFepejxt+XaaDf/DoWvn5lmxH2goBoa7dztU32K9jIBw4dY1FT+AmpN8za6QFsi07BC4vwTSMkPBqv0nBOAWsOwXSlywoANG7YsMDm3LbWfnOOnHk0LqUID+QVDLrqCzZwvtNSYqeT6zIfILfeWs/tsa5T79sE2DAD9LER5WVYQC4tG4Cl1tHdC5BbTI7ch60aFuH3KXbWilMgBJA7As0dyU3o9zIvZlZTU2MHYYyncJivXk26hOvXc15gdMOIfPHtbbZl40bYOMutltx52wFyjzAXEzJS7faNK23L6uW2i6rzr+88aGdg6mrtL18wx/70U3d4/sTn36YgzVFYQISlpBJqtQTW5eKZAC+czr985imrr6+3z33uC6SBmObGemnpFAeUvvX9H5GOIs7ymdd55Of71O03wkJKs9/DbNt96KTVNeGdZCKT8eYl4THs5e9BqlGq2NDy1Qtszfolzop7+81t9rc/+J+E3naioOTZgkWL7SFyKqtC7dNP/c7276kgXBnvWFg7QO7N9vkvPEZxwUpSmrxNO3YCxF3xfavDIB+HSzzspg5CL7bAyL2XYlCvvPCqHT16lDWdaxvJNzpz7kwHfOuocHr8RLVVwBgbwpCNBDQRE7AF0HgQMFGshAjcmmmEhFAhzAa6cAyxjrTOdJAGPzEYWIICSnSwKLRroKeTfdBBe+XJYw1RMG1U+1ErUkoqh5EOsjAOVj6oFzmMOXmRNWEoPVHZUyyFvZxWPBEwgMOfgIZIrlM+oBKU0s9tWuKH1bO7AHIBr6W4iEHiAp/1jisGthWpFQgTaz5ywEL1VTwfJjT3jEHYDrPuWO7kfZpgE+bApL5xud0yK9eefG2H7YDFGRwWaizyS/dFvubDWLh73VKKneGpw7t6CpbXLkAAAfqhuCRLQbGMQ/FVaCGIuMStDXW1W2fdObtYfgqlp4lusitR3K6DnfG1733TZlF8q6Oz2Y4eeQ3ggtyTzVdwqggMFyOXgl8UNhgMJTO+8XaNddOKV7Cne8Au87uA3LWrFtsdm1bjRFjEGA/ZPnKyPXfgkDWgTKOTALwPWk99s/VWwVDsBlCPQaFIxgkXagLITbNv/9lXASJh5Cq1wgsCcvfCxiQ0C7nuYTL0wc8UPzwZD+Y9F6fW3Zs32MaVS1E8Uq38XJV9QEqBw6QruEJ1eIG1aJGWnjuRA2sW9g/VPjEcxbZsR9EXuOLFzs4SvVBXA7My3TJnzLKc6+Y7kEvFBwdyQy1XLJOzZP68qbZ+3RJbuHi+5+DdtmOnvfzSVgo/iImCYsd6uWnTOtJLLHJPfwNA1YH9R+zoiXI733oVB1KUTQb8v5F7PPjJO8jfmUk6iKP2o3/4MSBYtecS1dmUQpXjaaWT7bP33kXe4AUUxuq2X778GjJjD+kQYBzIMJZxdkFnxTWuh0m5fJlt3LiOkLxVpN6YQI7eBvvZs78l/QNpJsh9XIgTqmTOdVaMPL11zRIrykijENNpO4njpKIKdjaGMnAlYHK8leRlWtnCWUQKLELpiyL/6Rn79fNbraKmFllJnjDGTmCs9kuw1knOL0ZuXj6Myfl2762byWmaT+7WBkDqpwFyd8FaH7aJU0vI4Z3PZweshjm6SB7mFJS+lFwYuTgSHvuEUitQLI/9t3vfUeTBSWvvBjRmd2uPin0kZ6vCQuUo7sWbfRk2U2cHufDQjeVgUajpzNIS+/zD9wDiTfOikK+Ro/ioHLwYPOVHjvl+uPGmW2wdAOcCZKVSLJw6W2Fb33qXNDiVAJcXYV90w8Ni4WL49mPoCbyNRkEjso31jOcaRU2nh1qmUMEb16/z++USPis2+O79R3EssP5xtil8tJs8bkotFclmj+CzAgoViqZ7SXGl6cjncE8v8NhDD9qaVctpQ8jeeY/il+Q6PgdrXIV3ktkzyn2r80UAbTbjJ8bsdsDy/Qf2W219A/sWIIR7JnJtEiyvsoXzbPOmG2wqZ0UP6+c0oLAAV7Fypc+oLzkYzyoONwkGtoALsanPngWYBQDowhnmDnhaSiu93WKPTS0pcfZsHvMnIOYiTpiq87WkuUIJ7Ue2MnPSVbIy06ykeIqV4mRIxOlZ13DBXnn1NWsAWBA7w2Uxa1pMj003rLcF7D+B2AdwXhw7TsqatjYHbeMIbZOzYObMWeSzn866T3HHz1EcEmcryknBQAVptxxUcyHJJk8ustmzZtsUfvZgZJ09d9YOcc8rOLc15oEWox5Jmpjn6J06rdTmk9ohh7ROyv+2+4MP7NhRQjxRkv2kQKdNwEgTI3fVqpWkjYC5XFtrr772Bo7VJhYHRghjqrRLSieRCTCge1+G1XKG8WxgfoYVicY6zsXxc/OWLVYyZYrrlHv37iVFxQnWNXsMuSdLx40cPh98sdp0M770Y7zd+ltGSKBxjV+iv7Q6x3rJxW7Q6B9ZU/qwv/vhr2MvcCfpnXpA8PHg9f/w7//V53tb9cSPnjr+23izdIleY8j8p3eAs3J8XNTfwOiib4y//v74/I/fR0aB91/38898+I7/olEde8IfvDH+6vjP//r5PNqfr6erxcH4yz7xr7GH+n0+vFnw1ljH+CP45Ngnxt786IeDsprAP+h/MDACl/W692Hs/h9/jLO3Nf+6YvwBQTP9Nen8biyPtXe82SxUrncTl53lRxTLh795lLM0ceorusaLmzkgKUYuth/nghxlAmj1QIG1Svkj+Z6ArFDEhUaoH8BNdp1SMTjjD/mg1yPR9aJIaxaDE1ZFFgXktlyowZkJmJqo9HmyRZHTOjN5hlimnltdgCz307jLgRuD3iTmWwJpciQPu7tgbuGAl+0q53EiwGhKMqAleqG3AzBHwJnaq/uKuKIUVmKvRnOv6DQK2eLk7mcv67yLBxRJziK9AkVzrxIl2Vhda8mQQAQUdFyi5gRgcgqgoGzUIYX7KwQb2016n0J1YzgrPMyZ0OAhsd8AcRV5pnN4CF1dhbsS4sPI3QoZAZ0njDbEEuIcRTsE9LWgo1/B1hW5qgA9awj50ohTU5EsKfQ/PYVivoAQss7Eyu3jrOphHgS+iynnKZ14XUXDhmVPRqWTApRK7px9ESHOh54OGGO0JwomGABWF6kC+tEnRwBzI2ljAmy59MLJFgd5IyybvI+cq8IHhuljJWfXJc6bBHSTQmyhVM60q43NFDurJg0FqRWIlErGKZkEkCuno9alr0GNuwPdtJFFpzUjx4FC2Hu7ugDjIQVxXsfEAZALSCMyeBiAc5TzPpx+DYvBRtvwu6H3MF44/iJI0SGwOoSOoxJoZDHlc1qrgDXY4qPcIyEljrR/mZYGMD0MAJ9J7tX7BORyxh0gtUIHS/P8Ec7/J39qFTveATiNtZm3P2wzcN7nXTed1AS9dvqF5+3oEz+2a20AeTA3lQIgffYSy+A7mZQbt66aY7dPSbMnnn3BtuMUjlA4vkAhzQX7xkO5+V3nyADz24edM8QaCONv3OuE7hP6jnNCzPZwgNwIAMYwdMtBgbvsjViwinRAvswkCs3HXuFzYvWij8DaS0gBzyClWv8AkSkAuX19jIT0K8BG6SAiE3VjTzAoMA/j0DHSAcsJa2dcB1DEhvqJVhrJhjeDozqG5yNPhiHBRGSOUog5F5scvR9QK0zrWLKCb9lbLpoAmwfQS67WVNm1KjFy2xgf+oPelJhbZDlzV1giTHNFE0nnULqI0ABAbttx6wLI7b1KmoIhgGcA/GHyuSpvcLiAXFjZMWAcQY5cna3MLbpXAliAgFztM2eEYo/78aj2MJasNKQMPxkA5WmVU6QfG2KY+4dhP4WzrsTmVnoCFe5T0TJnT7P/xAQegW2NgPCxIqchzwG0jUKfjIWRy7yHD1LMmzUVjmIpNqlAWkUHSN/UGAk2jES+KRe1QHs0X9qkceMnAHkUoGASoGtcIlgaa7m3m4JkPcwzumNkWCes2hDAYkBq6ulXQg4RcVBTAO/jiLSMxlkhsL8T/UTklBBjLXkgwmBSnCITILvgpO9nTkeGIT8SKRsV0Y9cRpar39iR+hZEGcG5EkF17VjJNe4R4m+tP6V2E3wn+Et7V+Pp5wtnhhaAkxzZt9yOhnEd//k+xpnSTRqEXoDckJjOWiDqt+5DT3xeuJFSKyQXTMeZR0oNrRX2qvRAjZbmWXJBqTn05AH08M6LdeTIpeYDOINe83vyr/8eNNCfEbwF6YKUHDFjqRVkj2utBl9qj85iniTPBPtB+Yrj+Y5Dv1chOp0LYfHMIutEayGSiNZoip2LzHn1Wr2Ntp23IpxdccjDblLA9GQWWCJyaeJV2hgWbd2pRJKBe0Wxx+QM6L/aStHxXqKvwVZRdobBy0axyURYCkcOhBSNl5oH+JzLnmN+etttRl6qfefP/hgHZbb95nfbrPn0O7SY9Vaw1vImr/ExOnX0FU9FE5eQY2EzilYzG4IuNDgcbAyeFnkvi7uzk1yJHABagB5SyHuiUI+QPkDsg0RC9L7zna9jTEy3//m3/2jHj59BAHMoMQlawA7Ect9opG42Qv2xRz9NXs8buUZgBYKWBeO5liTk+F1zLkPL5x7FWkqGJspbRpsEnigfxyUAiR//+Cf23HO/o6AHhwaKwfLly+0vv/sdgLulfESfCfqjmyk/SRde2nPnzgGs/dJ+/uSTbqDJ4NOU6loBDlkAKY8//hf24IP34ZxRHhpGhdv4+7REwJNwZnmmW2Ed/hyDdyvMLRWT8Sp6Wng6WDmoCnOy7Atf/pzdductloYiIANQi9qVP/qg9Y/0wEioJ6/bfsCFt2H2lgNI9VLFDqo8iz4cY0x5icMJ0c/IS7CsSRM4gCYShdNr6VR0nFu2kYJHi5zFI2EippUOSzfgtLj1xeLRTmRrBn+PjbPm+8PXeEejIPK7flPbnBGiOdQhy8bqApgoP3fB9h89Zx8cPWtnGzE+8fBFdxPGxOE8DLurV4ZuqkKREPzkRYzFixiZOw0RhmJFThyOW7tt/TxbunGx/fxIPTly+y1lIkpFB8YUgid0ZRBFkBxGcWyOUJtdqT5kAyd3Wj6H0CBMsup0FC3Wl1qudADtKC0O5H7501bT0mbfo9hZa2W5A8PDfRh+HObr1l5v3/3+d5w1/cLvX4Diftm23LzFPvvphzF8a20rOY73HDlpd95+ixc+66XdbwNIvLZzD57dcLsVRu4Dt20CXLhm7+45Cnv3KOBNrK1busBuo5J91YUW+8XL71DtvR72GB5aPNFlpJRYPL3YUmLC7BdPPg24cdTWrNvgBuA6WGAp7JvfP/+Cfev7f2N9KFFpuYUUHcqyz9y5xVYtmG0NgMnbeM57tEM5torz82wqhnf18XN2ofI8S2zEFi+ZbasoeLZw8UJ794137Eff+1uA3D4rLCm2ZSuW2X0P3sN1kfaLp16wPbtO2SVCKcIB9+5/4BZ75HOf8fF4nVQAhw6d9dykaAXsgWHLzcWLDnurnRw3NxMCr/u8AiClIkzRKJB33ns76T3W4t1LIH/geXuXtA0njnB4A6DJ493EOHUQljMansx4EAo80mO5aXgkh2D7trd6SHs3XkKpWwrxEbufjzr4JAM4kjU3TIiV8kMJ4JGLaQDgVjkptccUIaA8l7h1ULZSEAiSJawIhCGnPAKYkO0kDn8UzJRCciwBIocTFiNQWIUEClFKv/6J1b7en9h2FE9ZH04bhb6w9nmeJNAA97uKY6atptFakWm9deUcbBRWgtEWiwdRgLQO8MQJ+ZZL2NDdm1bazTMmwMjdQWqF076LXPqwF5EY9IPULQC5d60ts5Xklp1ISgGFTrXDhO7WHkfORMm5hYzQAcbyZv+FUbijy86dPm3vvvSqnQBg7eKwUGqERUsX2+Pf+abNBchV/uFuvIN9KH6BcaXdKxmAoqxTFg+02DSHYYa+QW7O87XN1nyNQgooRKuXE/K9aY2tXrIIpWbI9mM4vEB6jcarKIkIukFCDLsBHvvOV5IXCnkdnWYRhB/iNwNMK7Gvf/XTtpA2KJ3Gc//+qu0gJUkblZhDzBcSgeeLpYY2wBxrHFTsbEJ2lt1NztobVi7BaYEHksNMTjaFWSskUTJRbJ8oFJkYQFYZDj0YSc0wxHedOmnHy88R2gbru/y0Xa0FSE2m2vR08m6PMXK9mNVl2KpNlywLebSsbL6tXbuEaIvZ5EO+5nl8X371HesGEA7hzVZbM8mZloFTMpwDdoBzogNAuQOlqguHJt4Qm1KYA/C8CBlxM2zXXDt47Jj95V//PUUqyy0JQ04OAhUuW8443kbxuAJyg1bDVnmeffkBskXF/qToDOB5FZDbg8GZQlL7QlKqrEEePLhlo80oLMRJdsXe3r4D5+ArPOOIFdCnGeTGK52YZzfRj+kAqir21t7RDWsVUPuq8tuhmCNzJsJ8zMboFPPwVHWdg6p795GzGIbiMEqnZH3AomKMmXspaDKoBV6p2Nm9GCwCci8A5P7zvz1lb+/a7XnFcktLiLDIQ5YOWvVh5reuAeMsC4Moz2Yhqx699RYYuTPQh+RYY73wrcKpgeLH+uf80VmiIjo6mwScHTl1hgKJAGTIbKVW4GWqs04lPcF9pOyY7kDuqzjYjlWcg5HQQ87gYwDRvTZn0TLY40ts7eLrLDc724G+IydPk6MdVuRJqiV3k3qG801nLdGZGCQwHlDQwlhXHtKGfNB5PsIeS0pJsE3Xr7Pr0Rsmwrpq5Qzftf8wqT6OAW5S6IP908UakcGl/Lpqo/ogZV1FPDxXre7HvGYQPvrIg/cD5FJEES/7uzv22DYYxZXnzrA3u2kDbH4AzbKFC5GpN+LQm8p4DZFe4AJpEN5DBh8CiL7s6RU0R9KxioqLKJq3FCfEWissLGDe+wEz2/0cVlorhQ2nAYoKSBDTRYba4aNHkMmMGQaxmK6SAwK4ZKSonToPsjhDS6dMIY3AbPQGwFzupWI/+ox0JDHf4th7KqKXkpjMczAxub/yBr/6OjlyGzmrpegyIAJaHMjdICAXRi56wAGc+Sdg5LZeakXHgpmPbFPRPDkxy4geycVgEIjS2txkh3AOVlXXOOCje6UA6ixasMBmzSTnYmqyP1Ns2HNVlTigAEh4JkuJM0HyRHIOuxPGRR5On1XLljvo7Hl6Dx6BFXwM5yXRAciOaByhaYAjswGTxTDWc+pqz9trr78FI7cJ+Rz0R84BhStHMd+Sv8plpsgrMQ55IGcQ5yP5lDffdJNNnVKKs6bT5+70GaIDJE8kvzTm/Csdxb/4IePgQ11LL3OB9K3x17QmtR/HPhF8TteMvTD2EX9//N56yvj1ei1486O7Bs/XeOlG/w+er05pjnz9fdRX34DaTDRYsxh8MRK8Nt5PvebNHuvg+Ou6i0C+oDf/Wf+DYdDK0LUaX42hk0H0u15Xu7SOxt8fe+3//Pygpbrfx58v+0VfwX3Hfhn/m/sH7/CsPxh/2sXzP65/B3aS2hZ8gg+6gexzx31kgnqfgqZ/2PLg6bqaz/GHxsx/5x/1XnfzJvJmsNb4yQsOjvsVwfxI5mhM9Bz96gAqa30YD3vApgXoYc86QMh5I9nS39PvsllgmSIgNH7aNyr+qUrfsv+UE1ffsiw0c+OFrcRei1RIKoaumKUdRPRdbKjDuUbxzkTSZWlE0UcFsAoEFvg6gh3KTYL2087k9GzSUCWht0CkA9BTpEQ3DlLlWO3nzFCOx3j2stL4SWIIMBtFNgu0UsFXWubgiFbCEHqAIsLClfaAz0m/lD6UgPxLzU6zpMwEayendgMkjhTsL6Wp6qIWQAIyXfJCzE/Z0NIJFdKfgH0rea/8u+3kGm1srkeX4Lzl/tEA3XLo9l4BsEI+qohUIg7tcHJcKnw6jlyi0cgnRcRePAvDsbGRlAcRsF4BctHjWnC2i/SQnpFFZAq6B/MpYFggoaJSemHESW6pMI8AGYUOq/jXIHpzDLZGDIzcqCTqMMAIQxFBNiU4iDvAHPYMXgNEwKEI+BUFaywxIZlzvtRiID9EZMJUZF7FOhwEoKnevQcgtx4gN5u2zbUUHNzXAHJbK6tIB9ECiUdAbg6AVSbniUAsxpX2KB+qUqzRKPojUBOZSdvV3j6Yvr1dnegE6H+At5HMVTjzEJ4mxjVpJFiDg5wDYeTBTYY0EkM+Sf6B4UxIPO9FEpEYNwpgzaIYQe8YJreo1s8oBYPjAMvTibBMzZ3kDNcM9If7OIuTi0ttf98IqRXCrPbYcTvw1JN2dtvrMOOiKXb2CIzcGy0PMkAXOuVJ8IbDP/sn9AKlY4NcAhiTOmuJZQnIzS2w21bPtdsgOPz82Reps3KAtco8sI84OZgjdiDrzlNesJBD5G1VcWqlR4igvTEAgSMA54AjrCXYxsqhib4/zL7qIeXcYFSyX0PZD8tJB0BOaGWcAIeuJkHUwFmBPiAQKARBJtRLlCssY9m/Wpd6TgdEnv5uIpbCKQCYlgN2A5AL+UDFtbpIu9VPCH8olO6ElYhoiAfaawC60TmkSpmUCyMXMN37oHmUZOGnBAZbVZHaA9h9V2uILoKRO0CxMzE1w1j/iRMnA+QutwTyJUuPEG40Cio51N9ODZwj1tl6nsJnrAfYwF64rIs0btg0ylkdmURqBew4Fa0Sg1JOpEgwmwT0iVh0Kskt5T52oaX20h6RrDTmOovFtO8TdsB6DkkPBbwcARhVw9UWVpnLBISUH8BhrDHpdqPYniIMhaM3mxFpSk0m5fSOgX0fA0CLt8ZzPsteFilCkTo6TzQcktOay2HWRwQ2XTzfsmv6Q+Bq7LVh5icaeZwB2zkmEqcS97rWFc1+xzHAWo+L7AJUDBFBBQiLI00kxx7kxAgyR3sgHedSLMxaFSq7is7RiS2gbNwqPK40W3KahJB1Ki48PJpBV2lLqJXohBEIYHKSRePs6eGzl3z/iWQp4kBsbiHFzlKobyJAlfGhjXKA6cvPTCad7ev2qc5f/R+krgpe0xngr7GHey42YF/ByHUgV/avziE+wD7QetSX8tcmwciNTcKm5H09SetKN9ExNp7KTHPc13HFUysMAIgqN7EuC07Q4PrgM5qB4O8wwPYIWLECclXE0guGcnOWJO1grjRfOl8kf+ir9D7l044Fv5OuYLCXoyaSL5lxD13sQp4w5hEw0nFiXLtaQ62SSsvD5o4EL+hljfamskaZ4zTAXY4P6ydSuC8ZdjNpOMJ1dg2QXo+m9YJhhQSgs2bDkdNyWAjLC4E5xU8kbWN2AbIe5yn3npaXbN/9xh9DjMyxX72w3a4d2kqKyEsWXlBiOYUraVOaVZ3czdhcI6UGIPPMSavB6vyY9U54InYmpR8h0glgoUqg0hDERtEi1+bUjEoIJ7Nw/vK7Xyfv2nT7+7/5B9IkHPNDBjMRoQ/qqoXAwCg/SBbGzgMP3mubNl3PAakFzYKh8/oSYs5+8An0f31j6D1NsA4q2scAqQ1SQlSM5l9/+lPb+vLLdoncdtqUC8nz99//+9cJ9S3z9gaLjcXHf2ImdnFAnIAFpwJDAvRUACXYfuMqDsoBCsFjj33e7r77HiuclI8XQxWv6T/9kYeYAfC8gj2EKpw5W27P/uKX9j4AV28v92IDjeBFUiJzFUqZCCB2/wN3AVzfYDkcGgoJ0Fp2RYrxpMnerro6Qvt3fmCvv0Uo5jmYbwPazAhQQIURjFcGB4GWwFjjdcETh8MFrylVuMOTbELuDMvKnWS5AExz58204pIiz4MSjyIhAIQW03v1Ul/B8vdf9Rd/amH/4evarFrkYNEIsq7OHsb3klXBmjt98pQ1wDithZFbC/OvC0YsGp1FAjYpufwIIR+9rI2otGy8g7kWTohSVDipFXJmodCQcwlgNjkqxe7cMNtWrJlm/7y72s61EmKcQnhM72ULp1qlEtqHh+PhJuRZAKby5/RUHbFUHe6M7WUUPeWWkbEuUK+Tg6l0Son94CsPWTVg0vd+/LRdPEdKArxB44zcDTdssr/967+GUUqBomd+4WB+IaDJAsALCcJKGGbd5F5+CEN88w0bELqj9saeg7Bi3/N5nD97qt0MYFsKiCJFtgGDW5UNVehPJI09J87a1p17AVfaXbjKuF4KI3fJbDFyw+2Zp58ij9520jTk2QP3P2hf/tIXEahpOCGeI0fuj6yXsKbEnAKYo3GwfGfbsrkzbBJrR6DcZYS0hLtCoAf7R2zPtn1Wfuo0EGiPzaOg3FoKsS1esth2bN9nf/ejf3FmQ15BrpUtWWD3f+puVyR/+czvbCefUwXzGJKzPvipO+0rX/0ijPIOQL0mcvhe5RBRiEaPtbVdggFVA1uJ4kiAeXfdfYs9/JkHKOb3hm1/9z1XipaTu3DjhnU2HVZcXXWdvYwjQ1XVOXPIkzURIK/L6f4ET6M09yDshmxCKiyNMMA1lMQ+PI+dIfrDfkqKhAmP4Bpi83fR3wEEXATrLgwlZhR2nZRrFV9UAQqFtAi8lwI4QghKCME8okqtvK4KxyO03xkDFIGyMPKAJaO0FeSQByqVPDmAOTxDYGLepCz7xp1rcVaN2L+8cRDQqM+BFmG4cuZor8tsU+hdRwM5v2Bm99aeAwxqt5gCQozSUJxwcA2jCCcSupG/YKPdffP1dvu8XPu3197zYmfBvmKD64s/dMblwHDbvOQ6W1iSZ9lJigTgSbpQ76MkSEH258u5hMyUnOhCaVU+ybfI631o7367QihWP0rQ3Hnz7E/+5HM40Gb4I7THvel8JvA+sqsZX+XwYTu7IhGkMHiLuSW/LBVsUU0AOa8DUF1gyxbMpT+DdrzqvL0Ky76Jfa/UGYOA470NtTZYU82wMy8UZYvKzMc4SiUEfrJ95p7NNntGiReK2vrG23YAcK6rBzmnwaRfAvQ81x6yfoj0FiHmLiMzxTavWWkrF82zPIBcVWzVYS1RpOEQg1N/K/JDxp5e6wHYbwDk3MYePsR4tJyvdyC3/XyV51jKmjmb4oqLMVBYL7AKQ4CcAxgTmQzygnmzbSnA9zSKD17GcNl3+Li9y37oAcweHcB4ABiNAHCORN6Eu5KAkq39xsCFSEcho6eIPHkrF821G2DPTgCkPX3mrP0PHInl58TITaWtUTaDXLLr16ywRfPm6sizo6crbAcpGM7VXHDJKyMvJECa8ewiiiEBQyQXJvFCcrvfStqG2ZOLUCoHYV5Wcq5tBZzcbhOZ5yL6lkbutFJSppRMyETGF1LUCiUIpUtzxqN84JSf9AoOzlrG5sjZWqsASG5uasCwvcJZC5hFyFw4/RkVuM66GGYudCbl4GBdeN1cu+WGdVaUn+8h9M/87nnbsWcvuQNhIE4jtQKpcmRw1Rw+TI7cRvKnipGbBzN/ut2zbrXNKZ6so9HnXaeNV5XmbzHc3VrmNam5UvYaAPAOHD1h+/Yfs/rGVvY0SjHnrBxyD959q82aOgUZAuC+/4CdgfHTgzJYxbndw5lXNGMOsnGizS7MA/CbS7G8dC9at/vAUUDBw4DQtW6we45cnUXoHSosEcaeUbGVKK0vvlXoQsb/9StW2NIF8yw7Mx05ABBKiqRDx04zjoQg0q4elKQhHNry2LsyipYmZ9C4o1SKnJw/AiPuveNmzxctx8VujLgPSNFQe74aIBdjmSmSg2YS+X2XLFrAdWU4tgVE9xONs5/IlsOky6j0auvSddTGBJxpuRNzbR5zIybplMmTyY2fBRCAQc0z9KWQY6XFaSaNQmNToxc4U1oKV1D9Cv5hgWgPCUySbIthTFIx4Eq4X/GkItinMM44s1Qx3vUxrnc2HOOldBhi8yi/VyOAgtIwdNCfD78wrFJx3q1auYq0BDMcoBWgfub0GbvMHIoFJzmm2c9mr08tnQozeZozYlWVXY71c5Xkwef+A1yr1AsCe5WHVg0XG7YC1q5AbjnPuRVjw/rSL+qTeoSBk4Rxsxym8zRYzxpn1V6o4L6KhJEhJEU9DUfN1NJppKWCPQYLpK6uzt5DdxPg7DKT52mc6Db/MAf+t84M/4330EV5MxNdbsO6tVbMmu9mbE5yHlecU/oSnPnoQ1r/art6HXxW9w1e442xd/0Sfz0w//S+3uNzTL63g98/vPrD14L+i303/q5/Sn9wTo4Nix4ffJQfwdf/V8+nhTTuD55P27w1LseD3uuZaoK+NA7BV9Co4Gpeo7HBuDPg3FP38Cu1+INfxl7hc/zvQKtuwbmm+Q/upgeMfVbP509vAb+M38bHRI/jv6B1bhl8eM/ARtE99NmPfXDsE/5JzqTxKRSYNf58gbF6kN/Rnz/W/4/dZvz5/kDvGC3R+/wjeaizbvzmOjc+bPj488fGVeaHf26s/1xJO/zfjz1ff/Plnfc3/TO+nsauDT5Em/2xwfOlKyAV+Rz/8oNt7YCL0isoXF9OJNmDfZzD+qlct0oXIPabUotJ+ZCxLFZsLHtNZBud6JJDYvN6kWz0nQDMAvhF3ocDdsQAlManJCH32q2Vs0op9xISCPdWe9AZFPqqAqkCg8Va9CJoNFIAt9iEUeQV1HPikF+RhM53E4LbhRO2F7tATFvZQQkYTOq60goh0LztynOPxqiB4hkC1wTqooPBehzGrhnkOoFAyZwvGbnkg89KtnbkRGNNLc57bBs08M5L2DMAK7IDlK9TYKUIAXH0P06gD2PB8CFfLtt5ySHaEw3wmAC5o58UaR3NRAziKI5PhfWbDSsNYCESPTUKkE1h1wPIR7FbrzQ0uC1duGChA7Mt6Ocq0qYzJx0dAKuTtioaTWARqbBo+zC6mmx6Z7nRN+V1VJGruNhsAJ9MQFLmCBBwBLtKLECsSevXWRbBGAMGRwAuhPEzhiiGdICDuIKJFpkNWxF2qOz/IYDyql0fkFqBAt9ZOVaAjpUCUeFa/TiQ20qO2zTSUkywZM6XGABqT2mEPqE0B2K6+bhrfZDOQRMkxvUgulgfxCCt8xii7eJpUxzPHIV1q0JxYaxDMZUjANhiYI5GAYyQGNZTQ2itKII1GRsjBhsuFEaRTIDzQcZluJ8w6DgYxlk4Pgsmeb7ZnLxCewggNwE5vo+l0cVkXQDI3ffUU1YuIBe9YcYdn7VZALm5ALndl3vs+O9+a4ee+CdsI8htRPPC6LCUaYssY85SiisXwcilKG5Jij3xy+eps3KQfmkOtM741nqW/cLvmpt+iBf9RCeNsr8gRDrWwKRS+yCB+SXCa7Sdqva92JSkMiQXaueQ5hqHZGI4aaYGSUEIc5nx6umCSUux6PAExiJWQgK9Fdigv4+9zXgrf2t/byfXkaKCMP2oSIr3JRXBBo0hUwBrFNCwC4Cs9wp6IszkEbCHMOyyUfbBKLpv3KRsCDF5AG6kBBEQqv1Hd9STwEko2UF/OkS8Omft1adhUF7mNTATHOpxEycRLbcCwF+MXGwD7Tfk6SCM3O6LpFa4WM31Sn+BQwRwcgR91QtjM/7hyUHBKs+BzGOkn8iWiuW+nroN2Sn5qXOZGyOzkDXcX3lhFQE2JLlFCi63DWnPKAQiYRauk3CjMPb8CM4dHkxzAWQBQ9XmMJjWEejHUTLwIaEpr7ZSo0QlQkxDnoQhS1TzJQo5p7QqsehUMZAVe/rZw5HUZcFOErrELXGGgCFhk3T1w7SMBChn7iNDXZYAQByN00FR6VeptNfTx/pFlKbA0k0m/6kA4370wyvIGdXYUO7VcNZ6YgIODLbqAOsp1K+0ZcgTZoXtAVM5ClAPOxm9rRvi3fAQOp0PTbeDuNnoj9wEAt41a2tuQG4M4XhDf8JpHgMpaZj+dWPIOx4YHC4+rgggn2PpJgKuFD2ga+SY4AX6Gch//eVrshVG7pVmSBDay9KRZQdA2PB5QtZyXRS2c4ozcgFyRYjQ/vCnyP7lF3350sJGg5Hb01rvuZcVWcBNeZN2+AX8qU+OL0p9jj5GZBRi++dwLgCYcUPdXzd0XUwPoD10ws+oGDAlpdWLpx3c1sKSoi06FyCXuRloJJ3lQCyQPylI2L8dXY021N5Iuk8AXnTPQRxjoXhkKm2Kw2GCq8JCRKQM4pSJYC1EMJ5h/UQ6aB9iJ7LSWG60hWhKgdIqCMckEomRjxMvl8gv1kl3u83KT7fH//wrRBuk22/+/S0bPLLVUsLqLGJqqmVPnM+ynGBNx+stnHMkk3aFzShY4zvTE6YzeSNMlIxpsRA6qSAYAjX28WThy+spI0nzqUNeISff+UuA3JnT7G+++/cU/TpMN1io2gyueWiQmTQALRkPGzesgY5S9ggAAEAASURBVDG7CMUbLwWTqgrg2iu6VuCvMxd4jqbIGaGaHE0CG1R/ix2iBXSJsO9Xt75m+/btA0Dr8NemFBfbvffeZzNg9Ei5kIIsoaHGRjNJCrk7W37G9u7ZS+jsPgeHxjrmwkFrTFVA115/va1ZvRZDp4T+CtAmvEELmXYojEcpGMQgO42xsu29bRRQO0P7RAUXGEOCbi4VLJ4Gy2f1ymVeLGQiLBSNiRI4q3c0jGvJY4lR1trUghF6AhCk3OphKAmUAq62KIEgeE7CeF40AGZ0OBXuRjmkAPF4F3mEZ1eh02yUbMAFFQeZO28WAHQuhjbFP2AUqyqiCrzIYI+gDwFYhHGrhawDRZuHzRy0mPYhKGVQudLGmF/jQK+vJtR49y7bvXun9TKOowj0kBawhATMyzDGQh5FVbTvl/GMkZ9IounILu5L4bLRLFIlRF+mP+0AEtl25/o5tmx1of3jzko714xHEyAkDvZsWBdpPAYBbLl3OJ5UCY0O8qJ01hNKhCIiFlUIYSpngjbtIGPeASugtLTYfvjlh73YmQO5lWcBcgTk6kAYAsRZbl/58pesAibf1te2egipQg/ETpIAGOVATsufbHfdeTeMujLW9RCFdM7au3uPsMlHAOHTbe70KVYGaDG1gIOFNSJBcgkw7Ex1rR2iKNmpSg6jAQm3IFfNvNJCmz2JXLKjA/bqyy9h2O9mDuJs8+Yt9pnPfBrmXBrg/fv2r0/9ik2fioIxkTUYS4XCRCuCMboAx8jUonyALoBw+ttGqoLyc7W2n6JjjdWVhEP1w8SebgtgF02bPg2Qus5+++s38RZdpCJ3LEZ1iW3ess736muvAbDtO4wxfBXvf5zddPMme5g8msrJKUNdSrkUbTGe6htb7N2d++3o4ZOEqF2hiM0au/0TW2D07iFk9iDzMwA7rNDmL7jOFixe6E6Ud9/ZjjF7lvZHW3Z+IaG/nYTIq9ADDA7uG0vy7gxAqKhInsMBOdpHZcahSOtn/aeCrCQwnMMoa5dZS12sPVVzDe+FPYzHNhowA4zdQ8Y45nzvRLJmR7hmkDUnwE1bXKF3QyjvYvmOErrGXWHmJlscYbAJgF7RKNtefIuVngu4++f3rLY+1vc/vrafMKlumHusK2kIrAcJA/cc0/4uwO+LgEh9ddXsExjmMONiqRoa6m4m9cMljIlUK1hwg91/xxb7RFmJ/Rwg972DJ7kFEkxyS4KSVuneqbCwF5BrtTiVPHCwk8NQBCR/cNOwvxkfwNFIFGfPtYSsE5irvGttDY128oO9Vn5S4crkChqgANWkyXYr+YunsM5ikK3RKGNSlIeHOEZcVulwZWAQ8AGT2ShKV2t7Dx1nHVwhtzHsaEZT+aIXAxLNZq3Jy1zT2AArF4Y2jqlRjBQBsYOEXg831CGykOvJ2aR/KPJiV5PZC9evmEfu30wiJC6TS3KPVVTXM+ditBGBgMzxysn0UGkbelGy+6jymkj/F+GsmFU6BaUUBgzKqFimuj+C1scsDCeWjLwk5k+sFhVoUDGwU7W1Vnm+zlpggjSfJbfzhSoU9GTLnjXbChYtJs8QaRhQmoZhBQ8BbCVhjJVQqKF0aqlNLMjHWQB4hDF24mg5Sq2MCJRexjiKXGMxeEgjMVAGcB4MsHb6mO8h5H0c7JjcbPKlleSTi3QuwFWWnW+ot+cBWxsBJQWoRiFjS4qLYFxe5+zAboXCV1aR/7SGVBDXfE0JrAyhALY21sOiuAxwFm15MASnA/wumDPDSvOIYqD/DXWN9j57ateePZa7YD65gqfCNmdfXLlkEzAOZ3G+lZROBuTDC8weFkDcj+HW1nrZaqopPAgg2HQVJwQso96eDpRBUkjQl+hoGC7S9rQimVflaeJQYG/C0CwpseULF9gEQvVleL6zYwdF0k6xT4etAIA6G0VeLEqFHl6GkZsCyyZtYr4VTS6yhZMLrJDPRXD2ibWgdStg3B2fzJ0QXp3HYhRIll1GsT5bcQ62KmODY1CKt5jBOiPXkbM5H/kn8O14FXlbkUHMEjm4TwPkdlvB1NnsFhRW5EoZY5PHtX0oRHUXGpGPlRSQpMga57UYsJ7Llue7ws+5gY2KjoESqX2OQhWLTJjL2p9WVESufzzorJtawP+KqhocfDJqqDDbo/ahsNM+tV1sED836KOYH57PHyU1gXW8ammZTZtSgrI3TBGzcgB59lEraUnEIOJ6ncPJYk4DnKswWOGkQj9/VFitnPE4x3rpIExOsoLLfe9I/1Aqj5LiYmT6LMDcEuS7FET0G67pQj9ohnFd39jkLGIV15PO4wouN3GllQt13Aev+fQzJshe1vUEDO383FxPT5ACM0J6gl+MjFV0RydApSpdKw3ERZx80qEcJAaU0B1llKiwkdpWiOyXISXHtAqJdaLUyhkp/Uv9V1osOTBLp0zF2Zzh+/0iAHRLE8Y/DGgxZ1MJkZ4BGzcXma2c7ZWcdY3IpH7aonHVMwMRrZOb3/mSIReN4jxr2gzOpkmMTbinvWohUquBzyo/tYwVRZDk5+dZcfFk2hznDurjrHExmX2tsj5cXAdP8fHVI1xVoruuK/BTOfCvA1yfgGzqQ4+oq62zpuZGDKce2shNNO7+QX3IP+j30K8CIdUHz8+mdag/eX1MHfvY83naWHv8I34b3YAP+I+x3/3z/M4NAjuGF/gleH7w+PH7+/N1vb+LvqZ7jR95eh0nhevcwVP+k/7rs3zgP3m+v6TP65KP9d+fqefwmp+F+lV/cybqN4232u0v+U3Gbs9L4+31tct7arE+oE/7/YLfdCXd51W97ffwf/wab5A/JPis/6rPI1N0pz98vhqjWR5rzvht9EAu9GbqA/ry68baMv4JHh6sybEOcY3e8qvG+h/cUveQlTR2L12upeCN+ej5+ixDGiwZv5X++ej5QSvVmOCu2ovjz8dS8Tb6u/4273lkhF7RPfSi/mUMeP4o+9kZnNIheEY4ck5LWWSOvm5FWXQS8QMzHWBBoK4iTPSlfSWSgeS7WGcO5AISelo63pcto0JjYiYqyhOLg4fp/owK9lA0oEgCelEnhuulpiZn0EqWRqE/BQ0T3Eob0fVkm8gY9wgfWh4O0KdCMwIRFAkWHROB0wmGGvu534sGjQDkkvcQBqzWjggyqjUhXVHpIoYYL8kUyTNFJVDlh/ov5Inl3BxUH+l7KlFyEwtzseVSSK3Q4qkVkjC25aDs4pxMA4TWmZnG+SEARew2MfQERKuwVT9GfAvncm0LZJEY9LRkikGjefW3XLWOegoRwbSMp/8pAMUOfWMPRpA7Mpr7Ko/+RVJ7tSMfOXwsD0auVKRLnE/SiZJwRqlGjYBcRcuISSxQSDZ1AGihb9M3AdgDkCIUARZLpGMShXk4ipxtOExkUDcElF5uPAwTNFzPZ4zDerDD0GGU/iIDXTMBmzJiAuzN/03be0fbnp71fe/u5fR227nl3Kq5c2dGUyShRjAYB1Mk2aYHU0PCso0TL9uBrKwFiJo4rBCK1zIgmiGLgCAkDk1GyJbMSCNGffqdub2c3ts+Z9d8Ps/v7DtXowGLP7Lv3We33+/t7/M+z/dpnDvyxm3A1FeQCRYDyJ1KJ/sWubcwDIH/WCE/QRlr4RHkmiHOK4FuF5SKR+dVucy+eFY5p+FyTdvNIWA8UzdytTyahjjHh7C+bAPa7/NdF3mPjsBS8GoIAOJHFjCEQdvuYk2l7dU0tI2hDYBgGyOPBkAuNq20F08d4oBWBM1nTuPCPJFOzpwl2dlXpQFenwIH36RpNz/9mfSxX/u1dPlDf4x1K0Du1393uvSur8Ui9zxhALbS57TI/cX/ncSxGm5pQbqVRi88niaJkzt28kz6e//FG9O7zg6lX/wtYuR+7C+zDUwfg3rR/wAcmS+THYW7PyE35Ntd7+YRyk1wBrMeaiB1U/nlNNhdYzw6eJKRzHoTwyEU0iMoLARzScvLeBHOh/Bnnnn1IXCOQfrKPtvdqmMtT0ItkjKX8CwSUGswdvt8zhfMD4McS4zNQpV5IOZqg7ifu2t4lGB4I96QJ9eNYQ56nHUDp8ETmP+SvHo2fewm/gW9gpoEScIiF55p7fpLWOU+l5qAsf5gkq360VPEyH17qhMiQb7DdepvTfJ/bC1/Nm3PX8VTE1CrlVnkmoDPxH9YkqT8CPFxicFcQ8FrdV0AMKQJ9jz9AOQPjAc+zC0gjVCODUyDr7RKb7PmW/CQyhg9+G9u4AfKYExsW8/EZ8wFOyfWdREeoYAiJoeiQAOTMkZGAuHSng71aZFbQI43Ya5z6NlcY+xHsIauwd9sYwVdwGtxeIw8CCpKSJQ2QCiE7R34ceS2TgGrZtZ7vomFeA6+hL50Wasra5uhfCqXAfDhgcYMFQNPoyHdGrJVC7kOvBbuFQUWsnIYv0jisURH5RF7Q1Z7BNB4xDwh7IVVvKUNd6MiDdY7wkVNYTwgAmVCyDU80NqA9cZgNsRDiVAHWoRvowSR9gdPxNUxv+5V6vePQ0jHYuw9d8Mbg9Xo4Fp2hzW0u3gbZQdxcjk7DPNnaBiVcHGK8ur6KY9Di7DIHQCoLMrPUql1ZAagB+dXMAdZaIWtOXj7NYz92P/ZIwYg6rXuTLkajWRuCa2AwVGFPpUCyKXJdopHJpvHCqZOxp/+VqExoYBjbMPCsm6MXdYjMnEbBU6hyVpDCeAZt4Nxa9NkkIyBCsleBcAX+pMHi6tA70Gp+Mx5CI9ZrRD2lLCwLHLkSWgb5bfg+zSK6iG36Hmc51zVaLOG5Xlx4nB4yub47iG8iX/gB/8RZ8FE+r//8AOp+5nfS0eGFtL4m6eJ0/4ACeWG0vUnb6bKS3NpZpc1/MD0OzRkowFU6H+eNseMvWuYCjc5/DR9ZgRCiFFwZJYBEQFyQfJ/+Ef+Zbp08UL6qff+LySB+SRAGIo7rtGyVwRe5tCDvg4IODGOdnMckMXOeCjv87sMiJXGBMv2eH1Wh4KmSySSrLHI2XuUC5FmoS4tLbMYcTXENVmrKjXBR6aPc1BRfkyZZciq+GATsfF0HzQDssx7LEjq9vf+VRII3SQnsNAZBFRxoXrY2yo+RLtc4DIomaUKwg3CVLaQWKYcuFl9LFSYjAkI8zh9ruOiUmLDaxmUjTN9oS4tfnUj2WIiVhBWtjiEtawyYZpuJU0OtY6HFQSmCCiou0UFApGD0LZ7WtDAjAgEAXgdBhwcII6N1s5jxF+ZIIHLJJZko0dwDcJiZZi6BtDoVDkwaiaZYV6auL63d1dis6Hrw624AVg0l67N3UgtNHwFhMgtrGavP/s5klp9OrWO4paDa6Em4w0SCrWXibtKkrecRBQmZpfDr8IGHZ1Eg7eNAqBXS62JUxy8DTL0EQ6ifDj9g79Ngp8vPZN+9iOX0yvzPYDS46m6h9Zs5ToWSrPMLyEtyiOxPtYWrgIcCJSzUBl/pis2vXOxB1OwBaE6d+4MFrnfla6Rpf69v/DrMDrGyJ0l1o7xgJrhUjlz+jRAJfF9SUa2g1WeSbgswwILtaE0PH06nb74aJrCotTTahkBdnnFGIMkYKFPg4Dio1ifD/FaRfPm2byLxabhJnQnth1hYc7sy8SNwNSVAJ/3l26kOzeJGYXbifthCiZwBjCwjIC+htA+t4j7DIxbDYJjEiKzWnqID4+g6WfOBwBBhR/UQpvNdeX6daxB13EnJ5btqROR6KULGLVCgqv5ZdY3sSkrMCyTY4CqMF4KubdhqhYXsKJgXZVR/R4/iSvU6fPBlJlpeIvYg/sAtI4tHBEHu24ejbR86zZtqQI6HyMcAnuNg0GLQkGSYcILjJOUYX8PRpUQI9s7KyT8IfHXiZMA3IwdWsQWGivDHtRg6CYPQdDIthmuFqsIBPBhTX4bhHGW2e7BhG/DSDd6MMIweXmTe+0tcm89NeD4lgHxdCVxb6Hrgix4YHOwAa6oNIEyYomJtYUEAqJaQhMWschgAIuAToKkMqBdiPH0ycPpB7/5b0W5P/vvnkzrzHNYxLIfpYJMFGPDgUR5m3cBDT/5sdS8c5WfAPVmSEqFZVdTwrxwjbVYScff9HfTt3/L30vf8PZL6Vf+5MPpQ8S7dt306It0R+ZCelatIXBw2HdXARdY02ouc9BQD7HakZNpkDU4yJiWsIzTrcUEEWVCaBQBH/eX78LQX0/zt29irQij3jP2G+ONgHHkaJGwACswgwJPjBduVSoUSiWtZgD5mihYWhXilhIbdw3LDOZ6A2B0C9oxPnEuHRk9mcahJ4gm7Kk1rkMYAthkRTC+MHPQzAIHqNxAkZhVQ0dOY0U/kUYBTY8w5wXauwZDevfKixGvqVwZw/JjDKEOUBriXYCGq9FuAOTuaH1Rx4oPEEkhpAgjsYGli66VxqTL9iQTCzMwATB04tEngqGR+VGozOK2E0/vxt1094Xn0sb1K+Gac+gi4A+WlXou6A7TYY11AOFLAJkD7CeZIkEqGQXj9m0QTsP+OE4hgNKuGgxCCYarWYX5x9plnz1Atg3cz4YYX0A4BIcy9/QKQyiQmumVGy/HmWJfimrCEUqHtAyCETZe7Dqg1zYuXbqba5VqeCHjp87dvgaQu4pFSS1NP/BAOn4BQBswfIS2KzzdeuFquvYccWZXlkj29uZ0CPCuSbv2btzAa2EDWkQcQc46z1itAECEsW6HrSem9LYWNgCSBeIquQ/2YJb3SSphkplIcAaD4/kd5y1sl3veRKG6mh9FW687qFZXd2exeF5cCGXH9NlzafLkdPRVIHfp5i0EtCMkiTsGIIbFCyCczHCdMqp8xjCJYYP2Y9WRR1GjG2qPc6cAOF6krgbn5TJhL3YRLDowPvIBKi/M1DuKkqQKOCBoLIicC015mWRnJAEFED114RI0iLGFjjsGFeZWIXyPuZMP2IFOChJUOYsMqaDy1HkPxs61yH6UzPX4vkI88EHG3AzIKhFqzF8B4WwFT4QdgGRDuDQQdGXatUIqQxfLtM24wvILKmUF4+VtdAPTMquKG528wdISQg0Wvl1MY8wOruAv6F5GCNBSS/fhARSiuvzvsL/WUaxsOHcosiRskiKoEOvT+SG7O2PjU1phpnPnyaRAWpp6b8SC5T4tw21j8F+0SzoSPBDr3KSTIkMee24EvZvKrNU6wItJYwQh5Ek8Z0Mg4kwXiN1H2eeaCPdm6pBfk675KptmBuZB+IsaZTgumeUecb+g1wEqw4P5Pc3m2uwsjQSGsRcJZcI+0ztKIEnX7CEt3Jh346A7pybejLh6jLePPi8W9QedpYu0ewhAuYryKXg2GHCtYPagsVmICXgt5lm+ZwAGWyHQ3A8b61uZZWEMShSf/ZFnZYzs6f0Ph84QVgLyjp3jpGWxsSk79sFyHBcvRKBWtMlKUeBhHCjTzyEEM3b8HNdm/C+13WsH971O/bbFov2bWc1QTXzmG+rVWjS+cY6ony/js+P/hfXbVkvivnv13ivsdevv1xV3HfTTqnzcq9/vo48H9UcbXHdcSJ+stA8C3F9/9ksUFe0OYDOuzr7L+n3wuzUc1O8ecR1avyGKfM3qkNP2R+rj3av1M+he0p8rPtj/v7r+fs39V9vwav1RHT+FrOP+8Qvbwvj36/d629Hvf1Y/H2NJv1p/NCKKp8VfxPzHtEVfrDLrP+/CYloK4nvrjTFyHNj/ToGGOtYl3dM7Q/dzreeNHau6RIMZ52gdOWkdvtOEk4ZbUCkWwK3rjMZr/KMFG4uLfYRwz9kif1iHZ1aA32OPCZxYT45wfPJfUHxeoQ3ILVq3jcIb6vq9eOcm3obIKShGK/DH5hvR2Mc2C6pKf3wVnBTGKqDALcA/OvmChZ7BG1hu6e1ieCT5vUEsXM33wG3QF4RnaLNKTZOROQ4Cn5arJauSJlAYn+Ej+Wy+hsnpoxFWaBxr1DVCK9x55Qb8D0YXckuMyxHig584RuJP+FQBHem8K0lrYAX/PeqZW17Eg/FOagxQOlYLAxirNK9z/t2G9mBpWp08jLKYWIqcMwgXqaLXxTjnKiDU/EvEHL0DkEtfTjz6eMzJ0tWrzANnCAYwo4yXMS67yDkCIcb81KPQMfIMbcM7tnjuIUfqyl+tYGQzSPIxzh2gNIwRCEUBb2cYoiI03Pq1NGxrKYqVZEkZFsONAZJJlvASlIgXsNgUIBPIValbn5yIZGfDyIrLt+bSwsskaJubB1ScSCPE7ByElyrT/jznoKE6DKV0D1RhjpV55BGZIM5a5pjzQICliJVphXE0eek+/Lt72yRnhr9KxBXujXGWEr4t38y88nqc/YXtFWJVYunIumMY0h68UYM6mpxfBUJXlKHbQzOnAcsn0ulzM+m7vubvkuzsbPooy3SbhX/r059NH/+1X08v/oc/Qp6tYJH7Xeni1xEj97HzWORuA+T+dgC5OyQ+E/TPET915BzJQB94C7GET6b3fNmjWOSOpl/6t79DGL5PHOx59gV8vgBkgFWMrzyaIZv0djakW2kQ/hSvxRpK3gprosi5fqx7O43tk7x4pU1YsUqaXwePoI3DWHQP17EOzcOjEPt0D6C3SrKzsTFCMg6rPKihIJ+C/wSIwgpGAzDjCqt03Cbep+BlBUzBREt5MIUugC65r9j/jBPPIvJwgXAVCUOt3gB8zzH2JMoMQ2UANvBw73r+sNIZY/7TTwyrkA/Xrl8mATGJQQnV4P5m0NPAsVPp0EPEyGWdKwPLg3hPm5wp2ysAuYvXAsjtCuRSfxf5w1AgOeTBAm7lFcI01sBk3OdhdOYgQAHiLIU+ZKEaaJG8icYrElUuaTHG5lnpQBMMqZKDd6IQfgeA5TrDHmg9WwTUNbwf7EGWGEtMBtAtr9zmXOH2bjgMQ32MTGOgxusWe8O1LCc4QDK5IcR0rfF3AGsL7jEA6B0sjluEKimx7nYJS7cN37rLQGt5XoYWjmN1W2cfChIvLSxHiAQTXJus3Fw1Gh5pXCWYS1DrsNRsgv3UuEeluORdmVeLevn/OnLB1OFxwq1wLet9ATzEMDMa0WiAOD4xnMZHCbUAvsHP5LiRd0bWxJ63UNxIRbwPOuyzHcZOTCq8zpwpJ8uJPnjxyJKvUykRCjnmhQGlMdk5Zrzh3UXCTCKz7mNt6nQoa7FimDMKjy/AVcaPEI7kPDJ+3yIXnkc0mjXimST35LoyP9YeioHdxRuR7KwLr+X6yx5Zu1yTfpMl/pR/hvcdm4m1U4T+O+8mdfMiZfHgPyhFWsetIXPXOT8MixP8I/2lyexX9gtzpgeGzW5R9x7r0/1UQKbTOK/NXmp5XyI3Tw8AnjK74F0t9nWtPIlVPfLF1l32GFbx4gq0TaWiXg248rMPd8Hm8B45cirlwc70IMiBnTxy8mj6Z//8+/B0mE4f/vCTqfHs+9LMod106WvfnQaOvjHdvbGcPv0Hf5rSky+ms2ihco/MvL0XriV21p5COI3joUXu1hZALq+cWzE4WrkoEOqKo3w6IpBraIUHzqWf/NF/lT725NMQUJhGN43zy/v+OjBhCEMXk5kNoOCqm1Kh6GAjxmbkHheTbWFAWds8uQ/NRpcOC+TSRDag1q+6r2D+zOHsoEdw95jh7N4+Xyvp8eSOz/yk8Mh/Fiwm6xBZCSwXeFUc8PEmyvkr/lCG18SLf3jEewu47+GicCDU/qjl9nO2QRTT+Mw4qokrcuBwytNnQDsaxlnJQuFgZuy7LJY8AnIB4bgE4a8ArOdhlnpmX6TtXRZ+uHtBZQUTXeQDAArDgCwjh9AOkXnVWFEDWEzVFSQFWxkLYyD1YCq6rWW0czW0OacBEmA8AHIvw3j0jhK/6szp1FtvpdUbL6XbK5dT5ywuGSdOMUaEqrhNXJ07yylHqAVPghYLep/1oWZhing4hwhaP6ibEvFK9wCxnLQhsqa+6ytxL3/HA+kXPnIlvbjYweIIk3JcX3qrxI7cmaVvgMVsgC5uByuzL6H1fZaxZsJ59DjEnXvHTSBXy7dz58+mH8Mi9wqA5Y///PvS4rWrqbk6lzqbWPlCxLJNy4aNGaIdMXGsIeZC4l8ipmoVMHng8Azv0Zh5UEBIwpKMuvqu3n6lwCiDKEHSTUxmMyyE+2tbAheMK20jc+PmzecgqgL9rAMYw9gU3INaGaEbkHMUon/kLOAgWnLmJcr1wLeyeNgO1g+MZcJliFMd8Iug5Qj1Y+OEDICJXlvHitAYSWUIcROgv7APkyfwkFmNbe5CODr2S6u0VcYW6J91IDMluL22jrUFBEoVwwBuG9OnARRhEBduXidO7jL7X0AGxQSETlBbhYjWsG2CqHe7KiJYg7ifDHEADcHYbnCAmjVYYkcnIdSjgI3Eqq2R/AzAdx/LhsYW+5V4XQMwlQY7F7BpsH4aaLUU6Ito1QfbS2iZhW3LWOt2sBpgHBj3eo8YQprXMTQ7XGu8M7PZeoCoSCk7n1jK5rEwaBUAZ3BVK8Ic2RaZj+O4yv2L93wpyQ3a6ef+8GNpdRnrWA662JfsUZnVsCCkvI3bL6f5T34EIPdlCA5r+/TDzNUkwBrazrsvQ4Py6dib/k769m/9+vSNX/ZYJDv7848/w8xJS6Q3lCdpYb2qCewwd2s3XiBcw0fJVMn4uOPZv0MnzqfR02+AUTgD6AxzwfzXtFbmDBqu9tKo7vDrs2nu1hVijG4AFHUB7Zpx6B+bqXJAY+GZx0qZoPkNkh3IqNQGda2B1dwdQFE0ihUK1qr0z5W1hYCxJdNWxtWO8CdVYoTVyJ5cIo5Sl/WzB+OzG8oZ2g3jUUIpImiRZ39UxgmdAtNQpW8lLB1bvG5Dl3aWb9E/MnEy/jXcTcowuoJfgmmwLzCvlIsypwnA7FgAicG4YUk6ezutQnMEzIL4uufYM9Pnz6Rz73gnCgCYStaqpNRzPgScW7PpLuDeBpbSdeZ28g0Xw3q1hPKphfVqAwXJ3p3bCfMcaGnmBsq2BLSCiQVMlEmSJtMShFcAJM6QKq9lLdRh4PeqejtAa8gOXMNK/hDaWV2t1haJbUd23wZrfh1XMsgdAJ7acy1xWLuMrkkEIHtxFmkpofDrmFunAsXdW9fTxirxlqHJArmHoLFlFDdlrmsALN14/jLKqCvsR6yJ3/4l6dDZ86m11Ujb0LV9wsfoNrbPWAmuRdIyLI5MBNJDUIMThzmElh89x3EyyhmO0AjI2YJZ8Jx0ECOpIOMfY+AapRNlAMkhgEGtTo0t1gBA22LO9xi7Y2fPkbkai1zCM1whLMVKALmHscidZlmX0nW8STZgROu4g1YRzAewGIFUQEvZiyhpTMzSYx3kYZwFxVXC7mJZbrZsz8RgCKnXcWphCSGo4J4psfiHCEei8uyGQC7A+IkLD8MckrTvxnVe4Utov0eDzKpng6/yGYKteuGYbEbATUZWazF/sz4F7jLj32Wf6CJsdnUtUsfGpogx6GeESQVgxiBiddNO79fy2gy3Kqdl7Gqc246fmYl1UxMYaHMW7sKgNVjDedZMtm6hHYCv0vgQZmi5nk2C+yoSAgSRIWbfu1e0YpOGeG1mGaEYyB5ifgVc6DZ11wJQlHn1XBLU9SlQbP/1+NHtz1cfUQ4LUR4kuDIYUTsBSeQhtYqX7Khlr9huv7cy32bXZe/ly+w/qyiuF+TxGu+JK3gTFDArhHMtKuYKyonzz3Ld6O5rXr3Pr3gaR9v5j7Is1B+55/76Y6jYg/36LVL6LV+XPaIhjJ91MKa0LxM6aJdl8Y+Vz6XWH5Vkt1FOsBoH9UeDvqB++8a4HfRfBtX6LSXc5HkNYSHqYDQsk3/ZFVk1fuM43f+990cZNvlg/Pu/B0gazYw/XEh50UY+8z/6z/3Z9daRlR1n2t+gfgsKN/uD/vfrj++th7GKFlB/v/+OV7//tiB7ZGMUY2v9XHD/OFuu4+943f+9t2fj79lpSZaXdbA//9lXr46/iUlev/6DOr+gfmtXOHv9+iFLyo9R7av18y7r+BfXfy6OPrq2XlO/Per334l2JHxkf/nNfn9B/d6RXZU1g8/3z//Bb3FVDIZXZfvDn0Iuoi3+ZD/k/eSFfDVslfFTlfOkRe4g16+g6RaKQ88Zr9OaLrz7oFuQQ856rmQPlgB9PZil28ofNr/O2S8vK20V0JUnNo6rlrDWp2WmQE8VrxvPlgbA4cKtayi3sOJUIQjd1qAiLGbZuy1o8p78HR3QLT8UYwNYL1ZQ3FKj4QmMh75JbM4twGct+A0lY6zaOnRXIC36Ju9KPzPDBc5++JwGT63/NbIxLF6HvnOMcLYX0jh868RxlJaTw1mys1cEcqcZIKzaUNYdB4SeOX6UUC3wFYyL68p1LV1yZlXqzXHd9dlbWIci+CMHVRHSW7cWU+M2sS31FCM5dFh3AlJ65o3g+TOEgt4wA/MvAYrevRv1HX/8cUrFo+XKNfYGcXgZq1HlQsBOPWyUGRiaeCrPNwGjDKngeWFs/hblDdSRNwg5VoK3NP7nHgYaO2tLAZiX8Zjtcb7FHHH+9+A5VJaOnwDInTmVitNHAmhRIdgChLj+0afSyrU7ANGTWOQS05yxWEHBPvfSFRSt81i/GlrhaOQwKGOJFjQM+UjQLOLE0li2LuezXjNMN2vF2MHKF4L3OeoWRtD6uI3c2AYYF8gt4NXVHeb3wyj8kGsKJHRqwnB1aVMBD5qKfJvANuunx73gbaxh+Ar5JdbC0PnzqUyIqnMXzqT/+mv+yzQEf/NRWM9t1sjNT34mPfUbv5Fe+uAfk39DIPe708V3fTXJzs5lMXLf/38SI/dn0jYeTznCeuRze1jkPpHGLgDmMk7vidAKALm/9bvpg09+3I3k5qMtyp883Af803uzxZy09zbwDIIvmKql8iSK4NHJAAqxH0hHurfS6M4clt8AfYsFrHKR2cA86oOEchpCcV5ZYiNjkLFpyEsSkg0Sc9VkZ61BbKsm6DO8BsQMDh25UH4EUBB52cRYKpAHCOuBHpx+YOiBLLDH9fstwFp4OJU14hPdKuN9KE9SKoBcjGKMMRtnD13xjOJv1kfOg31k0/XrL6b1qwC5AG/uBIE5LXIPXXprGsBgSX4m6ChrtYNR2vrCp+jf9UjgTYBWtzwYhBa0yEbyWsPGyM0sch1LgCqqdDxph1VDDzzbM/7D72mUNIK6XUttwk71kHFVIhQF3lWwqAgg3F8Zpa4W5+x41hTfcVcRWUOAF0aUYthDgK8N9kGOOursj/FTZ5GBRlDS432zjyEF63mABOJ1PGQFYQ2tUECurRk3lYRoJkkzNMgmhhhrG8Qz1jsOZZm8/mHk5TrGIfIsaygJdklATa8whoAuwlfKD6vk3sajqIdxWwdZwjCDY3jVDmCYQm+xDF8Lw7QWfPgQxlVT7MER+GXzNKzi7Rb7grXUJbHhEMqCYZQ19muPtu8TyqLDesKtGlqwjJw8lrpYx/KJPcjZQd/E2mINxzg7JswptC87Z5xhRw2Kr3zrJ88XzpLtpZsAuXeYA7zHBe49MCiDynilTC6ssB6Gj53LkhW60dkbyuGRII49o+KVmeU2MDHW0zaGU3urBxa5UXHUmK2nKJti48HsU04Br/DqBJbkyDXZGevaoTvyC1kTeGVfsq5C+ciY12wH3VEZZnsFnz2MOfninedQY3OZsw/rfpRIZQF29koDZQiwLR7YGCepHMkrR3IOFpGXpU07GH4hP+1Sfhvjr+DjDUmKp8QgeNM4Z+jISWQ2lB0NDJo6eDS/ASPM7//vvjsdnjmPx/5n08anfo5cQxvpsa99T6oceTDdfGUhffy3/13af+pKOrqBPPv2x97Z2yESu3GI5CIKCLi65+5zCGxjcu+i6ICKu7CMA5tDW2rcCy1StMj9oR/65+lh3D1/4kf/V5J2fcKzPQRMB4Qhi4NcIcIBjKDQDhAaCdcIcxzz6wJx0lhB8QXzSHucW651krjXRQCJj9eogwoUWtS4apmkcBUb2gXAZS506ajLIatfjEZmXy20TAZ9lrngENfyREFMQuC9/Yf39kG1WDt+vu93OmgFvLhYs/d+0X/Lmo/r+9p1v/cRwCvaMkHBeLDwcoBO2I1EuyNxmSSGQ6kLwGtsFsGGEhq4ClY+ZkhEgjxgkLK5UaCQ0XHpRcZErFvUkNunPPPZ4/oiYFaegc2TFKaMFVqFbJfFAtZvAInTRx4iZksZC1MS8hBTJ+E6OMwBXiCW5A5xbFZ2b6cu1mOVkzPUA9N0C3cMAJU0v4YVJcA+hHEPBmwAq9NTgLkX1+6mU4CPOeLiLnGgr4f700D6inc+nB7+kgfTrz95NT2DpWgNy6QarvS5LdxQsdrDxh9iiuslfV+bvZyWrj3H9HNYMcDtNkSZQ0uBwiQ/GxxM58+eTj+BRe7LWIb+2M/9GlphgNyVBeKYUGYc6E5YdpDGPDlbEESKwb0BRqI6iNUmZvhHT6cSxNqVE6uHQ8v16cQqbPiPGzNC4NcKjZ48PJwPa/FWAZMODNw2lpcCuW2YIlcIV1GOBxnv2exaH9UnAMUOnwPQPcJ08j0HlevTeoKicF+w4zBdXawee2j34XqjDREjikNiV0tUmByBWkYJjTsEm0NiBCsB18MS2ppWborysOxukYQAomPQdK2cd4m7u7lLtlv6alyiCpqkSWIZCnhtYGm3iXXaPkyQFmfDAFZTU+OUSUgLDp0trLcz7b/bVoUDexDGWmBP+pCHiXDHCgAf4YCpAUh2dmG07+IqizVengNvmBg2dbSEOcCedQZ7G9BYi7sKloQjhBCpYVGhZeFOEVAKS0jnsd5eJlC84EUuzWMJvaXGlAOvi1W3TOHg2AQaUcBhAK0mFmA1GIFBXBYEklQyHQEA/96vektaA/D7+Q88jUsya44292NIhtKF/rY5kDYBchc+8eG0d5vQEYx1/fQbUxVN4j4AYWP+CkBuhzimX5G+47/6hvSNX/6m9L4/JFv9xz8j4YopV+CQCAnoOu8yq2qtF55/EoaFI5P7rW/w+Jk0MiOQexpmDItiaJghJwRXh0odYr2yCnDpWJh9Od28sUaiIBMUAWpjJT5JUPZ6ZYu2CD4xRKyxaoUsvaOuO+Ps1tLG5tHUUOPNupfMb0HrNhvsAVZMmUOrjmeEgHp1ROsGrAXYz40WABxaxQLX5mGKeriRGT+rixKhRDkV6EqBQ6kL7WqyJvaxojZjs0kXajA7JRgnLZbzZEPOstXCUMJAdQDhpekFwVTGZHHuFgApYVWYQ/d4AC64JB0+ezadfds7sHqEAXNL8E9rEC0ZZknYZrKz9ZuvwHeOpMMPPpSOPPEE4RhqCCe7ae3mclp6+VpqA5hWSHRXQnjQ+8HwPjU8LQylAZWMpHY7HM6CsCQDxg0GcJA9uM85pBtTQTAR74bpIxzaMBTLc81wwdthHtcB1mM9oj2v2ldogG5GAlEKr4q0FSzNTbzlw23dgLbeunY1QGCtDk8QEmJyBs0xe1bhah8L/5vPvZLmr7zCDc107m1vT4fPnEN7i5b76jWUIAK5KDXYu9sA7PK1BdZ5DQWM4DfcOvsbpm7yJBY2Y4CyWFIyrm365XvBkSw+oeudswBgUTd9LViNT+i5IxipgsfwQfssqOPnT5Nk8xgCcDtdNbQCQO4oFrmjx46zdgvpyl9+Nq2j/c8BLFqWZ3GdfWtIiiGEuarlcth3sEwYwJpdxq6B1T4sQFzvOa3g4D4xlq/J+zxjiwpdeLQMD9XTdeZ6Z0Mg9yHoA2E2bt1ij7EnWHta/Mqj7BEao6kyACLsOZejL2UECQVBAU6T55WdC5lUmGK9WORnwtUWd1r7b0xEE3TJqEViHGiuVkJF+AyFZ9dxMIKxHlkvfh9tMGYZayYYQGLLsrf1/GhCq2WKBYHLMoqONwrVEmbLKjkMOWXsV13y3Y3yA3nOlSaKEYXdCLPCOrK9hnQIsJvrTaBjwrM6HhtDhiYSrOD4MKGblqcq3GyzQLFguUIGb1jRPGh70CTPNdZDBqxmr2G16FVOAK/+Zavzhyev2de+4V4L81IWtnvW+g9ui33sZ9k2mWbr8VSNYvrl+X3/Hn7jyngKhGTvs/rd+9YTgB/vFYRfW78968+L17rZon4aYP2WF9XaznhDeW5IOhef4yb5Nn+0gOwRn+59ZWOj6tet39te7X92XfSv30+KtORX6+cDXc3qt76Mbzy4is+f33+vyOrPGmHZUafjT2ftb9Z8yjn4/Dep3xGyiPvrj48H/e8XH+EXKP/++l9//CmPyYv552aLiXUSb6jFebnX/4PSY7IOWkEFUTV/fI2H710Q/H+1fltMQdbhhbzGJb763Rc5/q/X/yjO6iiQog7myjXz+f0PhYJ13aufa6zfe15Tf/TDJf55/fdex8tf46547dd/76so9NX6bbP/3BshVnuDn22zQ0JRPc5yv7A6fqI9An7wWSqdoDuGLdLqXhkogFKu2SKpopbmhlyoAW4YAq5IYVpKtjhLsjAM8r/QQH6voEyU/qmsla8cgA+04/sormWTw9gG2ryLG7ggFi2AnuLZhWXk4eMnOW+2SAJ6DeMELMqgwZEszbqgdRrZCLgaekX5UXlGa+c6XkG6zZqstIaCsMBZa/LlHfMIcM7KR+sxUcV6TatV6aUyruFnBG7bIHzGZ9dqWPdaaadeBSXkLelV8GAoEkemiAc/NRLJzmavXg/5pgt/u4PHzDQhYk5iqToF3ySt1ZLM2XP/qfi2r/N4p92Ym00NeQHCK+QA8PYXAcjnoeGCNUBtTZTDyqPDhHE78dAb0jjxEVW+zhNaYfX2beS4XDr1+JsouJiWCK2gh4kJikaQnQRcghFghvfgnwUJwthCpSgyvPFyVUZqTTY0jOcXVo6lMucNZ1OLxFI7gCNhyQ4w3GOsBLxbe3jTwVfX4N9Gjx9PdWK7l44eonr4BtaEis6bTwHk3riFEnoqnX7soTR0FIvcG8bIvYIBxBwxMMfTGB6OGhUJkOgRoDdJNofMB3KFaySU0fymJW4TC74whIEfydM3FfMCbj1AJ2wA4JnhaTsAfXXG+RAeKViN5on72jSkmPyjXlXwGhpBOS4agCknCuRu4kquQnnk4kVCRRxNDzxwNv23X2eMXCxycYnfYp3eJvnmR3/1V9Pl//AnmFjWshi5WOQee+xcxMh95v2/nZ7+Nz8D+I01q6E9Cu00evaRNPHAm/HqJNnZOwmtcG44ve83scj92CeC3mXKRQFczmf3Ak8io+JZCciIvFsm1FjpCN45Uxp04bWEq3yVvXSot5QGsDBu322lnUVlLoynMHwpjJUIrQAwNzDP8GFssjpA//FghQ8swK/DlQPKahADlsN6LCCP9gDydpjvHeS2Jl6yGrtMAmKOYaVZBPhbwRhrfRkwtzUFj88ca2zB+HWqhCAcx9sIL9IqXsXyJBnFYYNI2KhNWqgsZhzT9evEir9OaAVAXRYrTBy84JGT6fBDbyM8whHmQ9wIosH1LcJ3rN98mjw4rzB3UC/67j0drHkNgcLmJtWJMXIBcvGQdl/pfRXhOPgkbfOE0LAhBpfEY9IjGLw4W1z3bbyc8vDFxhwuYyDjGpSf6wnkUr50jY2HFx/0j3Eqg7MY0q1E+wRqNwkPuY8nYxFm1TCiznEPmrOKF2c0kXuqHXP/wFtT7wb7Qm/lOhiGCgQNOQYR5NYxbFrCSGMHOcr9CduXxjFyqEMT7NNuA96fMVDhVMaYpo4BibG9VTpt4Nm1D8+sF1kZWeMQSqvBkGU7EUJqY4M9AS9fxRN7BDqoZakxWHexvs5Vldex79iYhQ52CGMJeKv8AF3a2WV+EQiMOZvDACeHEVZudBL5TPyPYWTf+KCprHOB9wwbCyNNCaQrgbbrLaV8GwZtyvzQnJ2FG1hb32VPS4ehedBWSoAu0kfXDfNQBfMYPkGyM+TOTD5EIGDcKciSKZ6/TLI5EJqAp9uz15EbMPhhj/tAOovfvc7WhAGA5yP3Sh8LE9OE5WDNQdPjWhZJ/BpnqE2Ak2RwPHc9J2ooAvWq8H7PwXxPb2h/14IbfAW8rsUYbGNd24U/r2JsWALIVSHZItSLMo5BHdl9Ift1cyj3wGWKjG+zTRgR+rKDsVoTS3O9Szvs/2oPIJexG0W5duTCBRIDTqEM2GO/r6UZZNV//P3/kNB6F8l5AmbwH38Bw8gX0sxbH0DxM4Pis5U+90fPpM2XNtNAB7zjb3/j1/VWlyCiJKcq7qGlgQBAqvlHpkPc7rVW6RCo2Y5E/AomWi5Ft5dBAKMf+ZEfiBi5P/UjWORCvIzRAr2OyQrNGm8zIBVBBODCQ9y4I05AaGiYMzdlHIESBRYG/2NvukiY8wjX4AYOfRaL2tUpkKygpquprhm6bIRQQhmuQyc2+0wZbGSFILWsLko/O6uZhoY1CzIvY6M7igCdjI4X6BKstlM3Qdtre5xkK6B0rvHB5FMWN8YnmdpXf/U9DztBu/q/+C76m/3o2uUhuIC1mAvejRLSD+0o4j5UgoBzgJYAt6poAYu4RxhDJlwXGW83l2Ou5kNL3QJEoMPYGNRfC1/BNy1LI74xQqqu0gUWozH4lG2Nw3fs+AXKrWHBt5uWcH/t4e5Tg9GqoLXtbs6lHSwh2yfYGAT777FId1fQ6JIoK7e8xAHFuNDOBofJ8NGZdI4D/LG5V9Kl1btoHErpzmkyxp+7hNvQsfTmN50mluCR9PtP30wvEZqhPsq87AKMARouo4kAXgYc0m2FjI2zN9PqTawhWXsKXV00kGbBVmgTbFlHYD5/7iyhFbTIXUg/TmiFlZvEUlkC8MBirgczc7CSeHXUGXcmwXkQ3BnkQ5UDuUAsp/zhM8TkwZIz1qi3Acq4/rjYcVUIiXUMYXFd+Zu+Ln7vXNE8l0h8b+yineXbcbC10bpEjZSRETQvIqkX6tAhAMbhYw9g9XeY9S4BYe5jvrxFAkidTJAM8j6a8+b8HZR8xHQFVMgDiNkey5bgaWGs9ZnZzLUQNPmCVsPbEO0Ogf9zHDAVAOQ6bjlDgOqwa/JqAKHqbFUKMLadNaw7cWkCdNgmZtIulrO6a4kQDqEpHBvHOpIx081ZtzuFAJnqMiDJAGNXBlRY5p4tGAYFCJNblTisIo4ogFq+hVsCIE4XC9AczP7kMUBWmPcm3ZjnvnUA3i4xLuvsuSmsgGswclqkb6OR3MHVykMA5480SVt0I14kOP9Om8NQhh+mVEtAs+QOcGg3adcWB9oIWYDHWY814mXRAsJODKTv+Io3kaG3m37jwyRcIvaVXWQJB50JC2PpC8LDFiEVFj7zwbSLRbo0ozbzRubqCAwwAsPcyxDtBJD75ek7SGr4TV/2ZpKdfSR96KnPBg1xnfUXWxx+HjzQl9WbL6blZ5/ikDP2tgINNAwgd3jmARiFM8yfYVQAcnGhqrHXhwqbaYSDIoeyYxH3vrk7e4SuYG8EkDtAiAtoA+KA61xL/RJrqFTAZasKuM2aaOJqtbsHY9EGmOWw0XJmk8N8zYOecSvCANewDKgIuMEoCqoB9QPIc0gJgLF/C/uawhI3TWYJq9zuPkzx/jJ7kn0PHeqoMPI7wEcB9Cqu4yU12wg8ulNH/91LtC9HPCLXrMPjoC/P3oKJXICx14rCg5s6EGKOojQ687Z3YkELrZMc85sCyD57fv7mHDFyn02rN15BkTcSMXKPCeQCvO4D5C5dX0qzz77EHM3THxg09krFccaqwGtqAL4m8nDf7FBvLtyVEPrYg3kUZVooqTQU/K/jjjcxDgjoul9FccJVu6zrtTUUW4CTdRg8LVFLXQRG1rznG3Jh7HXd140jyIfYy8Ypu3EVKxuEQIHF4w+SrHLmNAA6TDwA3B5M2a1nL6d5LHIFic+//W1p6vSZsMjduoKCipiiDtw+9W/B0OjeVYS5q4xQP5aqcITQD8BUhFz3ogrDsMjBWrdL3DHPwIJz4IEDfYHgQzegFez3ARh1rU11/TLe5wbCvEDu9AOn0+Sp4wF4XgfIXbl1hwQmWOQem+b6crr1uefSKqEOPIAUAo1VxuaHKcY6V2EOMLbEOYNZAGPO3FsviqOKFhHQK/d0xMiiY8adjcQsMOHFQcJZ4FI3xHxde+E5aNFOmrn0MOXk0urduwgCCJtUpTLBNd2EgZRBimRhkliZS+oylIRJzwQ3tYiNmLe0uwLfoPBtZmBBgjrWTcMolRR6jQPZA/jew+VXJZWujoLDMpwq4MLKgLYKlgpmGwtcS2at3AROowwshBq00TEJFoE1UGQv2Fdjutomw0jIT/i0rRlwq6CM4sT94nxJ46kj5o5XDxkFU4UCuonL3GSETnJheB5odSygLihsMjazGAsEx7lJG/p8S3Z2UC/jGd/ymw/fR3t4lz1iMVOvn/zj9f5mSQe/xbd+og0841L/Mh5RLJfT7LgPisF32TVymn1QzN+9z+76Pqo4eImP8bs1WPd99R9cGEfhwW+uqWib9XM1L1F4AIn8ktVvWfJFB22MS7zeNmXX8FU8+s3JXlm/WalZHfHeb/pX3de219Tf/6Xf/6yu/1z92bjeuzfq63/K6vRTNnq2/77fouP3mpv9Ii8a77I29/vvt35zf/+zK7P6vSXGJe69r474nM1bVi4l3Bv/gzqyy5lbZ/zV+X9t/8Ndl1ZYT7Y+o1Gsx4NyuDvr32vrz9rdr9+x8F+sP8s7qL9/1+uNv33NSufOz5v/KOmgl1mZXufVPrP3Wfv8m7XEdSUdzFr0av32+KD/sTEsj2soztKgZtzfpwfWcd8jLvCP32f1Z/dwh/dngxT1W5r13LuWCnSXpVHQSp8AfgJ88CMasoQ3gXwnZXQBGlYAvQwvMKSRBWCHPIo8qyHJAmjjfq18XTtms1fpprWSdI/C4R/x/uF6waM254EgquW1obXeJx2Vpg7pTXP0GMLxeprFIncMJfxY8OD0KdrDWPHPvB1ap8V+tR/Q2BLnVd44pbzXIlcF1o6hAlBAGhpH/lxFsso2iDnnijIeMX9pp9bGAQB5ylOeO1ph3fOhEiHOlBVRxHJ+DQAiDQJ4reNJNncFq2EMA7QS215eQcE7ERa5E+FRg7zAhDgmWjAb7mcT5ePSympaAJwCK+Q8xuqxgWszPPAOlrrhEUpZXZR70vdxQOGTALkj0+MAFiisX7xCaIXbNi6deuJx+pTS4pXrnAmGoMEiF0W+bdfaORSA9LEBU78PON0RcHfctbTmbNRKd3CUMHZDeMcxnT3A2hYy0i7u5+r/e4YSHMKDBskflzqMLjiD4bvHpqdT5cQJwMbJAOYcpxZ8xtUn/wLg9hbGKIcBmR8JEHr1DqEVXrLNALkANFrkjhAXfRjDkDIEOqxyYebcX03mwXYbXgxmGzzNp/1ABmdtJGSNIvhCkVBXvS0ajEFKh1CAoISMIzybFs7yphio6N4c3qsAaTV4DWU7vfQ0QtkVGGHtbJMA1wRlYw9cSGNYPT/0xosB5A7OnE1PIgvsIATc/OSn01O/+svpxQ/9CXxqPT34D743PYhF7rFHAXIB7575nd9On/g3PxtArqHbgInT+MXH0sSDj5P89Xh69zvemN5zdoxkZ7+LQccn4wzu2RYnyZnCeELAepfQZU28fYrwuSWUsSU8vnLwgCWAuBr8v/FWj5bX0wiGdJ0rhHq6i6y7RcgElPM5cqCM1pHdwWdahPdr7MB/I3sXKKdMzFsf+/DrTeN6Roxcxg0gaR9+ZAeMp9XFC69GktPJKtbw3IPOZf7WbXI3kJBph70CPtIDcRaA7iBDVo9hcIMXrgBnP58O0xf7JggX/IbzuYcSZePWZcKdvQBwuMzYQJSQlQeOAeQ+DJCLjCvMFTIu9+xjTLb88sfx7L2GHAKPhDWo67yzukA9hDYJIJc8EAC51YkpqqJNrGeGk4dUkkZwlvUprieL57uhDeOUAUBrYZCgPEmtyEasKfi0NutCnryqVyFhEtrIom1kIXPd3fmPAABAAElEQVSJlFA6VAfh0aAXbcZuexOAGlk2B+5A97EuZu+z1jaJB7yP3KB1+ZCh4irQPPjrVdZnC1PMcn4MfEJ6IEaFjM0e3MZYBimEcaV+Y+dilFKH/3SMTKzdwLDILg1ioT3Ec1CjFPbyChgJYkMYHVSwxh5lnquCrfR9n7r22sw//6qlNvGkAY6R/6Vta4S27GIAJR3c25yN8A/G9FY5tg2wbLLzoFdB/6iYfZzD27SIvBXiFj8KdmaJTaVp7EvqlPY4j54v4mOeO55f0gX5VBPM7S7eBP+4E7JahPHhezGEAHI9l7jBGLmj0+dZV+Pwq8w77ZSX9mQL5UeUB85BTZHsbO4aawzlBbKZ56Qz7zMeyoyet1ztehAbKxCuskIdJYzWcsqntDPj/7yOFUG/XQ/eZoxccx+pcFKBocFXKYdxBG1llLkWEgWWIAjfBKti48FPV6lNmQA5hqSBQ+y9kZLWzeCULZR6JEirE8KvCP6zgcJnhfW3SdxvVCOcRezTXbAvsIxB5nIUmnwEujRATHa9zLfmltIplIP/5Pu/m5AtZ9KHn/pcuvWBX01p+WlwAuQ9+ra1NZBuPt9AdkaGMJTke/7Hb+utzHMI546RXQ3rHGJbFIsIMSzONTRkDczT2wuYhG8KaDJZYX2YAalDHLo//EP/Mj3M4fOTP/LT6S8+loVWQB5kOJ0CBo81EgGRObxZ2jF4zBSb34lj0GUspQyuBgbQqXE6Aq91cvmsxtSH3znwLkCBWwl5HYILeYpBDlcci4p/1OZGdxbc3Ao2PAtYPglgCoYpiPmbbWlBPEIDTGnSXZrCPGstk4G8CkK2QrccmRIXgoe21+qiGY2LK/jCRnsxr9G9+Gyr+l/yM33Oxojr4ntL8gaus3LeC2ZyotBf401ydQ4ikEf7I/oK8KulrXflsRZUw61JuWBwEY1bD0LIcR7CcYcymQnmlX5zaBaxWM1xoLRggtSy6h58CLCrgJZuR7AJMKQL0GZcv9ruHFpP5p862rjPdoZxZ0IQbrNQO4BvheV52gHgTUzMBozVMJatb+Dwf9PclfTw8o2EnifdOvN4WnrjW9Lw+QfSYw9Pp+OTlfRnn7mVltj0hw5DiIhFOIsW9+VbMDxYh9PS1KRdqyvzhFe4zjxkbjhqvLUGZPLQYqORQlt24ezp9OP/9DvTK7Pz6cf/9a9hwXs97a/Ok/0SYKkjWOZm9HEgYjKPTkqJ79WgVGEU8jBn+SMzZMnEItc1wz9OM9Ya8+oEMn4RGoN6+RAEzfnzvRs/ljHl65YYmx7Qa3sBgOrGZZQguClZHgRbASLuh6jJyA5CaEYI+F0ZPRxr0EMuHlQbt1CdsXMNGr6zOJu2525imbse82wbnX0T8OQF5Jl/XaQFj2I90L6I8eJmgUCGezHrow6YNYglvVbpDQ6r3SYu5oRSgfLg0r9NEpfR2FPrHFaNPYhEiQMcC9lakURVAKgsdJjhfZgC3HVIUCZwUx2upPGpw1jhTaQ7aHdXcOvQsla1jYDeCAxxocTnxlLKrfGKC0oO5v/wsVORDXWDdbDEabXFPXmAkyFA5QmBXMCgNsz1KtpKWB7GhBjWgHlTHHRmrF1qFrBOhGGhTTkYA7qf6igfhhnPDoR2HaZ5DCbpMGDnGOD1PmtmgJiQ3/rljyFcpPT+jz6f7mJxLl0xeWObN/B0gLww2/Rv4xYWuZ/592kXl6EcSo4aFrkqN5qEnNlFUVFgnx5945elb8ci95u//G1Y5H4offApLHIlUq6H2Mu0zX0Goy7juo5iYvl5gFwYK0NFuGeNjzs6cxGN3AwaWSwNmLuqgkRhm3Bgi2Sr3EwFCP/6HBnk5wk5siqQSzgEDuYJLROKMN7QszaxrQq0XfeOPIeHSrU28XFbTfasQDjrSWFsgzFeIwQGmxogF5pCKIsi42qysDKcXRdF0R7hVnS7KhhTCw1/HrrREZTEpXF/F+tb4llrNc/ig9bwPW78PeNNYZ1aRbgrQ5ddxEE3rZhHEWBeq3eVGLpIdtYBXe/eShsoXsKah3nwzNdr4Mg5gFySDxq/U0sAFRVFaLdWjrM3tMh9Pq1evwIAiUvRpYvp6BNvhinATcwyr8+n2c++yIF4hxZ4L4obaKZrxhjEdVwh6wDSWqQaosX21NCQD7HEDGIvs2AyxQ5nXQGAbwDL6DLf7zMOJtHYg4HbRMvdhR4beqHKnip3scoFoPS8gF1k9hUGM4tQ6ZVuZnvM+Q0salaIP1uCeTh+8VKaOjvDeNEuxrCxjkXu84STAchlNWKR+9Y0deYMbmswXi+9nHZm51gvnL3QQF0gDZ3hmGrVUWY+tfZhiSNco1QhtEKO/hoft4H1QxuAuojFRtVQFaxHyZf0SCDU8D6GU9HqUyHXxGLrKHL2oAnTlwitEDFySXZmaIVbt7CkP4TL6XH6V0/zzz1HwkCseihHmcyYXS3OFi1lK1gADBGHVktfT6AyWZUFQksIrnUszyuA/tJMrZkLTLyq2j012AieeRjWkQmsenElu/Lss5wLO+nMI49jtUIsRJSHZiPuIbgGV8E+EtTmtOZsphRpn31k3u1jALqcJ55/ntuugQFjsTL/xul1XgYQZIegUyHwq6CCH4jQCjD+jotCvk+BAYpg/FCYQMNDsIWWhssw9Xoma82v1ZL5BWSAVTpHCAT3APs0QFnGwdAPniI+VLKGdS9joNWxTHJciyQg/6Q3kdb7dIk5JrQKbXasJwByB2H6tFzIeATOBa6VvwkQ2zPfshlf90EUYK2OjRUzSJlw5Hc+PVn42r9Bx+yrX8fV8Yu3xcfY1441F1CO423R5jTIPlhW3OwtPLg2qzX+enlweFbgk0fwhNldfCftpASL4DevsLx4jS+gK/Ej30T92StT32/6QUnRijinowTu6ZcVJUfd9sNz3lb44M1BxfFih3lGtf4abz6/fkW16Pe9/jMW92o6GIsogcuyGuI167v1W6sFW75lUx4f+/X32xyvn1d/Vm9//IPpjg/e3r/r1feW36//XgV8E+eVP8bDil9bf9aHL6yfe6MJ/EK9jv9Bx/7G9ccg/JX1Z314vfq9r78O/7r+x1QfNC8b6Vfb6pD1xz8bl4P+c0nMR7RLvt8vvO/z5/9e/W4or+HPa8e/v/7vX0tZgV5PeVEud7rA7hv/TAjNyvRvXIfSLtyL2X9Zm7Lxz/Yxt/Mx6mctyTvLz4qZGLe9ieGKIV00YBF0VXZSmPa7LYV83ptvxNjZCtby4BG6jffSUK/1rKmi6BSMamOtZEItLT/lbaV5+xg0qMjqXx+yGGMmSJ9HhhggPuIE4MgWAOzszavESMciF/6qFO2lPtrptYJ+WuVaJ4SeYYKWo5jPI8A6zAPEyNXrYYtwbtsoIHewxAtLMIRkjXcsR5lNIFeQQxdtZT4tNx1ml6t0RrqpMUSFewQXygDNVSxyB4jdvj6H8vjKTfIYYHRB+3aWVrHIJd/E9FQYP+ThHfcPxlVLul0UzhsAyibj3sLieJfx0XJ0HyFfpaS5LsIalbMl4pUjX41ikXX0EkAusS4duyxG7t3o4ylCK3iuzV1+mX4j/MNrT9A+ZWoBYXXshlzaBWSNUIPOE3KGlqoR552hqwjiGvbKs8S5EfhG2djk4O7BpxcAEwvwjUXitjeRrWAgiHOL1xxAXv3E0eDz5M9UNF79iyfJ2XEbYBvw+fGH4Qmm0vIdkmLSvvW78yiSCc3HvaOcqWMYVlQ8e5Wb6YMAl+uPTsKzEIbNueX7DueU61Wv3y5nWoHs8QJ6PaxRQT8xIMAbET4zjyu8Hkwap7D4UheeeQ8wbg8PmjLnsiGN2oBj5lRwPPY4JwV1daUfu/CGNHn+eHrsiYfS92Ftq0XuXyCP4JiYbqGo/tivvA+L3A8wHgK535MefPdXp6OPnMUCeyc98/7fSZ/4xf8tC62AXMRiTxOXAHIffgK591R695c+nN51ejS97//4fZIefxpeWBmSeeDJCY8FLuAisvUOiZw7AOlF1rJWloVxLN4n4C8EEgFr63ghHiluplGSKu+/vJg27+ABtjuUVlzzwwXAOvYAvFmL2Kst3fnJPzI4CjA4zDjC02/ukKy3gYyHkUuJsephQLNPfQK5nX2MWqqn0tTRGkAu9WLdPHv9Wpq7eZOxQiZBHtHD1LXa09sM462h4yeDp3cfw7gzQ/zDaAEuI/aPc7qPvL1553JavfYCa5uwD8jPyjwDR05gaPG28GQMmsW10tJ98lcsPfdU2r4Lr0uxeRKJsdmRCRaQS1h75O3ID5EwfIp8O+OTUkbWueMImMt18ovyRSb+EvNjUUVbSuxjuPBQSBlOJA8vKaEyrJyW6nrLVeH1DflXrbPPGEOfYjlFwfQBxgy+rcl629rQlR4rb8ZwlPmpHT2OgUsprS/OhdeVvN+Q4GoFq048nFcIC7EHgF7MUS7jJ0daBhtqQBf2mYs8ILDjVyJe6hCKJ0HXHGO9jrJnB4WKdHsM44URPdmQD/bwFFslJ0oDGV2ZvlRrIodjJCEOwdi2emPIeHW5XnCRfcLwoXwDsxFwXF0GvCc+q3S8SdxoLXWHkDP0GtuFHm1SnxbAAtgUjjEboCfjbGg/aaG0VvxA1s6n9DLOR2UZuRoJL3+U4/TcCK9TaLW8/97SbcBcYuQCoiOscJ8U1rI0j5HWQovGj6CwuhB0QhrfB2+Dz4wy5YfZP/xTSdDAyndvbYF5xciCeQdSjjmTXvR077PgeEjQwUHGUUBNHArPO61mvUCvW9ee6y0Un/aRfxFaAcMaZe5YPfyO8Mv6Yr0x923oh5bc0vUOCrZIlifmBv5YNiwpCqepkUqaHOZ6zpg99+Uq+9E8LWBni8jR84bkwGhwl9xWxsjNMycDvQahDbG+xhp96ize7tDQbc66nYVFkqIPpf/+n30vNHss/cHv/Xm69uEPpPbaS9AI5DjOySZe1surJKfDc7aNwiX3LT/9nb2ddRbYzFcxKRzAn/0AFj1shEkydW7icgBRbrxyOe3dJmDvhkumHnySWT+HjJH7w8TIvXQh/c/v/en05EefBhTSVdINLlPiQLjpGKDYYCxIQKMcVqPGp+jmSfhDiXyZDawzHEOe/fFjBnhSlJvVBcWX0OpgDnSHqeAiGSESGGQ1zKFpDQFDQs/kufpoq6CSQoIHke6ltqeARsRg6s6bwKD38xMaZYUf6uT7THPLoa9lCz+ayKbBQWd2bK9wM1t6BhhySFGubnsSBrVxfMGEszFi9XCLnYiSebWC2B0Hr7zE79FZ2hmLEzAN0Dbrv0RUoNNF6c0uO+uhvWoI6JwWcKUa8U7UUjKugrhZXGNCKyAEl2BiqoKcbLhd7tP1swroMowrbBFAYp/vthTEEVqNkVTfBjwABDC2h9aRHcaBvRkAH3sz5QGFC2ykHgBBE8Zq6PDJdBaC98jqnfQAgNcw7VqYPpc2Lj6cjjzyWHr00rF0fDSXPvLsNTSJufToucOEf11Oz7x4LX38c2h4b6OJhNmaxd34Jq4nc5QjqCGo3UOjKSBv32U+Njmkz589g0Xud6SrdxfSj/7CrxJT9xqbCItcmLoemi+HO4Y5/jq+sUshA7gw8EMdILdAQq/i9FliimOpChFhmTCOCMbOrcQqCIBzyngx+s6nBUvcmNgoOcgbTK+fusTH2Qwg91kOW9d4NkeCudEa1r57pE5ogSHiWVbRhnmfpcZf5x0i43waP1nLsI25GwBTVykPgm+fWPscPVzIuqStxiutsKFlCgV3ZZa0+CxxoIZrLWMtmJSnvAIAjNYXYB7BjOueRmeY73yaOX0C4HU4rcyjrW9yHXFUOwB35d4qBAemhLkwRu4+B1aLpxYXBSxGR7lHIHcJxc/aIhpLDos27TB0wrETAOVlNONruJhhxb0P05UnXs9hrKALxaG0AOO9TpwmdhGAGCEDmhtpCAvwgeHxtMd6XkZLpf1ZCeZ/AiB2GgDTGMNzgFda3dqJCkxVmf6Xxw+lQ8cfQkM9ndA9pbHaXpqeyKEwmIhkglycvonsssZGff/HAQO3UWwANCnARMxt1v8SmtBlXFpWrr6Y5j7171MDy88c7azNPMxcAfag4WzM8h1jfPjhL8Ui95vSt34lQO7/88H0Zx/7DN8znqwdF1IchJSpkOdYbRJvd+l5QtCgJLMtzvHIiXMB5NYPn0IIAhBkvVXZZ6XyLiAtmSqNwwTjv09ctdW5BkAuFqEE1i+TOHJyGsvF+iLWo1iM5sbQQjPfMMwl4jbttwAP97CWwSq3TUyfHPPeRiO8Ae3a4MDIEx+3TEzdEhYYufxGMAoCni3ajScbUhoAGwxbHSDdlW+Yl84A1iIcQu0G+4uDWcav6z7BqtdDL0+okgFdlAzf4fntOnV5sXIKWNFUcB8sE/ajx9ztza1goXwtgMB96LceH1pag+ETO/ZUmnnTYxyyMOsyadCyEmtYhnz+2l2sVZi7m1jksr6mHnwoHXsjIDsWJbsA84uvzKbZZ55BmXKXe7P94WEu4++eLtIvLX3z0EOVfWUA7CGYuxHisNcASk100IJp1Q2mjaBQQ0oqAY430arnsADWJWkbZVEHi+nyCFa7gMl1MtJqvWxyJa1aPQMqCEzuyw50tAuTYKy6W1dfIfngMkqXYjr+0EVi4GKFzXgI5O7hfnXzmZfSPNcwQOn8O94JkHse0HIrLX6OBGgITmriI1Y99Fmr0zznXxlL1zLWHXkYVxYdgDbCMEBunvPN0AENBJxtMjcXAQW1js8DpEpnPA8DyMVCdMB4e9AkGZZt9/DKYlj+TiNYHjp1Mvp0DYuVSHYGkDsJc1/j3Fh44VkY20UsFRACIx4VDOY2SkIBVQhaeL1IsNgOVca5rscA9KpMXbanxD6uAqr7KjhqTN89rWBhSEe0huIcuPbcswEun37wMQQKFIacvzswv2FtIXMIzZAnUBgU4FbgCG8f1l/m2sX6lH+gzzLzArlDWDPpSWCc5j08UCpYwhgKQmCjxzU9GDJdPQURPG8yq14tp6HxnKFSwrBWg6bqvqmFm5Zt0tV9BHg9mYzFxukb98fahqkI2uBgODacZbbb89kEQx4r4UaMACroUQFUCGtg9mRRxpFxk/+RVgkUqHgexeLJmNUqGuVRigpi0BtB4QL3KPDoqhy8j/RIniQGg7bZDCyRrFeSFSPke9/wRYBH8CfRZtZdxtNkn7ks+iD7kr3ljMvupGuUQB3SPP5TPu/v+42SueZAMDgoIKvev3F3Vj/tjYUTjeN6rz1obL9+687u8p3vD9oN36WAYf1ZmbznXktXmGNlRNGZ0jxrXVZm/I36vd57Y3CyH/nIoNGe/kdL79cfvAKf4jf7r4DDj66Bfv/j6hj/rH4GiQu4KNp578Vio73endVPCX9l/1nvUWu/H5aX1Z/1z3KzCmxblOPnGJ9obfwav0XNcdHr1C9TnLUn7spuzUo+WEDWE/wRbX3t+Fu04x9WOp83/rYveiqpzx6O8eeNv/dR4V9R/0FTLD1G4tX+W1zUelCu60hicP/8v1p/v3ouerV+W2cF9snXfiMPKu23/aCCrLbXWX/9360/wk7cG/9+6/tXOEdZ/dGbeJ/1P8B2P3spf6w763NWhjxp9k65hl+9gG+UP2BVA8htobzSAjILNyCQC1cHLRGQkYZ6Fpv1vQq9Uph2LIyt2AdkIywddFNvv5rgE0pAkxOqENvFYyziLEfDIG6s/Vj9lOG4KbCHdTCN9N5Dx2ewECNZ6tVXsN4kJi3CtwmFTR7YgqejWl6xyOU9ZJcikNHoVAXeMA+vJO0dROFn+JxNXLq3CanWwBLP8ICGltOdWzCjzZksbZYnlgTqZh2C/QGfDXH1y7gevxR4Degvhhbm/KigTFydu0PII4BcPBLlabawqD3G+XQMS9UhvEc6WAAIhG2jwGtw/u34BHQwWaPnyzaGChwlnNkoAjVkAHyto0wscx4Wsc4rYLwwSHmTAI1DRxDUUVgvvHwtrd6Zjfk7/vijnM2ddPfFF6HrZeg+ZzCGNZB45kVgz1AWhkvDm5LxEpjHHCESH3GIxTlTBMSt1AnThxxbYDxbyFcbyEn7jEseQ5wc4KU0m1iLhKYDMIXWDRpa4uxMGj43Ex5VjpFGCNefBMi9eZtEVEfSyUcfJpzTBPwYlp0vv0RIPGLkDhOvE5B+DHBoDKA/YvnKq7MqGXLqZAyop0IiaJO1tWhTE15LrzH5xp68p96zru7eMO2no4ByOcZUsDYsrRnLiDkJj9hALt9ZI+yCygTkhQZ8fZMxDg8d+tdmfMt4ik1cuJCmzp1MT7zpwfR9gLRa5P4Fnn0YZqbbALlP/vKvpMv/8U+JD1tPl77+ew5i5J5NW/Bgz/7u76SnfxGL3GUA6BLjhZw39tDjafKRL8Eidya9m7CB78Ii91d+EyD3E58TC4p1HIkwWbwm4jVuqPtEILcAX1nF2rt0HGMADJqMQ1vIo5Ro42nXXE1DeBnu3t7AoCmX1loYtbAXiyY7A8gt4aknqNXYht+rAShPkadkBNCwiYHL6lEUveRMIWSHyZdy7QXkgBXAO/Y/MYVrBRQoh0h+RR4cEwEvzN5OC3MmG9dqGWAZILkLQJQD+CufwCtqGotsrPP1XnI8lXsEaSM8kTMKHWtjVb91h8TeJjtbwxuWXSogXz90Mk1dfCt76RBHJ3sseDMMsbh++aWnsMi9yn5i/RGiQ55NT9ouYBkdJbkye4/E6RrPyP8bslBaV2GvG1azzH2GfInzkzlWUaXHgEZ+0jfzHFRZK9IfLWSbyEM9ePQqXl51+MgSxgRNLL0joZnjRG6ZImH7iuyNXRPQrmDAhuw9AJ86efwwYSJmTA1G/hisTdnnRdZnmZAFg8yjuYs2ifu7S+6YXBc+kvVUxjhmCHm1Rbs0Dsq81fBMY9OOK3PQDnmjRWTtjTUSjtGVYfjSIRRHeuhBYgnRxf1Y+Golnestk7DeGLv0CJ4wElljzOSoVGjDcA3ZGTnGZIQrC/MoMEzCzjngeaPCiKcAZpO2aCzhmdCloT142gqJtk2253rwANHgJzNkg4Z67snxeg4oczDm8hUB7jru7Onw+GLfmsBvdw6LXPKeRG4O+UtkL3Er9348uTeA3BMXItmZa0mQ3vM+eChog6dGERmHb1NrfRHvbyxykUmazivfUSOvPihTWm7bonw+QhcK4ydZO/QHeVQ+O1Om2DU6R9kCyxFHm/WsB3INevMqkEtJtMV1g8DAuoOWYlyhklJr8Rw4SIEE2PLbFbDMcWSnU1iNnyAETwtr+y2M4DZuraYaypE8NG4e3n4emXi1MolRPlgDSr0CCqkq9LlGvyvQvhpJxAujh9IO5+4eRjQPkKz+B3/gHzGX7fS+n/+36epzl2kyObLqHCLIWXvkktokrjRUDbrMXvum/+kf9vbah1Lx4a8JAbbz7O+n2lnMrHHzXboJoQfA3b3yQtp58TKu3WrvsOihi7oTDgH+/fAP/wtCK1xIP/bef5U+SrIzGQHd+xjNGHAnW17A7JTGlCgVcQXOHQrC3GwDBnTZuF0ImxINE+FEOtYxiC60GHiFGL7hc2Qm9FcWkGCbVqNuXuM8tYNJ4BCA6If2xkV2UF5MOn9CuJAIsRBkZPkbbSX2dzwUfjgnESwBwwD1TPaUo/yIsUddulibsMU4egrfanHbEAGFO4mKvci01x5YLH8Il+6c4bJNeWq/ZSziYZ3RMF55z3rMPh605d7n+JGWOkavfpmVca+gA5BQgS6Hphq3mLBKYoMrxOXY+Gp/ivS52sJFhT61ATmMf5yDaBbUvmPJhcQKgwbHhGVdDbChTHiNPIS1hetwF+tgg25DJllMCI9syAjTQB0dNkwHoHdg8kQ6efh4Or2zmg7LfNXH0hYLPQdoOX3mwfTOLzmbLs5U0kc+QSwdiNMTj57ApXgDIPdO+tRnZ9PMczfTcZiR5wHMnsntpustAIghBgSC017EUktulPlvMde64l+4cCb9xD/+ThK0LaQf+/lfwSIXsBNL3g7u75wIXNsf4PuG6+CthNOYWFUOi/qJszAfE2xaCA7fC9prBZjNJ/09WJsSkb4iQODBg4kJze5x4Qhs6VY1fyPiBcWhFPU5qWgJoj1aGmAdy+E2RMDvGkCuBCusfmmuyapi2TK+OZiUDuOxi6X81uwVNITslxgDC7VMnxImCC57JM9cQgKzpcK8awtXkUGlXXnKEqDvwtxmzDQHEUTO2GEmDZOgHTpGEHIs6XYBSlpY7HbyuBARm7jOgTVJpliBmT2+38FVv028JS3OSF0P4IKF8RhaIjT562ubMCsQPfoywIE1NYWrfRHAhAN+HeB/FwakAmhy6uQjgCFTaQEO4y6a6n3A3CLrstxYTKXGMutyIO2i8dqVs+OAEWgegek9Dnihpe9tGPYNmOQc+9F4xzWt7LCuPjR9CUbwEJa8xB2rbKeTE/l0hEOqgbBRREnzTTBcgtd/8JcvsAcct2JaxAqRgWHPANLBEC+yJhcuP5/mPvOf0h5ufwQATtWTHDzE2G1tE1ts7nK4URy59I70Xd/2zekb/s5b0y/9wQexyP1UbFHpnyC7h0um2BKAwcvh9uW0/OLTMJwwK0oUzM8wSgRDKwwdOgMjgWUE86+FXim/BeA1n6YKy2kYYad7AwDrzm5a3cilBawleliijB0qA+SiAa9CAwGbWyS3q2CJPlRnz0Lzt7arMHWTzC9xtLAq7iDIbLCfBXILBbJqdolJ1wAoqgqE80Sz20Qx45gzNOw7YhbDeKqd7EJDWjAKujmh3QlmTsCoy+HTxH2wi1YapA0LQTIVa5HrGEh7GAWZvgL+SZWjgMdY9cNZpd07S2mZ/bqxjIYbV/bIVAuDbHiIAHKfeITDXNCRU4ByAsilLbPX76a7AIhrAOy1kcl0+AGA3MceQ+DCkhiQb/XKrXT3s59G8XE7xtd5oGE82Z8wcmyEoHkUSF/YlfTJeLaMDv1XiKOtaFG7gItB07BkrUt3oTlFNPkqKDaXUGxiIaLywARvFdy0dMsMbTFCsVbF8FXMPRpYmEZQOQC+zXQVpejy0kIAd9MPPZgOnz4doRFk3PYBcq9/7oW0iFBrHPnzWOROnD6HtQNWxs88TyKJ6+w5BFFpue2DYTEeeiQEwepW64MAKdmHVbPBwuw2oR07zM3mJmFw2OsDaHMFx818bcgL6YXtNimMa87YYgrWKwhFMk0CuYcFctnnV57+BDzBTQDWw2nyxAxJFQfTJm1dm53DYIbOQj/yMIV5Avx3FKAZ9/BoAWQW5KxyZpgATX7ARIGC9rbFxHiRTAy+QQCB0wSlIspFkswYr/v6c88D5O6mUw88zL6v0p91PJO22H8w6lgQcVeQ4TZnmZZPtlVQ2n0dYSRiK3I+Qk9V1trvuuEoON8yIBeFCf0fws3LBBddzi0aEkldtNAtIpCUcBc2cR9DGOc6ReGOhTKAeVNBY9Kc4DlYGzJ9WuRqVcvVAa7q+cJo0x72AteEBQOLL+gnVwnORzI2aITxfi0L1oKxQjGLIKH3kCBtWC9w5mzvSC/3scwiaSRAintNkNkxVYEQSl35HM8AzuxQprOTpN9cHO3gTZzhvnLi2Drf8tvBq/yXZ5Af3ct8zs6v7H5LioeD4YOXOB/5G+eXn9n39tlCfMmu8UWq4CvXUqx8mcCBN/re6522zN0++xyF3ruLH3kfNQva+NEPPKMeP1s2Pyg/emW/fpoUl/JrvLougi/0Gm/jQgEz3Qpf7T+/WFjUFK32yuyj/XeQvDn6Ga2Jn7PL44eD+rNa/carfPVNv/7sS65h3r6Y+rP7LfOgsNfUb5MDNLRvBxUevPz19X+R/c/qZx33C/W+rDW2KIbstfUrEP5n+/83rN/qX2/8X9t/r4u1EK9/zfjfV38sRD7fP/+Wcu/h+omKsrLtvx99+L23Rk1+5yRkX0QJMSdexxv3n/f5vg/YCl7fuz/uiEKswUJ5xA3cRyU2kW9iv0Wb3D/Zle5vyZF8cwt6FWe2Qir0JkC/kGFkZ1XS60kAyAT9CDrFBpV+dzgP4pX3kVeEsusB5Gr9J5Cr9SNnkOeKfaasGBeoi+sjvHAA7TL2Fe9PgdxjJyO7+p3rL2ONeyiAP8gy7YDfgPZqSNOEHhteQX7cMFryrhXON13lVWoNjgF+EZd9m/N1G15yj7OB5nNOZsot91Hw6CF38QP8BSwWD+gitFiQI0fIsQLn1z7hEHqAERXclOuAkOUxgGU8wFbu3onQCsPHBHKraXNxGTBmEGtcFKC0q4FnkyFv9mlfE/q/yzniGO2hJJcnETzRu6mKjJVnPAsqK/Gm0Wuix3jnUIIPYRU39cAlrBjJCYEn38ILr6SV27Ncg9L3iSewdmumO8+SMwSeaBSZ4TDeGPKKXUAkQZd95qfB0+TIhocy4aY5BUwEXIS3rZM8qkaf9EQxIdguYNrqwgL3MD6AiEVkoTBIwmK0R5uVKCtTh9LoeXI4XDjLeDNWgFdtePsAcgmtUAN8F8gdnJog1AJg9+WX0+bcLHwSYTKOHA8Lw0l4HzBNoBx5ysxwSmWtgHF5DSCX9w3WvPkWYuFwXunhU2Qs5dxyKKYjjAbz0mKO9ZgSTPLkxyeUsAjkO2CtaCncxgijw/h3mA8m3UXHK3OuTx/GBRNveDAdoj9vfssb03/z7q/JgFwMhHZZI3dQVH/sl38pXcb6rQuvcunvf3d6A6EVjhtagQRXz/yOFrkAuesw1ijD8ySXHrv4BBa5b8Vq9XQkO3vXOSxyf+P96c8/+kn6wvpnHRu+Q55G/CJiFuOu34Vf64B7FMcw3CBcQgHjpkqNWLA9QDxizdVx0y9hvNEAaNxqER8XOUz+YRgX7vHBBq7cc4wbMXLXwSQwOKiMaGkqYFmHfxsFD4H/BlTEfAAAyFAAayjo4RkYOxUBU1PHSeJHqA0A/EVC9i0u44HVoE/I8fI6PeSdHvJA/hDg4vQpLHdx02eMNRCCOCEDu6F5ZhQHYBbL89vwgje0yDW0gg9kEQy7poghXENBIz8mNZL+Nunb0ksfT7t3r0U5xmfVq7hDYqswwIJHF8gtgxu4ZuVjpFlsHmRRZUF4IcZUmilvI48jr7GHQkUvtLbu74D3SKlcwf5kLPYZx45ALqJAPTzFBuC52Z/wk014yRohJqsAqQK56xjyrBLKzjAjA9CFIRQ6RZQarDw8CAkRiDecvCD2uYS/a0Zc4wbXEpUswh0oa4+NDaVDJC40nMsG/GsLIF9A1MSII8gNWt3qSbW108FKG/rfxUuhQu4DktZpZOj1m3gBdkrErnXcmovMP/fD4+ldukv4hD2APrEDQcUq8nEYTmDQsQ8ArXJOL1MkGuaN31iLgrfiN4YMNaRogLUCiccI73cE8BO5zfPD3yTa4m+hDPZs4d4uMqsnvLyZjwxA5UeZLB4tFFDbs9cAcu/GvuYHvhX3cA/6zFZGiVjdg8fPgyGikGPfd8Ja10pcX5Qrj8xT4LizgVEJntnbK3MogAByowgPGMv2A/f0H9AFE1fmDckxfgxr9cybPVPicW0cTNzr+aIsRX16JFYB3DWeilBjnG9lxk7wd482wMHzPXsJOtnaoy0Yh9XPZIYyue0eXufVdAZ6fJIEZfsod1awqF27uZgKdwgFwZpYoQ9LWN1uVLDUZu5UKhaRyyqE7KigNA0cjXAJuaGJtMPhuIex3oMnj6b3/uA/QTnVSD/zU7+c7t6exzOU/YR3aBPP2+3SQNoUf6F9HF8p965v+4ZeqzidcqcehVhup+L8f0o1QiUUjp1Nizc1lwfIvfFy2n4e4G2OuDpkihT+dEMPj46kH3rv/5De8pbH0m/95m+n5599kQOUbcqkunncyPIXwhklNn5Ja7Mi5tsJ9xSIbwtAsdNdYLFtQewY2LDgZaEwEQqyTlAIxhbiXLGJWY9RspOotYnu5LYl0yC4AGOOKJv7WYgSDWc+0yAc3M9ku/BcmLEQXYQIEQowAsbsrRA2TQag+2IOJkXBsIwGRc2v8oaHsdkfTVLV5CByQSicSrhlhtwwAegyHuFui6DbgmnSfV5h1bK5idbZRh7xJ77ire3xC9rpNXYhLrfdXtx/cA0/ysSFEORv9plkZBlwwTGo4MbNJtpCgmXTsK0ASGkp3zuPHJoQUCRZLKrUxgn0MQYIjgX6VzbBmCA5SDc2rGGN1sbSSGDNYOpFE5rxSxfq2KGcKovR5GlTCO81xnKPz/BizH8lTQCyvenRk2nmcCn96Yc+nhax7Dv70DHM1ffSbTSPV66spTe8AJAL8/ECgNnncMe/nnCZJ55PFyvO5k3AClVdtN4Yzeu4v5t99Cf/6fekbQ7v9/1ff0zw9DswIVhrsRlycq4MmfPva0YA+ByDKEESsAFE4BAZ5FArAzgHoxgHFcSK9jOLwTjyA+VZDmMjCKKwTBv8yg3vGKhRdIy1+toj5MTOwlX6ZnBu7slq437HHUaO9aRLdp16i8az5JrQdNm8gzYrzIVLPgxhi/AT+yuzqUlmVoEDXeXsUDD9vJVZDY2W7BdzbUxr143hRIrMsdo4GUDbLiPtGnXZm5xIgDEIHYehMUFl9HpoZ7M9yUWUPQCjPMGc6HK2b0gDXPbbBgQXxG/MQWQ8HCcIZ4CVLPGDVIBIAtmeEdS9zN5uwZxub+F+wkFZxjLw+PEHAICn0ioM2BwH6hbAvPGWCw3CR6BAMBtns8BRjCWpcdgMRl4HQJzCE0DAagEQdwtgTxdrXVUiNiuWAMNkrGyTPHCVdTVQ2U+HiWEzwYGhLXsFgv2VD53Byncv/b+fuBz7Ig9YcnsJAQDNm4899ugK1h3z115Oi89+PG1fvwrzCBCF5WxtAm0rLjS7WOQWmPcjD74di9xvTN/5rr+V/uSjxNgixmk2186jKyxjNKRVWtDt4HayRciNLsx17Eu+r8CsDKK5rpLJs8ihwg8RQsSsuJX8chorracBGL+ENW5zAYtJwNoVAN8uypfaCJr8Ekx3mcOZPdYFDDdG7lAd1xn2yvbuAM8p6PYgAGS2nncZry0PkxwWIUQdLmIBoIVoqQbjTKZV99Yea0brT4WAAvOm+qar0kqXNoAtgcc84JMERYuDHlb+kUgA4apiogroCd2I9esbY6HpLl8geVg/M2ybEBybaI63NokXJwgMQ5pHAeW+GsPN8NCFc/SLveNSZy/oNtVC6FmaX8bF/waa3ztYo5LY7+TpNHH2AlaonClYve6g4V6+QozcJUKseHa4txAlsOmlQSxIXiMMDePhHpDWhRUZ82N8LOM6l1gnORV37IU6fSXhdLh8FgDNOBHS7irZnhEswo1dMJL5MHSDyrOwWKAs+DH2HftEiyXq2CM8xuydmyRlWYV84oozM4PVCiFtSFYmSNckhMoCVj/rswhC7KujWOwOEfKmiXXJ1vWbqbHoWYkm2Uazj3vSc8FEZwcLeCYAcJHkeWMwpIS3MISQWuTdDbLbAs66us0UrmW782dCMJlnAUAzhUsrBBAVSLe4Xi+VqVPTafQwVvnQi9mXLhMrEIYCl87ISM15YTzyLSzwdxgLcFT6qwWoZTMWtLHNfSY9MIadbpJaQTuhEcuV3wOcpC16xkR4AZUp3F+oE+4CwN/YVXM3bkT24MMnz8R62kVYb0NjitCCKm5tMoie4zLXDc4JLSC0ci1ZDrRQAFs66kNLYUGSEoK7AK1hO7RAU4llfGrdqLT8MFFmm3MvQhxwnWE4tNiXpkp66QR0kvXPvAmOyJxJk50LmeNgolmrrv1MkUP9tFFLMAUa4+FKr8N6RGCBf9II+ZRw4dKaiDoEbiM0AtebrM0QC2wPBH0ULuw7LUtM2iF/qvWcZUujBRe8L3gxeIBQrrsfM3Ie/bAvMq78j/VP85ya6Bu99I0X8IebaEv8xh//uV+8NC6PX3nX/4LyAgg9+DXK5b2vFBPlKJj5sC8ZiMn3lskYSjO9KKvj4D5vPbjfF/mdUOxzjyVlraEvTo4dO/gubjm4JprjT/1ybJDvaUt2R/ab9QcYFh8PLub9/fVndyjoUATlON623/KC5Hh93O/fg6ujKEr3Ar8+eLxaA194vz8eKPnii4OL76/fWy3Cceag5v1BKd5/UPbBS/+XV4u6v8KD6/vX9uv/Yvuf1W+Lv/j6neODLkWbPm84bA8//v9af1RIj/1Pfa7/v7b/do3H/ePfv77f/6wjXOS1/Ji9HHzwZh/xkT/3d9iP/fV3sB6/uP5nxbnWHU43l6vMt9EZN1a0I/sOkhR8rHRcQwCNSbL30CrWT/B6lCE93PM85zsBg8ztlWvgQUPJxrmWGacILcA/GiOXsw+BJmQl6V5FuYh2ZW7llElbMqMW6am8Jk2DlpUBy4bhvXcQdtfmieNIiLdBPUOi3V4HraZzWuZK66TnCuCGsdGaTr5N4x2TnJZwHTbWeQNrTAFl6xMkVYYpuD+D0DhmWV8dL36lDAArAV/O4DwyzB6JJNsoyapYBpRpTxEvorIJi5aW0ioKy0GASxNHa7E3gCxogjT7bKLNCFOBrKhRUoTaARAw2WiTs9lZKKPkNrlPibblsa7i0KM7nB2ATgLLAsejJ8/iaQWPgXXfGiCugLE8xsS5C3EuLV+7yZmD8h5+doIwVTn5b3gnvYiscx/ZMjxGGIs9+GrzWPQYO5yNOE+n8JpDya4swDjswVOuLRBCjTbnmAuB7ILrA0WixjthTIBSvjYNKHLsCGeW+5J1BP+4gHJ1ax5PPcZo8twMgP4QXoPLafXWndRYW+b8Zi6xpBwGrB/nJo/pfeo1LJ/zvw+IwUQRMoykbMjPGkMpM0c+BcaXAzvaArtJ/Fjc7rmPzgGKw5dwn3tRkKrBXtoxM7xCJrJDWI0yDjkNTOSVxBSCYwPMhqcbPj5DArfpdPHB8+ndb3tb6hyZTh/B4ww8DCD3U+mpX/7F9NKH/yz1UCRf/PtY5L77q9P0o+exwsUi9/2/lz75vn+NdS71w7vk4IvHLr05jV/CIpfwE+/+0kfSt1w8lP7ozz+cnv7sC7SRujmn6ELwXiats/O9LfYBMq7Ju0ElCQ0hv+S0mh+DdQiPUgLk5pCnS3lAbkKA4WFbQV4XyBsdaGC8sUD3SOy7hSdslz0Dv+2e6mB52ia8QniiMTYCe10SFZurZRf+stlmLTKPo6PH0sggMWgxnFhhvjZxX2y2le9QWMOjeZa1wYM6gMaRqIxQiybRymiKR6a7n7PZfS7dQF7cJ/zfDgZMTWRvZgPaAV83imyD5WWVtcoXQTOkf236t3XnJWRaAGkKzeOVJXjXg+80BIdKGAH8ArxmUWtgqlP+NgbukBa58DjuHUmpfE4NOdYPDebSMJlaTgLvh1GIle4DxO2DOWlcUGLPVFWi4EXWJsRAA9lagN1YvDUs/XOso22+N7xgnr1pfo1CbQRlB8kVGbt9wnbkmCemjNc13ONJ8FiAj0Sm3NpEgUII0iKecuOTo8QiHoOfhn/HUEm6Kp9qvGhDLoSCnb0M1848A5534cPxUi+RdJytAv+NQQ1egG1AfGObAwIgZxPyBbpmGJc96Ip0Ue5RPEH+T+zBkAjSSWmcvpTtcKHmvd6C/IuE7O4NZDoqZV7gtQH2a8ifFWk5D8OKxtwyvl7iGvYhkOtkBF/KeDv+zrVz4DpoIZM3wCn2BPNphyHW+JW5Y92rVDngJ0t4P2t0VcdSVV7d9tIyKrMWEUNfoAHyu/8fa+8ZJPl93vk9nXt6cs5pZ3MEdoFFJEAEMUEkwWD7ZNf5JFInnY6UfC/sKpffuvzmquwyq3yiJEp3V3UniaRIgSRIgsjAggAWG7C7wObZODnH7umejv58n3/P7pKizrLLA8xO9z/88u8J3yf8WBMF0lls4IySJ6WIS4herqgqr7DPpNmKONEE+gPfIrVLTOk66A+ry8ddoyHmojMu1CnJ6VqR0n9q0M80rpJ0w6zzesYVjdfWucbi5Dq5afGmzWVnbCOB8xgpVGTYinJKYjMH4/VBBzvwyFUud50ftA6eEOLMpyJ0eIN61llrAl8L8COt2wi4UAIZX4eJu/xIpKeMRznGVvrIMIdH/j5n74zdmLZ/+7/9pc3OzFhjLR726CIb8Cz586bliEmf1ffQU48+BxXHYwvF0jilMB5bsoZdPVzqtoU1gAcKyN0YtTQMJE/OkCLuvBowAZLKtfm//M//xp5//jlbYNGnyf3DiFUnXYMs0UJLQEyVyUfpCQHMhPCyE5okq0CZPBEOqPKcJsjnQ4Ctaxy8qlKYHQeIqxPlJatYfmVR1YL0idfrWlw8r9tu+eda0A6VxeTpDhvJn/F7ulIlMMyZt5jFJpd3F3hUllYHdWuzuLDO+5pwKSMS4CVMqD613cPJqEWvaKF427mpzeD947pbyfWAt4by1QctLJWr9/ye3+YJ76YLJj4k3pbg2lbL/fHqeOn5oDHeQk2H1+upLoIb1EdjVLLG0x9Xx/kVMfC26B6LH8ILFOAE1L1A2SAiutq82sj6CWshquO86+9AmBT2IGGF4lHmYVS8o/+UH7GRMKU1mPH3XnjTPsbKkOzSqaYwZQSQNAc4tc2lrYHFP49yOlZYs+kCYcjkpykBpOWn8MLCcqW+yIN0GY/M7YRg/6/f/F3bNTRkE9O43gM8hZyQy5WfJjE4riiq0c581Ge1XQPDLxs1CvgUESACI/QNzvVgvFgX/ij9Yy71454P2vDBwHq/3Erpn7jvnWZEZBWE0WvTblXnBWjMabsTQinmWD/D7AkfQ8a02jJfB4yur1UKceZWwvJehuFoHUkZVFi4AFzNoT+rO5SvmWfHefecwHm5muPgOd8F6jvfhQlJk3EFGCblnnqUIS90rUMfNh6R1VNec2qh9pgDZKwV1SQPNoEH8lgrQBck6FfcnRO2SVlsex96gSLKmSbAQ3tJocmyDksGyyIcCvTRsIYg1mF+ZQlT+LgMC7RAU8UVhbMwbvQpC6MQXdDcSHFwrzMAlwiAtd4t0P4YglycfillgIMaEPJGALrzE3P2s1OjPEe78ZSYhdYVQKKkPGRKa6RWWCDEHe/JC6cBXi/jQQvYI4EEb8dCFjCaw85k4eza/Yj9zn/zVfsf/vnzzlSXMMnSFC0E/g/6o33B5uY7/YeAFzOEH/Kuxk5zIANXWOsApcBZib+ndwSGA3oD6Ia0z1jSRQQV5TVSeL/2nMAoecj6AY68LZqjQyUVtqV5LpObqYTQoZHTPlTEhMZZkQGeVxNxJCLQX4THrex6S//5ymF98ZYEA/0wdhovAblSLtR29VWRC2xg1gF1ckHCuFvf6TetpCye03pTWwE9fdHRBh2s4vlAmXv3XtS+oj2uRDIWSTysNWdayCpDdQbAG0InY1hEGNbhbFGsyHGEPQ9VZ1wFGuYJb9fBEv4ubdKu8HZozdIuUQG1XwsuhBRNN5kfPvNXVaosCaL6otOP1Q+9IABYdFprXoKR1hwN43+EPT2vMilbf2RpFeBUlpDDlRLgoJRMhYpKyUyQjyomsLj6nkDUPIpoAQVM7yZQjuR5rkMmdHBDiX4xbNRB+2mD90dlqzL2lDaSuueeo2on17WPdTq3H0RGP7TfnK6LJmhcNF/855/ZwxoHGUWltKvIBHnSPAUBN3K0YRPFS+H+yl2sPawUGZpDgQJqDx32kfbUBrRTP4FXCmtEa0bjxc9W3aKzmg3nSXrX94m6qLUt4BJjoOaaNZZkvER/lfNQwIMaqwgTXx30g8Xp61u0zA2y6hvKD/+oQn7ZDxo/6pPwqOY5sAAArCnw/qDUOj2nDOffmjm9qof1kDqp7yqDS7oufu48HVqkdaN2icZrTVMlz/Ae72gt+gLzAgNZQs+p3V4s74bov+8FlcF18QnVofveJ/7qR+2W4qs8ur7uubYFEPqSVHuph5XJi8E8e91BQ7w8fdTYizZpZ+s5LZqtpnqr+KLvQQN1n3HZuqY6dcv7pXv87/e8tcFL3jF91A198ceCMv0zY0b9GgQHtIJHgof0sL+mGfaCGRMe0EeNYXD7H9TvA6d+68fr19saj/+P9asYLyco797++3h4/1nHNEn3VKnX5wMSNOEf9D9oPk/c7X9QgN7nJ2iqpjD4ek/91aHwR3T73vHXva36g7L55g/xT7X/XmD1n39y/SwPL5t23Nv/O/V757eeUWM1/urb1vP+JNd8uQfN9Cfu9v8fnX89d0//f2P9Gqg7dd2t/+4g3e1/sFz1Xa/crf8fHX9e+P+1fvpD1f6zVT8UpLr/gut3pipo5m+sXxRXuzXQF/SXcn3Z80H0i0JcTqRI0U3d0zOBfFalURoB6JZ4brCnoDV6iF+nzT6vopvQM7/MX95xuZPyxX9VsMq/cyCO2sw1lyn1XtAl3uKTyuA/L1vyL/KaewcL1HNlGhlcfXD6q3LQ/aB17izh9ait0GposRs0NWwySsKLdKCXeINkbu8La0L6jHJ2q49ajEHXvCMaOcaIcRHPEe3l12UZ3pdR01ORydiJ/Kgc/nkAGTlDiPBLvpc8IrDTjU+014FnrSkq8WuUL5lIspbmW/wlghLuXq9co5E8wfO8q0+KAhK4rVBZeS/nkRU8vy3tVloAyc06zFX8e+vwTloSjI3ahNwtnuA6D+PuqX7oi8bdZRHxU/F/LQRgE8kVylXrOg3vu8etNhegqmRbGfl0gG4EbCBMJI367c9Sdg5jqgBVGYV1sGkEmaCEx7AO1ZLxWJEkSgunNA6IfS5DCXSQgEI3KCfwBhRo5nPCeEif0eTrX82J+uGvgGqpWSgDDlQF/FHrSO0JeL5GkIHQYAZsjruB/K2/qpD+wPN1BoVAtlra3ArIfJt2HsdplbSWdvukPHK/Y6PHXgL1rqnmyP0cQC4eufPrdvHHP7TTf/XvSCWFVzDOUmWcldr2BkBuQ9+Afe7hffavHttJepE1gNHgMFId3q76NW7CBsTTmSSXlz1dieQQuDSd9TUsmdzPXZF8o189Tj+R1lnL6CoMSCyGIYN0dgLkykU55rCG2UvSSV03E3CnMnVd48DbAiolX+qb1rnmzXU9ypUBwtcKOoLq11D6D8JwhWg0zaM7KPhaC26qLtd1edBlGGRPRY6W0L8FxKoQ3VcKPM9nzdrTsvNxoAilrirg2CBvcuf/LoDxDtddV+BhPxOAuuVwoHnmLe+PUnNJlJSjiUZPN6VvBAdVaR8y13qB+3I2Y0Xwu/U2Y6L3RNdYi9oD/ss8hQmv94hWJsk9p9FL/EBq1cI6ZtN5OYpg0H7SD25Q3NUMif4ha1Of676MsRz9dKCtHAuUm9blStql1kh/DUpQ+7UnuM/+ktEJCZc2Mha0QzRUYx/sGe1jdoimlns65Fc3dE/6gOZa/XRHEn3zMQv6rt5rJXHXr2sdBNc0hsw7fQuhgwZ6G09p3Wr9qJFqm970Nqky33k+GypPbXc5Vc8xBnLMU3o58RTJlpr4oBVBnWqvsJYojhPSm3RX7XExkHsaAaoI6qZfSnVWVoSb9BK1i//ckK8naaOvP1Wjz7RXTdb5IDL+OK3TBWoJCIN/UZf40T+sEf7z9vOIcATpTFHxRB4t6jvvBmPBX3AJpSyVZ4/WFVvRox1k9FS6OO1J7aWCDtvhLw1mhbCeqEN6YIBlUI/TV42P6DXNkL7GWqF7vn5r4ItdHe32zlsn7Fv/x3+0yclxnFbUUgxX0ME0r+pXbMQdTx7c+TQ8DGWRTVsm/DlWS96jDtzyCZVeK4Cuc5J2aRZPXKxQhU01RIfYBJWJKD79ycftoaP3cSo8XpNaXGxoV4i0AhitEOBIhJPDk/V4540MWHRw2C0tIQCNCMh9Ec+3gnE4V02/hclvFCMxtxJ6l7DmFSEqxQXyYyhchkTdkXWWHEmolT9QCYcVJu05FNV2Bl8TrBAfu0mNjQAAQABJREFUebsq16lGSIskaIraEyyCspQ7Bk8MV9ZoHveJ9bnlHd+z/CPG7BPCDTG5CBs9Xl148qSRFUieRH5IGpPmjLxan/cboqT1kyf8tYTFRkQqKrclKi/zXXlflMoBKuwCkRawFodC6+UZKquQPG8EXriFW6/6JqcE32haJ5TFZ98MviL8oaAcVU6fmS3mF0KnfgupYBGpDVqowW6Ruidi6TYm0RX6S5iNPPyUhgHLnyuJWIYwTXEP5o4nkMIrSiTMl9VUnnFFCSEIOkmuxwEPRMizWDN8KdMfLTgBH6sA/h+cvGq3ORgrxEFZjSQMTzGXIqwxrKtKn5Bn0afx8lovpKkLgqs5BWwjwp8frJSMv0AzeZB+loOmRgb6fVUX8XYrr2KtxFPYN5LGgDHT3Hof9Lr6zn8ajxjtrsEFv7aji4gpLGPMkfI5iclpDbmg5xyImaGfEh4lSDmBFXDi8yVCFIypqKqEyezKPOH31yBqYuhqA1tQAiNlyFIrsKuG8LDa7n4sR+1sbAwCoi7aycy/CIcTQNoRgdkZ4QWFpTmsU8pdJdIAc5UHox6DYYhwyVii9qpvsO6A8GFRlMeA2ishVSkFilh8gzHgZW8b7/OfPldIy6GEDBHCRUJYGn0vAHSGsQr7M+wzjU8SQiagqyQrJ81OAjglWBMbzIuE3rJCnClRqRV6yfklYHaF/KWrSsKP5TFFGFBLC96OeN5tcmDZEp6k64D1CgurrZAMPoKnLdbhLELJGuFS66wdEe829mAPByiEsBqPkYdMFsuo1kYW65cEDzwgZbkVAY/KA7CCcYoUHo2EIMu7coNyFKY3hoX95jwpIxxIIxn5MhZT1p5oQrZMHlro0tSVS3gevGeZsdHAI5eD6RTmUyBtyMbUFaaJHLn7HrUnn/uSfZ4wLYX7KJ+Ojy0T48xBo4aQocUjz1VZrFdvfozQg+LCtTj1p9r7Se9BmBPGMxqNYMb6kJBBGFlpfswMi7nC/QjGoyyuM32qp4bxbmpvwzME2gSRZyrwvuCgQoDALEaRDcqXoaCZkPFaLMry4FwizH6Bw0xWAODCJPFSOoEkOYlLeIDIyqvc2hX2AXlVGGNCtlgPKdJoSOBW2yLkXo0NAjC20w555/JfGKWmMD7GesdaifeovESj8AblW9Kc+ZrWLkA4jpEyJUze0xDtz88t29LkLdIUcDovwKg8OD2VAmulZaDP+g8dQmhl3QWb12ml1tYC+bDnrl62tfFb0B08PnbssI4DhN2zlpRTaG122RYvXSWP8TjjxPonv63GVKCXIjj06wddsifZDuwV9r0OIuFdeTQ78IanvrxWI6RZcAWRudOYu/cPOWlD5N9WbjeFNDUS2tmMh0wK5UD5D12wQUCXl6cEIwlcErCV33fiJiFChJXVE9rfMTLCYYfdTncgB3ibcMDJtZu2ikeuGHYnHrkNPb3kH8vZ8pXLHAwxCT2GZ2hcmR/lo5fFOUm98lSQFV3K5lYILEXSH4Qq+HiJeZAXexJPJqW9iDEGqkNeAeKhytGq/ay2ZlHGVkk1kqe8zpEha+3tcnB37OMLtjw2xeEyHGCCJ3EdEQU5UtqkobkK9SrAG5nm4IAJ9kYcwSRBPicZGgrkWdf6Q+ODtkBfxENE2wTO0w6RO0WHOMjAFSmHDaQOqSESYOoqcwnA3Tuynbmo4L017+BxCE8e98rlBGuPzMEgkcbbRWGWAptriXSow/LvUTDwPPdEYK2Kz8SRV5gcN/wpR5raEmPO5dGgtajDziIotNrDEja1BOWRHuU5KV6iljW+jgAyWOI6VEV525WmQjxOOdqUw1fl6cfBejau1gZfWFfBGtRBNRLyNfae/ob6lA5Dc4iw5XzCPXJpa0BPfIidxipNhOrT9RyC7joGUp2IK4ObQJE6jBvthOvW4TWn8uXNLllBnsSK0HDDl4w39IYinOdAMviRJOIXnJ9o/wVcRVf1Jbh350m+6jXxneBT8NnL0EO6qX+0Xn/9h8KpPbh65/XqB8bK+a+Xu9WqrYf46/9TC6+rjf9o/dX3XdCnJm+OatSHgLjw8j1v33uNvgb9qN5X9VwRn9DrLgHcKVA3eZrvejp4T89Xv/m7QbX+sv7ZqkttDF6/87y36dfrV3H60TrSn2p9akK1+Or1aj3+rVp09YE7zf0v1O9v3xl/dejXelTt/1b9W63ZqhWqqZbdaZXue1er7Qn+cP/X+68bW9furZ/eeRm6z4et8ZfDh8Y7+LnzhD+9Nf56k6Io9s6DWy/crUtX7rxe/VCtP7hxz21/Vs/oWjDfQU/vFPAr9espfy54xd+7889WX1XWndeD5++M+T3N3npc/XdaUq1f5blURx+1HwR+ipZKfxHviyGXi+ZKP1uC3y6TOkveQ1nkpiy0QxqAeEANHrEwk0A+RZaS8cjbQRmK1BH9EGAo/UMpxmLy5PRypbzKUw36goym/hbg1YrS4Y2AvtBAzYmM6mHolrxda6BRy0S3zN6+YY147enwxjjIn9ISFIiIUBoIeWsq3ykMhHpFx6HAgIshZNIyRrg6csUm4BNZZH6l3FEuetHbBsqv16Gf9M0Ps4b+KeVA8IucJDkLWVZejzozYROZSGnIUpRV24KnMfwjhoxVQ2qFFcKs529PEbnHeRY4tKwrLzx8IYYcSquqAIxAAWg5kyRDoxR6RVfIm9m9d6G70g1kzM0QuVbBy1HpqngFya5MnU2clYAsyNkH8qZdvE56NhypNAed+/YxliVy0F53XtVINGwz7ZP6CNJBnYpWIgUFMoZ0eR1IrHzFOii5gv4g+UC6m591Il0Q8E5nKSTxNkYAAJyAH+AVFldUJvpHiSieMu8rRDzVTX7Q4T4M8dITWFuM0/TZs6R6m2Z8mq1zDyHS5ClOE1K8eIM2kyM3xDqqJ9KsqbnV84SKg0pnFhApkE1yhr4r7aADNchpSkekXKIbylnLGRBFZEkB4WHkFTktlKU7wysVaVbmOdGJEEBjhF8HjfBMTqAbRUkPViRVhe+I6p4KUY4iLpu27yaCa5A0Fi28E7IZ1vEt1uUm6+jWidN2/C857Oytl2g/OXK/9PUgtcL9I372wuWf/tA++us/tSXOqsjjhVcmz20z+V/bDz5CXuNeO7Czzz6ztw+dQuuftlEni8D7KHBR+0G58+UxreipMP2XASHK+ovSrxKyUpTxV4h3jbwySZFWQL/JFBO2wqFW0iFrmEeOgsD5iRy7rN8ysnmKUO+m5gXW7ZqfazK33EukIue94MARIddzuYhcIO9NzjyKxDhAjJQFlZicHJCF2A9ZciXn0Gny9MfTdjHWLn9wGFi4e4S80F04HKBvIg9K93A+Tt1OaNhnWlsFvCal22Qmr3vaBMmb8hBNkkO5fmg/DjCUJflPNJVxL7C21m59xKFYY3xnz5C6gRdIt0FqBem7ODeFOY8jQsh5FJ3LwTr2FGoO0BR6CbRHgpccAOJgKUpXIIB1nfW+TsoQeeQ2s49TWtvM8XIG5w88ZUN4VSbQW+QIk2MfxJHZFDIvuZIEtKT0ApDTIsfDuECUoQ6GrEGHagKPSrZ04tUbsoU5zo9BJle/G5XqAPlW+10HnOkskkiUczTQO1PxTXQvzriBBqZJR6iDkpX2QQdd1SM71rCflLt5GV0zg16vvkjPFnCrMa6whkvS9dHTSmAVBcatSOoC7QmB3DSdtcVnfHolRWuMlItWQLA+iVcIq4jQXzlFuDMT8yKdRHPhhgHIexgcwfBeLSPPIzwyDYwT0ysMSiKb9FRtfD5SLgtA9J85Y2f6GhCLkEQsOqi0kjlwvczyLPqSjA3MqXi0Fg5t5WXexUGENDop0jkk2JOSTQVQC+R03EPPqi/S57mXT5NiRKns0F09DY1TWU1SIIepVQLn1T7xF/U5hCd4tJkUsdJlnYVpPIJ3gveCOtjFrAfmAnlZ+05AehzP/3oct9il5LWN4CULLZfeIP7GPAdR9doL4pPCSqGb1JtEh5YhLc/a3MRDPir8CM9zHR5dYc3GoNkhdDcB4jF4QoJ0HuFSGgcydF/Wf4lzVnQwowx4Zf1Cw8+TUu/Y62/a4uIk84XuRy91iN0GtFDYC81hnsBN9vY/psgSJovOM4GaLp14bgApxeKcM49iDm+nSgDilVEG9YzPC3lMlDeF/NvO/JQ8f4OGKMRUCq4fFAaBTHGaXksvuV0++5i1PvWMJYcPArbN2+a5ty13a9yykW1W6XzCwrev4xR8wxLbmNzdO4ITAj8+bYvXSPpOfsjQDQaZU/xCAD06PKkGALDe3e4ZPDaLFrLq1Gl/OnxEvWR/BxOrxQ3Dk6JdYiCkzGnjK9Qyy8aQ67q2hHLwKsy4gdAKAagbgEVKTh8mrUISxTLFdZzdPIl8cwrhh10vwUBMSYtbypd+IwBQMSlkCEUbMLs8ILkIVBwwHDdWwhZQFCkoIWujCzYwWTZxnglKaFUDFCwQqqC8T3kYm8IzZZcred5XFqHaygJTPwVeszqYlmCTaG4cYKMdFUDvwNour0+Ytha9jo7SWPCNbc0VMWiFBYtZsCS1scinpLw4pfUbLKpprsPo40MAB208AkPp5n6MsRu/RNgOhwQ191qlvRfPOMBJTiuqJQxAyy5d18GYMvYAVwIZBPLLw6tAn4QnxnDHbaiDIBIWrXWjPEme2oH+uDcgpXh6DX2XAs772qxpBNQFAP4s4QyeXxEGKOV75coFW716jjCP22wEBDoWf9BnkRn9sKEZf/8McF3Xss3adz3EQWxHCC9odYuyhKI4Apq8hLX3HYiDGeilCuvavfL0lbXvTIhFBvRMq7jI1pEgOX/tnE0c/wlMjVy9jIOfsOrbkDEntYVArqa+Ees5/Iw1bttHJewlCKT64BZ77UWIdQQCECL0PDR20So3z1hkbZywDMKl8zAF8iFByTmECjhOIdPwNu3hTYiaYNQCTCJPiJQ8AOUtofxIeZ3uyq+Ym5arvBGLOmFT/SH8pBJqpR+AWOE15LsMHoFMeZS8piFCX1hPZUBOJXjXSY064bdIAvkSAEodzLaR8KsVhO918stWYKg5Bq+VEPkHD4xYEmFi4vqE3Vru8rQMbZyyumc3p/T2EVpHioZrOPNPcZhimbHrLNy23sgEeZebbYXyJ+bJi6o9yEju4GTRB0YGAQMb7TgHp82tooRkAF7W5mgoAlEzYeAImhLwBURG8vOcDpq3gaFh9nADACah4zAYMY8maEd3W7szxPF50iXwHpPN+ouwtjiA49LHNnvuTcvcusY4k0OnTwfTkaJhgwM1SK0QZb+1AeQOP/bb1v/Ak9SJV7HnBmZgxQzFUGCYApUEmmTZyxMnXrFrv/grQvjmGGP4J6Fu7Qc/YZ33P8OhAA+5ACwhV8pRfor0AafesvL1i5YnZ6lygbEwxQspCyGhq8sG92y3VvZODTndKvxGi1i5YR458i7NaX4JTdreyYFVbUOs0KjdvHnFPr551a4zptEoOdnY9y1rs3iBTlA+uZg57KBIXqEy+Z3iDRxcFqqzZvLsRlnrJDm1WM+QtT0zZC2HyVuGEcYT1RONsfTGmzZ74oTNTa0Q1gK4TPL8FOEm8sL3xcXajnd1WOO+HVbbC11ZA9g/PWoXX3/dblz6kPauomegPBFiFSMR/L5nnrQn//AP/eRsZBkxKKVgJSfYsp1/55SdfuHv7OaxX6BA9Nv+L/1X9uDXv2YNnfUeAnfr5Kid/94Pbf6D96DDhPyT2apIKJ/omsDMGtotMFPRAgUOhNhkvRdIF5JZ0knAEsqghYQUJqD1UQ4sKCJ8Z/GwKCEM1ve2s9YRajkAsMSajhIa19PfZ4PbRqy7t4e9zT5mYyXgF42sL4G58oQQOCzl+e2XX7ZpUmv0DPXa4S88Z8OE90VRGmugg6sTs/be3//crr1z3I0Pj/7+v7Btjz4KYL1gl7/79zb59ru+l6N4Ksdam31/hQhNauwhJArJS/ROYHCasM8CQoRoZSWLEXRlBt7C0oFGtGCwamhvJ18+IaMIokmEVAHQLSjDSeZXh8rMA5Tevj1ma/Cgo5//Ldvz6IOu7L/+nf9ol375vvWQ8mLX0cetj7Uw89770DrWKXQ7B02T13CBnMdR1nAtSn4TqSHIk4KSDfiKIqmcVaLzcazxOuhFlmwWInMhnkz4G/Qjz1rROA/uYq2119nb33+BsNY5+8RvfxE+X7Crp86RV10pf1ZRbNYA0jEMAVaiCmOoAMjfIJQUgLsVwbuN/OcCA5W2SSGcOvhNoYUpDmepsAF1MM4yynIMIbu2odNBVHl7lxHKonjmx+DFyh1YrtL9OMoW4hsCX8RaSP2gw1ZLCORzHNoi76ZG1r7SGBQJF14nvU4RGUBgtRsOGG/31GItyMiUwLAh2WGDMRNYnOCaBMs0gr3otg6tTDCmWrPK5+veEtAMCe9pjJjKv1hXV+/eY6vkJV8k/7gMHXGejyDANja12hDrUuuzAYOnjMKSEepQylKs/7gM0UICKFNggRtdWLtbgrsUAV5w2y9DqI+Mpfin5Ap/zdc6i9t5MozLxyboo56Hqeie6KB/VYHBL6XwkeclvHPV//FK7n72qBduSLi/Uz9tpVD9Q3W6p4ZQPlWp/qDNFOfFqxY+ePuqVeh53fMSVD/jqc9igLSl+hSvcMOf+rX69aJkZf1ROWoDn7f+8ZHghupX//yHYrdK8+brVvCy1xO8z79b9etjtX5K8v57N7ju5Xqhqqlat76rEPVfk6k23amfD8H/wSP+qN7jIs+5l42//6v1q3MqXwW7cuXFV/ul5/nxKqqlaqqD+lUu/9MWV775ojqCZ4N3vMzfUP/WmOipf6z/Eq+9yq369d37rAs+CNX6+a7+8Z/GwteKHuH3H9avButmcNfbH7wZPFst1q9vLTA9rruaY73nz6g+jT//+00flK1KeXrr5+74ayUhifkNRbME5eirF8DfYPy9aV6uVxS8Qd1bYK5q0q/CRuW1JBqaQxndQOaWgVbpV8T/VpHNbl0btcnbpHjC8JPmu/7KL0rh+k3kiXSnAIzSTaQEimt/Qsul20nhVLivjEX8gWwDeOq0c2iQDEk58npKJm7C01FyaMZBVQye6BryQPNICgamBpoWrWvj8CBOtB/st2sXz9nJ11+y4eEdnHnBYV8Yt5XfVYduKjVBBhqZlnENuacIWKf0QskmDkfiDIUigFrvzp3W1MFhMovjNj82bovwCvGYbmh/XxeyInVuAMxkAKtyko3giWnAgU1orA4gyqH7rWfkOIMCz/R1tjdY504MlYPbrb5/2Fo48OnGh6fs7KvHrPfQA/CqGg4lvQRt5lwIcmpKL1NKAv2G6WtIAAhyfJYUDesYbRVR0gHo2grfFsC0CBA0Q+htsRHdCDBX0S9xAM3uXfDVzz5trbv7bA0e+vHPX7WbJ8i1Cm945F/8Lrw9Zx/8/YvOjwZHeHZoEMAPcIexkc4g3ra2BEBP/SvM6ezkBAfvcKYGslUSvZZEtsh27S4HVpBTaxnLRlJdlZABNgFzkuhvtUTZxgHsshPXSa06bykAuI7Hj1r/Z54EeEcAg01nl9bs+Lf/wm6/e9xqB7bbA7/zJevdO2JTp8/ZhZ++apff/4Ccm0PWu+d+27Znr/Ujq9Tyng4ylfODvBwzyPkZQCnx2nx6GccX5G9ylS6iz61mIraUiQEMArbT51gH+VXh5yWi0eSEUuQcDp0xEUavjNSigzczaYyfITemiF7D9QOZi/FlXLQRY+hRMcakvnvAtn/+v7btz3zSevbt5B5rm/sljPUCxdwj9y+/bVffeMXl8H1f/jqHnX3aug+N4EyWseuvvWAXfvhtzmFJkycXMZw11ITM3n7gcfIak4KqMWWdOMAp3z07ExBHBmGcCND75aW6ugAAuEo6yTwevazrCLKODK5KyYimZ9ZFejUM5K2c9dBLDtx6ZPK12YzdWGq065uAr6RMaEmVbbi5ZH3NeOgB9qaX2znTZBM96jb5iBcBLOvswvUDNrs8bHnOxYiSLi20ecOy0+O2fAvDd2y71XbutUJMqQdJ38D4r6zO2OoSjhicv6ID7xTRWMDAU+liXz3yKQ4SPuwH8SlMXMYh0VXxS4/KA7SSnKK8qJOnfmHT7/6Mg55GkTfRDehb254HbeRzv0fqs72sW/AHgVvQtjXy8o6+9O9t/txbXAJD6tjhRoP81AUwB5yw0AWSPfs8B3HT9oNOgyoy3CMHtSGX17Nv5BilQwnxC+E7aVHQ6yYxLozfuu4ge19TytpIoYDKZ2PLpD3IgDGgzzSxZkrQQ52/EkVeLi8p0ozUCsPd5DombRgrqAB+sHLzAphF2ppI1ze0kwP9OONnlTqvXrhmi/NKiMCeTS5bUxScARk/vUl6NEPejPRyUPISuYwztr2rgQO1122aEPxcjByq6MWx1Slrx5GgnpynRQwYtxivRcBPOXiFcHyTHOxGDtYwOxH9pJZyMe6wxHPpGfYBIHyEUHzmooCMzo50bhEC0I7qM06OitAULxLeolRxov9KHebezNBmIGzXSWOsvbDScgwdsjCpDiMYMOTwojkuIJdKXhQcpR85gxVl+Idmit8rgkY8W7Q9iO4EV0Cvnb/4vi1c/5j9TPo5nLYEyivNZUWGA34V/dmw/X7rPvoZa9IhX/IOp74gepvuw6/Y5XygEmjf6sQtm/3oHc7jANcBpBcOpDES3xWuwQ5mTUnHos/sZxaa1e58mEMaD3q6DO+O1i3jIQImMUvevdqbwup0+F1zI3ouf+UUFkfXa5fhg6cnmKNl8TZoawVaHgJT0btKYaODgiscOhZqJ7UMY9AkPZq2p9EXcjhPwXCsODtlc+OT0N56a9i2jbzPgOWMYwQsoI5o89gmzk+bpBZs2maF1CDYyaZl5qDhGDfD0OdyjpSa6WloGTgSjkPqHnHG9J39RY5c0RmYroV2D36iopwhyiWnp4TAy5rrOd+UpxLArIw1SC7ySigfAeCS9CuwTWh7DqIagTnVcU859dYRHpSvyJNPU1aF0N44pyy2tJBv74kD1vzUJ63+vk9wIBXWm/d+ajlC6Ysthyy+7VMWHruN99ec1dxH3tCRfg/TXoTJz50+bXMfXLbyTawgyzDNEIoPPs0JiGY9Cec9JBW0XBClBBvloi0BKCs8JIoCV+HZEL8RwNRSHivIJgtLi5BJLQC4bsAgPLRbk8QACGjU6YHyfloDKEJ7JF8iKQMA+uTlEgY4zZEHg9T4oPjaLFo7iEIAAxo7KTJy6ffwcMYoi2JVwCsQvAtggcHXzghzKAACURzCoAKyEM80bcnQliTzoVygJYFwsp6y0fwAngoKpuef0aagfHaTk0UWsBQx5ZLaJMyVrvMZYY5f5WUsI4BhA2Hy65gQLWbybcLw/IemBD+6DkX056izrpfDiVrw7psCtJhmP1fI13gf49iOULSGl6wsbNQ3dx5GQShwHEbTOMwp7q0AAwC05ORhsViouYc/bDB5HrFJ5E0Ww1tPXkTyblVS7/oUeUYA5QUqaCzUJ60xQdeyoNFo/qOPMEhZ3jR38t6c42TVDQixypLiKiBt4dIZW7zysRVnxmlzmvdZ/JBD38QiAIwbO4J6VKzA+W3WvfOIDTzwMHlK27BoB5Z6GkaNrCd+ZRmCMnoblGJCCooUbtE03dePg+UIyhrfTcZn/vIHNvb+j6yIZVutZ4VQhvaYxpm5h8k1c8hV14Oftebt5KfGG4yFyV7FEoRQIm+HqLwjIUryxk1Onbe2jXPWGl/EeBHmhNicLU5A5PFUz5aVf4U8nHi+lxifvHJRi5AzvkWEmCIghHx0C4AKAnXlKeAH9MFUtd+VMF3gboHfEvlS1VeQWG+nDsiLRfBqgAaopxUMCVEsfMkkBzyxLuXVKVAjBSAZRwnYiChkZp1E/eQeImVFqqXVtuvkU/JBZcjxOb0YRdjQ6ZphO3R4l+3Yv9vzKN3IJm1inbGG6TZvXrbu7EXmqNGW8/U2hVA3q83Dfusqr9mBATwlWGTnFrM2wyEEIYhuEwyigVyeib4hW+HQqJV5CKDW/cYke5RTXRHidNKx8u2WWVPKNVMHeNZGu7U25llLOcZGn2Uln+cU0YnL5236w/csd+smawCwaHjYD+jYypGrfKrtALkDjxB+deQpyoX9sP8k5MhjxQ0SLDTRTHnbbSKg3HrvJbv00+9YCXANERwPmDrrPvKM9Rz9LKDwI/QLBk05Egazk2SI/uCXVrx5EeF53rDBMzXsY+ZvA8EyBdjY0tttzRgmaljjkC0E83oO4ACUAhxb5YTTEh6YnS178Hbphz6HAXIv2ZlrF2wUZpGoOWLdMQ5/YKrjCQxr8WnyCpMXnbC3LABbHNA8jvBdtzBrCdZKhAMCYgDzfb91xNof2GORDsaO54ocmLH46is29d5xmyBlRYnTkRu6+60RJS/OGpYFU22W8afx4F5yZnGo4HrWlj64Yude+qndOHccL0o8lJOAuHgOxxB0D3z6aXv2j78ZeBNqz7H4EikEQMDQs2+esFM/+Bu79vpPOCBu0O7/yj+zR77xrxHUG/GUWbEb7wNW//X3LHPhrPXj5VJHP3S69RqMdR3lahNLaAzru8IBi+xZRStAtq2EFbTI2tzMAyhycFyFBPU0iNxXKMPQGXmO1AKC1sB3sstjMFeBzzGrbwGMx4O4s6/PgbUaAMpGDgwUeFaHwCneUAMPWEYxeuWnL3JY21Xbtr3bDj//RRt85DFOQCUvNfxldWzS3vnbn9ilN9/wlCBP/fEf2Y4nn7L1sXk7/5++b5PH3qVO+B+8NgTfy9H2MDkGG1vb8eoQn+JwE5SDZR3Ywh5u7erE+k+fp2+hGJP/nnY1dfZyWFk7oCVCPmtEuYxrACObaGsD3kcy6M5OT9v169dthfIe+uJnbf+TDwHEbtgvvv0du/DGO9a3e4/tfuRx6+kdtPE3McZOLRNZMGIZaNoyluNV1liMvdSA1b2FfVdAIF1dvO0Gp0gScAClTJ7oOpVWHte1pEyoYT/rNOIN5Ic0ik8SWty3fcia2+rtjb/9Hp7b0/bMl58HaN+wyx+cRJGCv3PYSBLPlAbyRCcYj3CM030bMOTAR8p42crTJY5XikLzVI/IsxRrnbJc24GgBZArsGEZr2KlIIkzV/KeqiAwiRaXMNhIqEzCr2IN5MhCgUiyRsMQzRBMto45jVFvmfFbgs7LiNzEfMSgmdrri1O3pb0iKGI44FmlQRHj0dw4z0LC3ACkyEIzSuIvsBl5UCsPegV+KRA3hUeZ6hd/F/AKq0PeAXggdYj4cJI5Fdgimq60KW70hNpLac7gxSxFta2z3bZtw4DC/MaQ45Sapg4FRyf1JqBN8pz2HOrwOZUPBXQ6yEc+STiGJYjTIWf4Ld3gRxKUp1Lxx6sX1QY9X/0qQVnGcaXM4AVoAff1Lp/1vmoLwiD1At+10auAnFfH9+AOLbmnfq+D5++0jzlVaSpj655XqLdVnsrho+75jwrlx0v3F4Ja7q3fy2JOtn70vq4FBelPUL9XrLL9QW+R9+3OJ68/eE01BqUETwfKR9B2L9/7rye0VnhG36s/W+2/+zeo38ePx4MSg4eDsVWj+HRP/epqAD5ulUqLfkP/g7ZrLAU13ts+3lOxGpdq/1V88LlapjfEH/D6t7qy1W5/6m637tTv7RJSq677OKmxdx/cej/4q/l0uCQYUbWJt7wMPuiel1Ht/52vuswbGvfq6OklvaC3+Z+/PKxL+r4FYvuzXvHWdb3CVa6p7DvN9PeqxfmjGn/Gwsv1Ir2dXl3wiXvBPvJKt+qv9j+YB29JUGi1LrVPcqjkT7UcccNDeOXBuoleoTznGwAvOehgTrSB3+WlRbt1/Zob2lW/aFAUWuWGG3i0ZNIkhkEINLRUh79gPJLSDs/ZRMeTfqGweaWsUh0CUpTDPUm0kw7aygBSFYnmaOa7opMUCVYASBZQI6BRac/k9VpEXkxwSGnL8E7rAIy8efGMnXj1FzY4NGTDGJ5qoJNFjHF5DtzKrQFWIcOva38jFxegezJ+RaV/QIuJDbOB3butqaeZ3POzNjM+ZkvT8wAWhKbiPdvT2uMKe5r8ivI8lFdTDBlZXpHLGMdn8KzN0hfODUKXJTciTKKjNWZdRB017tyP8r2PA0e77MoH79uZV960/vsehp8A5JIDtRF62opBMM4CkHelvBizkrFlzIT+bsCrdDDn5saKtTe2WzseYsqzrnzA0+SaL/O9SFnyRA0BznTvGrH9X3zOOg8MAvpN2dkf/dxGOTxXRv3Hf/9r7sl7/Ls/Rr+us8HtO2zvyBBgEDon+qn0vhV42xLRW/K0XsW4vgiIkAcwKOMBGAEUiGH0Ltf2AoxjnGQsG9HL5HlcYqzSeMBGAPHkSxqBd+Unb4EPcKjW0A7r//QTNvi5JwDfpUOivWA0fP9b/5ddRx5JDe2yh/+7r1jfwV02efKsnf3xz+zSu+/hxTnEtaM2vHu/7egl9y9nHQjslzOJflcxoK4QybOAF+8KZxmszy1YZnEFWQGWiUNRvki+ySX0NgD2KBF9EYAo6eMlnLTKoKihzDwyEzIlB4XVtZPaQZ6neJTqALCC9GYAyrKAUizYSkNRy9puGdlhw5/7qg0+8aj17B9iA7EO2G+KLBUfGzt1yt77cw47e/NleHqtp1bY9dscdoZHbm5lw8aO/diu/PgviBDiEPh52oKTTgNOQJ2HnsDwPGB1GHZ1GHNwuB46Ojw8SG2FYxlrYWUexyxStoWQb6LIFzpjIyy5AMeCRBtOYnt2WuPQiLUArh+IX7Le1XM2enHeTo3W2oWJIfZf1Lrr8nZoaIUDwy+wPwEuxwFs88jNtcg7KYD8jRqbXhhANsBQHVP+arh5ftRyM1dt4cossiyOBmEiqQAABTCLjpcYHxl+8tLrkc1k6C4i71nvsLU9+ixA7gMA+pQHDZH+6nl3We+IJKwHlA7KWJ+8ZlOnfmYT7/7EgVzgMPYJ56rse9h2ffEPrJV95HlUkcOlPa/PjtmVF//CZs68TQOQdXoAEWlHduI8DhPL7G2cIHoOWMvuh61tN0CuvJjR8SI4vTUDdNeyJxRhmmL9twiIQzdZx7B9/fZNm755E5B92ZoBMPG1I48ynpU4auRJC5qINjvWUI/hJ4RxJX2LCLhro8hrGWs6ctS69+63ZurJTtzA+/0sDgNrnPnDQVa77rcKtG4ZOXEWJ5jMOhFV7Ku6zMfWFkMXwziezhH2vtlAFGkLrnKrAPslG0HOnGGdT2C4KSBv43JpYbxvo8h5rD6IMO+w33JEE5TATIinAgQGEIaWFIiUzDNH0u6K6PhKTVLanGUcmBuAXSg+v6wxEBOduSBjfzKJoQz8TREYUeRZXAa4T6ngCHFofQgdUOfQhKHpUCw3+imlS2TXo5bcdhC6jM7DT4mIWqU6EZ4lADFIV0PVkuOYePE8vlX5j/AneczDaxYwpF04Zcs4sq1jGFDeX+nOrtiD27GI9KLVjdxnfY983hq7RuA7tIti/VeMSfxQ+jNrRdEPaxM3bebsW7Z8/TTzusTbPMM4ifOpGQGQyyL06/wFO6mnP807jliKQ/YUTe+p2FywQAlQFeoTYyysLgl43YRjWgt6nexdigQJs96kh8u5K0PUeRYMpowhUJ7zWvfCOivgCGWA3ErzkAPkKeXwhbZlwaIqrC3lRs9OjNP+MYxgdVY/PAzwS55cjAZFvIsTRWhBbgpvdiIt67lX04vxD3AeB8UyBlZlHsCSRXPRBzi7xoFtjb/3nTGlPw5gaw3sAcgNcirqASkEmjxCTQDKxDT9ICSUjCiLIy4wE9OaFBG3nrNINmG4YRi1vDzctZ3vEXmPACRpMhhFPE04GI2UDc27uqx234gldu2BCJLP9OOTMHrc7Jt2WqTrgNWsEh7Ac42P3GfxXSDUMN2FSx/ZzPFTtvAe4cgcdhXFE03Nj8AYkii0DSjpZQDYIAwHpgZx1ol7RcwwIdpVU4OVoocDdlpxeQcsLHNyY4GDtQpY+iosah30he7o1pwCoQx5Ji+JV5qSMKPTYcFGgUcZU/6UJEBVPXkLtRbXCU8qg9LH+BInpDcBE5SHjRah8oUqBYN7CLNpCgghSuGgHCgllDOFiUQghEm80nBe5RQ6iAAAzRrt0UFR2B6tDjA3zntlPJgqHAylemI5FjHgukKcJJwrz4YWlRRUhZJ7+AZtlaUE+Ys+KcxdJ4Yr3Ja6lVCb9lTKJPSHkCs3jicG1zz5jxaHgFL+Jgj3T6EYc1JiZZOE+4Adbf33QxyaUdaXsejpdEOIwfIF9/qqFAF1ktvw0sPHr5G2wLgq9ClO2oI4zCSEIFGAqUZR4BN4hrmXDoBgjEMF0IWxiEihlyU/AGrdK5iOCcgNFCb6CIGrYd6LMN9VNts8luEsHtMeOgDRkqVk8dJZW7z6kRVmSKKOxxajwItiAgIC1T9EX0B1z/PJwXt1rSPWtu2A9R88SLgNYfOUIWWzxIbRjnCBXwRNRJS5kgU/yH0o44cGXpAuZdImhedywYny7KXjNvbujwgHWFQhvCggV/cplbzQOiWxmVMbOw8/i0fuIWegfkgBBN5PMme8EwCysi5F1kl0zTjvaZm2ncOEZJMkfOLMRzb+PlavcQQ4TjqdRbBdZ63nfR0AMGzKYgPIxvtK0K4144fuQfwValdA2POwDNZKAUEwz3gGh6jRRvpZACQpy5sROl4B8JYXewBis77Y9xGdohrBwAMjj0H9ogmSluN9rcOwwuU0axWLlry+8JRrq49bI0BTFCuvQsrWkZoVetO3fcT693DgWfeALWIHXaDNJUDUtuItG8iNEj5Ua8uFFruda+HERxQMym3YuG672knJwBq6kgZwXWduAd87mOfmTk7xBVyaX5A3wiReCbJ4zRmGWWvrkzUMoJ41UMGzVdbkBN709XgjwgVpEyCe+sp1Efo5DuIav0xqhXMnLTdxiz7jdd7bh/W/wXM75aaukge6aG37P2F9D30aj+5HmVvxPIgqdEsKpdaLPDF14Ib2ZwEvgrHjL9vlF/8KD9tZBD72OlbS7geftW7KaNp9FGCIAwckXKLMrI/fsul33rO1a1cxHCGgs9kV6SD2paTyOpCrBu+XFHs5juCVpD11eAy3YnBqAXgqNhJ6jTfEYO/91t62A9AyYaOj5+30lY/sMl4rUUDc7th26ynIc5Kxb8A4kMYSjbCRZk3FG1lHCCvxmTGAOZSgWoTi/kbrfeqodT6wD0sk4Wms+eL0pC2/9qbNvA+QO7lgeTz5azv62U/tAFjQO2iXUjMku3s5HGK31fbB/PBWWDp13c6+9IJdPysgl/4QyhXj5N4YoO6BZ5+wp//kDwFDiQYRkEuvE9CKNZQvAbmnf/i3Nvrai4Tv9dqhr/yOPf6Nb1o9dH5tDrD8OEDu33zfNq+ct73Dg9ZGriEJj6sYF9YQojYg7HF4B6EPzmME4OcRoiRASoAtIzBjmuQARw4hjNWjaGEsAcgVT0w2N7vwvYH3j0LglXctSqqFRoS8jiEO0gDUrQXwqwXcS/FbC72rBYgTuLvKHL77yi9smZN6t+/otfu+8AXWDoohITcpAGEdbvL237xgV996m31VsKe++Ue268lnONRt2a59/0WbZC1kUVIk/IcRuNPa6wpPFQHlwAbchkWJCMVjtKizDeA8gjKWIXxtg36HWS8NgOtNpPCog6dIKJYAqJy6KXhXPVbjGP1ZRrm9desmB+Jl7ejzn7V9TwDkQs9fEZD79tt4QO3DS/dx6+7pt9vMe3Epi7J7hDz7AJpz47YwegpZM4OS2G5dw7ug++ScnrxEpABAJCCBvAPi8sylHzE8zJswSDQCLGucsrR3lf2Mu7x1Es7ZApD75nf/DlA0AHJLi7N2+fV3yKcOHYWuJxIc7IeHtA6SEQ1KDe0mp3or+4UQ20VCneDzOvRNaaAEYqY5CFOG1NoOQsnY6xlknOXpWZR4ARU6eR3DIKtNh81VWJMyK9YyvkkUBfGtlEJPxRvgrUn4uA7iqABEr7C2ILGEBmO8QMnIkr5kAa+mCmurhvWgawKuPVKJB1k1HtKlgx/XpdyiwQrk2EQZyRHSV0IorkVBqSPkLYUQGEOeqEVAFJgr3p6m3RkMZjoAjUvOf2KsMRmTtVt0+M4qbVjCQ0ug+cDAkHVAvxoIX5ZsokPk5FGmX0+BgdLD1FMQQIfzK9EuUTSJy3xQ5/QJXujgEvRNrAxBhMu6oi+/+iP5xz0k9Ai3JDPqWvAteNb5q4rSA/yIbioiRjxYQFPwI4pHHdW67tSv59Um/5cvahtleWW6x2cvwSvnnvdL5VfbSnlb9d99J6jfAUHe879+k8JUHrzOe1tt2lb9wThU66y+FzRFdQSN2apfLd4qUn+32lx9zNvn5dKfrc6o/6rjzvjru4qlAIHs/rValtfn94J//qn1qyHq79aYqK679W+VpZaoznvrD9rGxaAvd+5tvaO/d8dfb8sYr8dU2t3+S2fQWtBI8FP9c2ew7u2/tw1+SxlS5O4d/633VK4XoX9+pX7mX3VwXw/4c/4g5dGArfUXPKBnqje9NLWYS95oPcE9tUVr0x+trlU+aw2rr8Fragyf1Y7gqpcT3Ku+rmKqjQnmwYv097bWoeT+oM/BX9F73sKzCxkPPpmDt2XRATY4CDijSBJoig68WkAeloFuiVR1MioqklH0XwYm0RClCZKMIoeCCDwljNxI8C6yP/IwNExA7aaAOOhTGkBHQLGiAVt7OLATj0n1VV5LJTw92zCepihXXmU5PecybQFwSZ9RtpBt40T8NQ9th2f2EZGDTPLGzwFyh21oaAhPQ/RP5INNaJx+M+hzGeiSPKg2AQDFiyqkfisjf1ZICzhy/z48e3tQuBdtHrlvcQbZBlm7HT7QiyIfg09U4GVack2kSaiF5mVxXhi9cdM+ugJfovxNaH8Wp4gagIcOUvt19AL87TlojTsOke4AIPfEB3b25bdsCIePEDLB5McXAWabrJuoKB3kKx1RXsQrhNHK6KmovHV4bha+oMPDOkmd1aaIRXQaAZYytobaBjkIh4N1CUkvAQJ07dpuB770HMDZsIN+AnKvHz/p/P7RrwPk4jR18gc/Qr9usIFt22zXYJ8D5gV0vCxK7Dpjsw74neVsjrWFBQ4mnRIig/xENBI6YLxzOwbgTgB3fcdAL4AniawDkLtBVJycNsLMVXwZ3XZuBvkeL+1de63vM5/AI/cx5BzxF+YZR4nj3/p3dp0IoeTADjv6z79iAwd22+SZ8wC5P7fLv3wHp5hh69532Pp37beBTuRB5k/rcINx2QB0XsURQSHq8wI6kDfWFgBBaJeAVR36RUwOTkTQWlJd1fQAlmN4DMnDlhRNZUDcEIcOKVdsEg/iBk6L99RKtD2Ng8AG4FuB8Y2h5yh1Wi0ycR18uWnbbut95AnGd5e1Dbaxb8QH2K/wT9mPbp84be9++9s2+vbLOEAA5H5Vh519zoHcTXCA8bd+YqMv/pmNXVrjICx06lWcarYf9Yi6xoERPNrrrJH9GRFAIGBfY8+e1t7KymAMYJ1ljSriNiJvR0C6WAeRb9vQQ3d1WyPgfB1ycxPyxKHCGeubO2UXz07Z6Us1dv72APo8nrotOTs4tGrbeq9Qds7GxvuRhbrwlCSHchQdj/UrZ5xQBZlQzkHw9ezaFdIYnLeZSxy0C6C4KYcdxlV0I6SUCRhVyninlgGYonggooLj/c367B2y9oc/ad33HWEMkdkB0kOMk9Ns+hYQTvRaMIM0Mu3Mh78AyH2RCLJRdB/SMiLvKMpw9/O/by0A/h7JyrhIJ0oTbXz5xf9gM0Rly0CT6BmB5iQsM37RD7pG2LJk70FyED9kLTuJ4OY9NhLyIpGUkq/5K6BPskwtxuhGZG0ZxCcmp5A1x9hPy1ZHZHkSGQ+zvC1ivChWkN8SLexbdNJ+RQ832dyVCzZz/izy2oq1HmVt7DtkzTocDoeRNc7cyeLQ0wTm0zsygj7VaIs0Y3JehyqCgSFLJpdOW1eKVHA4BK2hI6yskgqDqOs04xTFWamFdi2xL/WrXNthjFsV1n4Oo1cBfUL6vXuHol+VBNwylkopmpcjAWklSzidlEPgSujZwhtCIYwYzHMMBxk5awX4D57J7N0YGJXSBHjqOH2Xfg6WV2adhKHVAnB16GGCvzr3Iw/4tAnSXUTujw89ZAk8tcO0V05IBYBcsTS5Cso7VuZcGfwUBY57pK8BOUo6N5ReKmyDdb6BI8fixVNgMAC5K2BHAnKhL2zkO7+SLxpG7sd5CSC3F70cXiFZA+SOmaKrlKe0lh7lTr/X8PaePfdLW7l2hr0/5+MgZyxhNAH/BagT36zyQqX+FJDbhNdvCmOecqgr57g/Qd3ic4oy8XR+vKf0b83oG20YCKg5MGpIRmRdFuGjOTCcnIBcDIEx1cM8KCqkiHNZMdRsxaZ+MA/Ac+TtTXhAnvpK6PUZjDbZKWj78pQ7aMW7t0NrmFuwhvwi/SjjKFKYwjhFyohUJ/gZKewYphD6dxnHG8A++sXfEL8uN2/1MMCZuMgzrCHaHDqy5zMYjFlcEFoNRh4pIY8Xbo5NnYdxFFFYKhBvnaaeRNlUTp1gzOioLAcAj/JaSaHMyiskw3thgFxP08BEa5PH4KByf08B8MUbEBYABKTglABl4cg0BdCBhZkiVKAW61vtkQesZt9+QKGYLVy+YssXR2394jjMZRkCjuWJ9stKmcLTpblFQUEMNp3P5vCwArDU4WMFPFsjIU53bEVpe+A+qyU8INHRaZs3R/EEPm7paUIvCMvRKdpFhJ28LHqEKLPG8bZho2B52VgrIfgAXMFAwjCEVBsMAaXb8/ThhVZgoiowURGoOASxht84VFAgnXKDioorh62HFKFcl1H8itDWsqwlgLapFUBI+pKjbHkvZlgY62hpCgNBRGEjcg+CliePiCx4CYCpKDlkCiykEmMqqwElAqoxjBAJ/VXOXnlOh7BykKUBJkL9zCFT48CShLIynkY5hIss1npZbwsiGjwLTONz6gBfAlA1DEPdmGHRrwKi1FknSnKshhCmBbwXBTfjuVdYhmjjJVwqyFrbS0gK1lO83UryYGPDR5t6AuVHwhyEK4QQFUMhFtis/JM1rIcmrKr1nRpbPMsgRFIKw8yvewlJeIfxoV75mlK4sDyPVkisvwqzVt4h5XRRTk4dQORA7pWzlid0owJhRIphcETK1T7GRQs/xJpljcZqOLmzcw+hU/usbdcIoBBgNIKW1gAjR40iLrSG8jchbgJARTjkESWCJoVe0qH2PMPH+EMw2HBZBLjZSycAcl+wTSwvuqt8XqAv/lzFPQIJaR/YYz33P2lNg3toHgyVehVmJYu+cugmIAZRPEgTmUlrzXxsh7cVbf+BndbfeZC0DS/Z2GsvWfHKui3Fmuzm7mGb7a2jnVQzi3dmupm9IoGVfJcIZjpVXrlbinhZFGgzPhYaZQcj4gh+8kBDovecMlIMJZTnAGOVc6uIkCtLubzV5NlYJqdtCObC7GmgGF8EsDC5KAkp4QYXFN7ELzRBJxqD41s9a6VWnvR8FmCxobxEeJ/WtHeRIxagDe/vIsCt3ErbbMl2R7F2I9Ctl1rtdrnbNhBAKwBCydWLtgNBuw7w5xanta5hnIgwH80YG1JY1MrtHeQcSts8wuEquZJrSyvWAyDZv30PJ9E22UIaGgWYLC+xGva+vBEZMXJzaZ2wxthbBejhAgx87OJ1m/v4DB6HV3lmA0bX47meyoxXAORWrGP/0wCxz1jL3kNMHusDg0Vw8JiYrtYOY6VOs0iUN3Pi5Kt2Cat+bnHa928t+6rnyNPW8RBhJjsPszfYd9SmqIbFazdt9OU3be4Cp7uSUiAM8ByDBoOVMxkbMEB5t+MVzTyFAc7khaicQsp/Wi+Pu86ItQ922t4dD9rQMPlmAYVGb1y2M1ev2ijKTrnIWCM8DUKnGmEyYbxG0tkVWyNEKBvpgFaz/qDvEQw3oc0J5hNPVkDYnk+yX44M421PEBLoTxHhafHV12zhxDlbUXqC2nbsQMwrApC8URkUfllegJwpcsDVAM4ph/j61Uk8cn9k18+8jwJK2Sny4yUA4xH4D3zqEwC5pEvA68WBXNZsHGuzgNxzb31gH/7gu3b1tZ9B37vt4Ff+W3v0m9/EC7gBAXEFr+dR+/hv/87yCBN7iOxob8f7FGJaYJ341kZ4CiEsFxE+lKJlmbW+olQ/zEmZgyqijEdMRiUUWhmjFFKWJkd8GgNECNrFoCP4Lfg+hYqJxQEMEsa/fRu0jD4AuDn9ok55gySh9wK0dTru+XfwYF2csO2ET973+eccyE204N3OvK7cnrJjeNzIIzcKbXzyj/7I9jz5tJXJ3zz509c9jcESwmMUj9MEwtcSm32T8nUAS3FhEn5PChbWWYE1FQJMV956NEosvITcI2RF4E+1eFY0Mje1pNyIw7+lrOkdnVidxDtXa3aFvTMN/VQY1UNf+LTtfeIovCJnL//pnwdALsrdvkeftN6+IRt743UMDsuEye7GO5jQMdq3ck2pMlbwxm/GUHOY6U/b9O2zrC3oLmBqChBZHrRap0rPIiBXufTqlGcdSWaFOdjE+6d1sNfaMMC+9b2/s4XpeXvqy1+y/NhNu4yymCGtTIT93tBcJtUFEQiMbwllVF5UNexTKV7ZWVIUEDkjQUf8S2DuhgBXtmMNnhJlNtIGAvYqQG6aVA0Zom9WFxSFhBctdChK/5MYDpVOqQajlDxkk/xVqKZOTVYESVzrk7W0hGAOlefk2i4XqqXAr6DcSFhUmK94mTzApYiIhirVQiNrLA+vX8d7aB1+lkcRcQ/h+VloBQk/mL861lstQG6S+ZGCl0BWQJ/y0FTlDU5Cw0QPlDZCOekE+MqzRacPCyxbRanN0R95/vcOke8YY6W81WTIkmCufLnKDSZvDoH47iksLkeZDJP/iiC5wOxCLJ+k9eqHP1uAnH/WJuf/4IZe0m7TX72th6u39Rif/boq8nJ1WxeDr9WPiFBBW4ISkBvZm3o5eJKPPB9coi4uBgCbnlO5Qf1b1/wlrgfPB3+9o/D2wBFUBeg9r8Lb4u/qkirixw+F9PpdhanW+avPe91eWbX/lB886EXcKZ9ifb/5eQeqWv9Rv9eldtAQtVX/SP7ZGqeg///0+n+l/2rCVv98bIPOaT5UvwDDe+uXAvdfql+tCMZTBetRrnjb1f7fMP7BU6qs2h8+MD7BQWeqXzc0Dv7Hn9FnzX/Q7qDxuq0fp+gBsunftubWn1f9vPwP+7+1PnjKC1cpeiMoVTJz9WPwrob+nvGXfOqNUQP0SnU8KZUlxxdd9HIptVq+l3230b7eNND+tP5SpJ7R2Os3KIIX+OJFVO/JS8rv84hGV5+VWk3RNsrzKoA1h/yYhWflMM5vIrNt4JV54xo6FGeQ1EEHmptboCNx15lKpEKQXCIdQKlbdGZEAt4gzzwsl/A+jPncV37WHDJGmtQEa9CdNDRLjiLdgyNEOyH3wUd02JF0lzZAn1rel+flehrjPb8F6smia6jDNck6iyJr1HUPAuT2281L5+yEUisMDRM5MAw9Q/ciOiYN+KV0VFl4WJY25EUjMfSpb0Vk0BxepBAy2/f4o9a/bzsyK6m2xkivMDUDfU5YL5EI2/t78LQCuMYo1gIQ09VCRCXrbWxqwd4+edqOnTnh4edKEbgxC4hZJlURXmmd/Qlr2b4XwGGPNW9rB8g9aWdfectGHn4MWtlgE+cvWi+0vq+7051sNgC4V2nr2grpqTCyZ/GyW8UxSbqAwnX7BwEPiYYJA6hmOTQ8W0BGaB/Bg3LNJq+fhF/Necqi+776eUL1hwH9kI3wbr2Briod9Zwi+9MAAEAASURBVJGv/wHgUd5OfP/HGPMarG942Ab7MNTC25TTXoC55slTUWiOAHLTePUqPY2e8XyYHUMo4W2AU0TsMFZJPIWjgIkFHEayTZ3MOZFu8Kak9EwiTBRVmxzAAPjMI9bzKfqNXgnmjyy6bu//79+y0Tfes8TATnvod79ig4f3AuResI9+/FO7eAwgt33QOvfej5PMLmvA+Kl+S0dX+LuihtK0eW123lYnMYgj28pjVQenClWVw46fz8J3xHSr6+vAkIoDEHpGDZGsYUCvYnYJPYRdWUsKLM6YUJSn9PRV5L9VjPkVPLmbSXvVONBhdehGDRiU63HmaBscIEqIFCKt6IO+6dhz8HncfZAb8cgVkHvsZc5uabQ9pFbY+/nPWO/hbYDMGzbxxgs2+sKf2a0rAPGLAE2MYf3IA9aOM0fjyC5PN6foONguZcNTmA+EEuRswGUA9pX5aTAVdGlkigrzXkRvTu3qtMYHBq31/n6ivVj78TaMCWa7109bz/hpGzsxZVeuxu36Yr+tkkOzhbMpdnXDzyML7MdNIoZxNLBWnMHwAkWFQRRFZpEcgK6LARuUBWDzmi3cGLV5UtuliTzMC9+QziwjPjJUETlXadfk0RZHFgAxYC/hMNA1ZF0PP4WM+gAAs0AmjDoC7wSKCXHisztkodem8bCdOfMLm3rnx3jkXgNPYKEgh7QJyH3u9/C+J4IPmcc9a5nfzOKsjf7srwHojkF7kP07h5E92PfjRF5LjoUOpQbus9ZdRzgDY7/jGKozhjLZghxUhyylNDI6NE85nRO0uwi+sLa0imEeD0fWR0uiDMDLAdw8N42n4ya5hmuTLdaFDNTa2w+I3WCTVy9jlPkYP4hVazuIw8v2YUtll3EmAazM4i0POKeI4Xai/Uo4lcwyBjfGFpAT8ZBk/urS16yTCNlm7iniYRVdKcNEbJCqaxNAVoeT59Any+jeKdodhhbk2VtZvLl15obOgSkWoY+lJeZOmIn6JW9TdFQidxUBK6xL0bmKmteB2dJlanGQknNIXLoMY6FDpCX/hQHodSC2VK4YOlaceqWjJcD3Ujhm1UCja+Sdjy612Zmy9GC75XqhSzU7aRv4GBiU+IhyvSoK242RLI0E5Qv81RlCUpU98py+KMe48C/l39V62FjGYHj+JEDuWdtYQp/CaSq0BeSyyiiAFUrk6I7D1vPg56yB9JLKMy7GoNQ0/IE3CoGgLsqXrLM2eRvA/zjGiNOMOUY6+G8BILdYAVNxLki5rNmqtMq6T2AYeYx1cwh8ASCXDak1K0bq8irvKze38CLxa+lrdaQRbPW0EnJiA+QVnxVYi36QY642lVYBzEw6vqeYAEHR9saFFSC8h7Fi5y2hEyplD/WUoKkZ1mFpcQzhfIEoSjyDmxljOdWxt0rwBl23EHo981ImEjWC7us4FRiQ9PswtC6EA1yI6HnIJ3PBeMhoKJyC/ySGSHeTI07oq1/+N6RrgeHjwSKGuYq3Ypp8b9mlFRRXeakFTEDCv6xbdQAf8haTV6nQZVl3wvRICb4V9pmhrChKqbxSqZn3IbZMdoLnlcQ+GpdSjxevGsUGK8lT0a0GwpHwCuFwkmg7qRWwmnCZHDCEi7JBQgxmGcKu0/QiIpYMiBSdRvLSlNngElpEZGSlUVoB5TxJxEgq3Ytj+m992hof+hzK9pBtXD5ta2++wqam/DhehOQV0aYPA+LV7Q0IRubGDcuePIkr9xIHAwQTq9AO5cdsYMLlAaDQlfwy4ZQwIAF7Gtg4oSoJrBw1HOSETsyiwWqkEAPAauUkofNo/HxXP1mwIcAsP0SIOSFrqqV5hpTXAAn0jTpibL4NNrDA3CSbIAkTiEHkZA3QNvewJza1b2QpiixYeRNEUBxL/otVXAAyi5iqwMx5hkVRwwaLIKCJ0PA4JUE2aGsMy0RYFlpXCgXAkEMQa0IRwlYDMNQ7vBMBsJVcVAgKBTxPIQrZxWsIIQsoxExjmfwfcUJcOQhL+YOUyyTU2Odea8oPXAZAE78Io8DTAf+JMh51AHl1PTpwTNaTwFCgUFKNnys2aiELVt8FPGgBa136YWQae11HcAw8cj+0xctnbHP6BngtSab5T4tfBMEr91ohQNCOMEnJG9p3kw+LfCq7d5EHiMMDGEM96ZYn1q/yF8lrzT1aWbMKJxMxcIVHtAHiyf8IvWKZgf0qj5Ayf/GkjeORm8Vq6xtO8y/CQ9txW3AP7iaEu97DT1szuVyUl0wH4xQRfnXiY5w6dYAcHM1iG2PWtnbCemMzhIph5SR0LT2KdffCuEVhKBmAkMkHDtgCqQrKpFiomS5YT3SbxQu1Nn3rtt3iwK45QkWyWguyOnWRnHsYwEnADod+Nd7AYgSDL8Awyk2MI2Oj/DYbMLdsGgGctpcZY0bdAX8oBwAtYdiyJjK2BUA4gShFwFy64N/LukZe2aIss6w/5Q2LiSgpxQie2aUy4BOGAlz8EcIoC0AkjJdIgn1fF1mz3sIcYTEA36kehEyEmGgSAXnJYkvj1pmUAaDJ1sn5tYnVMQ7jaS6sWUtXM3mOhvG6LLBGAYNQaOKZKcK6MtYO45aH5RoGmjSMTqxCeWUVHqd1Loup8sBJMVCY8+IS3rOXCNP5EJDxNulDwoRx9+8klKsTg4Ry5F7BuFK2jr1PW9/DzyJ8H3YiL8UnILjsNcZJY+UMlnVUQBEZP/kLu/Cj72AEqnrkAgZ1H3nWuh76rLXsOgxYypjAZGTQWIQOXXvz5+QHQtBfnGEPAMAAhCnfLlIrdBVzD8KdW3mZW4V6BEqejEDQC0LPagGx2/DAbCNMqhaAKwsTnwXcWVjD2sf41pPvuKOyDqPXhsAjkpCdLNZ9gYEyLoSwzMdmF/A6wcuatZHsG7C+J3db6+FBS3S1s+/IMYviNPPSy5a7MInFF6C2hVxfKHPxBtoLHyhB79NYGDNYmPPMRZR1l4ROFKHR519/2W6cOQU9xkCH4SLC+o2yBw5+6gn75J/8gXsOiVYwJSwVwF8s5R+9/YGd/OF37cbrPyfHUr8d/PLv2NF/+Yd45DbA51fs9vuX7cJ/+oGV8MzfvQMP4kF6hbdxptBLWwDTIiiCYQTfSid0rN5W8AD1g6IWMD5guZfBMtGOEEYExyZzvIFnSxalyJUywDeFfW1C+5D/8QphD8B3dOhHXf82Dl7BAwiwD64JyRGtgj5A7/VcDkVv9OQ7lsVrdWhbjx15/ovkV34EYBtlBLq7cnvSjuGRe/Gtt6D9BXvym9+wPU/9Fh6vG7bw6hu2ePokgB8pfRAIa+CTG3hh5WT8YA1F3ciHRzF0cYllvIoQh90Jz21SCeSIqMAIIKOCANsUgH4TlupGDi2LQTf9oC+ULYF/WrtL09OEqN7Ck79iD3/xM7aHHHnyVH2FvHgX3jxmfXtIrfDoJ60Pa/r4sbcJ2bsG/2A+m/DIx2JYmr3JmsxZC17Kg/sfQjBcsYlrHzDGpEwgN2IbQnsMzw/8oJz/NJOOR4fF1QMy5BGuVvACz2OkbRkAyCXk8O3v/8DmOODu0eeet9Vbk3b+1VeglylCEJsBTusQwthb8JcMXrWNCONNQ9vwyAF4Hydkk7QJIRkMUVbi8NENwPQSNEs5conhBdjFW2JiGhACKzjyywJGiRxyUBRe6cIsVC8QpKHHzGENCqPkDslCNUTh6LCeBF798oYSz2pr7XLAV4DxEgqNwhEldEvhER9J4CEjAVUeuooqyAFurOF1toq3mw45yONlKw82mACkAyOA5od6JU8lUITEB2XIDM4AoByEuDD0QuVojdUwj2qf8hPL225dHgXiJ+ytzh7y+DFmSp8hEFcGSvGZJG2JIUdQPNeQH1i2UBJ4XcALt3iwGKNfoX79Jz5Jx7TS9cH/1yX/Edvlg4A5OQkE7/EdAVmP+3ceEL3Sc/qt3qh+03N3rvq9wFOTa/zv9fOIFpCAOqRJX0v88Z+tch0YlJNC8BJ/1O7gP72un2qTuMoVeLs/qxrUf69LT+m9rT5v1R+0RZ3wO1tfg8d5fustNqK+qT9qC9V4CyRH6Fm/VC1b8oHfDerXt3t/VKYXpRq9PL7/P9Tvdf6G+tVq1a9yqj0I5uee+h3oVJ3Vn1+v30v4f1s/5UsV0f+IWF6bD4rq0ID7FUpW//jxMeLf4Bv/8r+3lxvuuXpP/f6C3uFa0Hb69mvzrwLVApXjimpQAe8wEV6J/lHh/qW6tqoP6U2ft7v374wej6te/+GP3tbK/831c5f/pRTqOb3l3tZerFaHrvhiCO7xr67oaX1CnfPP7qgB7xcGtonekxV4i9yj/LiixToxXTR1kRB2HbIZYSxS0BQp3jkMR/KQVMh7BvqlhiQwsjUgJ+jQozT6jcBbyaVS6qWE69AXlSvjkOhYC+BkHal9dGiX8j1GoTXtrXjkIh+COVA+qX0ArXLoSRmVRR/iGEITALmNDqz12tiVi/YBTgldXV3W1UueecZd/GYNAHgdMDcNMKpyBAbrbA9X88XflCIAgOHQ088QUbcXEBUD5K1b0PBp1KyU7d+xzY4e3E2qBHgb9LwG2akBcK9Av29cn7aXPnjX3vjoGLlFMXwBABUvzVq044DVks+zgRRVtd14SZLLvmW43a5/eNLOvXrMRo4+Cu9K2TgeuX0CcuFxikjdQL5Zp80b6DjK7bsyh2fawow7RNRAULch47d19uMgS79m8JYliiXf3IFHbgXPrRl8H1atZ+922/f8c6TYIrXC7ASpFX5q19//AF4Xtcf+JUAuTggnv/cT2H299Yxss97+XngEHofK+0te/CJ8QxGYawCjq7PThDnjVUu/JbfnBR7UduPM0MY0VgB1mCcOM67XWkamyeGVGVJEC21tLuOctDTBusEbkLVQ+/CD1vHkIxi35e0HAETY79v/9v8kIooUCtv22MO/91Xrw8t18vRHDuReeofrHQPWgRG3aXCnGy0FlG8i/8pgoAhAnWy/AfCRJdpL6Z+wiruOoPRDfjATAl+J8ZQHdxgjr/hsI8CV5xZ1HYK2Ifvn0UdzyWZ4IssXJ4Tc8hxh+3hyL5OyDzC2bneP1T04bE0jA0TTkvIL+boRB4V6wvR8L2kPMkQsJUDzk/bLb/8pZxS86vrI7i9/zXZ/XqkVdgLopW3s1Rfs2g//1MZvAuSuoH+Sr7NuG2nG9j2B9x+ANbpLM/p/FKBWB2lHAAMla+QJi85hnF65cZNUkpPolujC6jNzUDdEjtv9RMrs77amYVK3tXBYGk5Uh0q/tKHbx2z2xVG7dTpq15e32e1GHEmQcUc6kCdL5NVEZmG2rJBotbki6T5wLlvFgCCvwrA87BljHRSv3MNZ5Jyy1gD7xz0ZAeyUGrMA/1akHlSC8ccLFxnRwaICYGbnAE4qT9vA408QAt/jDmE6WEn8RDqw5CWFrMv5JTM/YXMfvW6TpMtcHb9OHeg9GL5bAXJ3fOa/B9Df756X8u4MgTsUmKexN78LQHcM7AC9sLXP52Nj4iLtBI9B963pP0S+6AcJkd8vQsm4oUMCUrfUI+NAb9wjF7lIKfJqqUs0bwbZdX5yHBCWdCZ4m9azdyoINtloCykW2pBv8LwEKW8DzGcR2JUPr7CXrzlg176ffNjDPRijaCXAe4YIutj6FI5IwqU6bQlddpH9LcO7PCYjjKfk7iT7SDJThn2YUSQBoJvO3ZBuXJbRAUIYZq1GY4B1Aj7L8hZHlyVSPeqHyoNdYUpQZLw8bSMh9F6ntTKgMcdiknhMF0mNGcIxK4E8mwKLqpWzAfaIYj1yO+s5zNhU5sjLih5TICI9CT+rb+yydmhPT/+gtXMuU+j8CasZu4R8l7X5Pd02+dBuS7N2N5dwppykFVnAf6oTkCoTkOMgrBnHRWiHdPkSa0sOiuLhYeZBmI14mCKVdcj74sUztnTlDHRtAp2a5aIoMfqj6AA2Or8hQNYj1vvw50nBMuj0QRxNMqnLmoy3g6jwM6WYXJ9Bv/z4Q1sdfYeUhNALniuCqYEE0kbxA9ahhDjxS/F9sIIAyD2MbgWAyhq5C+TymFpLW+Xlrf7p4DfJ+Eq36PIefE2pMh20Ro7fgJYqRabSXmI1834KS5MBnuXvuccVqV0i13RFB0sjt1cwthVxOiqnZ5k71jeGlnCqm7ZA1zDIVaAHVpGTCakTJHckiJAh2j3OX0RxHOzwNoeOKDJQfHUNI+wGMr7LCOw3T0vKmlDmAJ2zE/of/6dvVVZZfNkprAkUvghIujwziQJEuAMLU3lWwTpRLGF2AHBSEpQ2gRVIg9mQbGaBkfVsJnlcrlNWDGYZRWGRUKP8tRUEjRgbKspqV0NCDCCYOOMpIJe+MCDKJRNCGYzg/o6LC8ABoC2Tu1nGhVXefSG8K5lUF2ci5FNE6ZDC3QCBLwAqKidcBARbSrXy+hawVsWTC1Y3THuefc6aH/4SQN12y5w/ZRvvvEb47yA5UjpoE6HmpA+oGSGM4Inn2BUVDsn5pc0DFCyevU0OH/oofAfhJ4nCXU+IpdqexQMnzyQXsU5nN1gULO44GzaZYAJq5dGl/jEGHKYThchKKXOrCspbjPEL82xBaCJjF2GRZ+EmK3iMpgFUBMimmFydwJlhE2wAeqQgACnCf6N4V8rCV9TmZvFUYG7lqrKnPHSej5K0B3kAkQLErSLrCuNRYsDCnMgYI69t68KY574sgDYneUYWjE3uJ1oI6wZQyJCjUoRJ20S5bPJ4Addg2RocAshKtRMWhLCA630GAS0zh4czQHsab6Z8HuAYSyBmIAgd4S/8F8ZaEdLChmmVsRojpTEsEAQS12j9itgnugawzAzijd2NwsoGZQ5d0dGuEmjFH3m+CTSVouWXgn/Y6BJuBSzi0SpF3HPkngbIvSoUg5u87GuNMvisZ3WFBcdnXPzbdxIC9JQ1H8B609YC8dOChACLaIlYUYEUZAG5LjxThuZHCjXNhIhpTfMZAisBNy9GCUNZvHqSwwB+hFu+rC56RlY2qcd8BtCUFaixfwe5VZ+1VjwxI4TBCIxQjjHlr03CfGqwGCrRRnzjljUvv2epRfIiFTnxHkNBZB4L3CyWOcrKsS4XHtxn648eBvhEWOH6rg4Ob4PJ3/j4nF06Rlj2VQgrAn6lCRBob681PLGPvLZ8vjRhHccvWgoPhQzroNhO6gC2XAagMTO7hKUS310AwzIcQ3mpc+q7PM4RksQ46DGMSx65jC37NgcN2ETA2JShIAfIx28O4FQgZsmBdVE+Jo1nBVKzWPjLPmAdhPGEqG1vhVFhBc1OwwohyFj2kxw4sYCCsMpYVhbmgRrZY6ofIVPrJ4IW0wJz7EKwbdqzF7AL8kjaEqWIia7dwAJJ4gbSLsgCm4aeZMmBKsZRwyFobXhpaBHNQCizjL/mqIRgs4S3/ARA7vjxtyw/fpa1hzWTQxqTLd3M0ZzlAHIj0IrOfU9isf40ntVHoHOIQyhEAsN0gqR74zrQD6OgDh2adfvEa3bxJ38eALOMncChngeehamRK5nUCu5ZiFAbYbx1aMANLNwzJHrPzk6yjOS1LQsRe0HMi/Az3CBZ49ojEtg1nvrLxjIs6gC0iN0wSNYSwFUjSpIOrxAon0GYjwD2pDCsNVZmLcLY5glXL0b7LAcoWXSDEwAZFuY4/KAW+p3sUA7iEYBrctvdBzAMGKnk+BlAtqmXfm5G7rC21BFr45CCWrxgIwCvbH3oJ/msyZc0t3SDdBe32QFhBPMWvL/jdgkP1evnzvAM9B6lLEo/whw0dejTT9vTf/wNz5Er/uGpMFgyOszjo7dJrfCD79mNN18iZcYgys8/syNf+xqgbiMeuct2CyD38l//vVWunLOduxI2vG3aGtqytl4YZtZZ82EMT4VW0nZst9V8PyltCAlCaSjMo+DmAepayBs7DPVrIEyK6+mbV0i1PAodnGO9waMA83RyrOYuBZAtAyboKEA5YwKQJ0BaHC6PobLIr/icvE83McRdO/UulloO88PL5MGvfsW2P/EYHqQoUIzv8vi0HfvPLwBuv+FA7lN/8g3b/fSnCM3JkrriLVs9f5r1ywFfWP/rarGeI1dsRmgL67p2Ew9Y+IO8+ccRjKcIMcyx5zYJ5auQjicBfxalhJ0DpnLiNR4W7f0DAMJKSQCNYR7lsSrJZHZiAg/am+z5sh39wmfxyOWwM/jcq3/2F3b+jbc9R+7exzgwpHe7Tbz3jk2dPYvSjdKFYUU5uiMIwAp96+gbCIBcEvaPXX2X3IykW2gaQAE9wH4HDCDSQ8JfMx5gLQC5ypOrHIwrpIgowmflkdva1mDHfgCQOzZnD3z6i+Q/m7IPX3vNU1f0EVLZ302+X9I9ycizssDBE4fkxbEbQYn5vj1lK2PTiCoo8RhsJCRnmAM4Ige7kCIDg4JOOV8cn0IZhyqxjebpt05y14EfefazgHxNoUAlKcXyyK1jrBSaLN5Zi2FXY6g0G8p/2NLCHkHRzuKtMce6UQqlJtY6OhNyk/Lwig+wngXq0l+F4a4CWKzSXkXHhKCbUpQkYolmKFWCnhWvwumO8YKWohSLhynUTt43Ohle9SVos/Lg1iNj1PFXQK5AHXlYKDd9SxsGU+idDieJSx6jLQrFi6K8IccyPhijxV/hzzTXOaXYoZQ21eesVOzRW6Ne+NKGr+oDLXT+Wv2r78Fbepwt4INIGcHVoBRkgGoh1dK8rLIUxeo7EnP06tZbel6sX1f8Vf5VTd6mOw3k3lb9esEfpAQ+/0r9qoT9EHiQBqXBnYN3q+/4n63+e1m0jfdUZ/AG7/uHoN/VyihDLQx+VE3QRGSK6ke/Q7kwCy8neJK+/d+cvQmMZtd153e+fanvq33fq7qql+qd7Cabu0SKi2hpbImSZRnBWLI8lu2JRhMMEAQBAgQBBhgESWCPNZqx4xk7QCzLkizRpCiKO5vdTTa7uXSz96W6uvZ9r2/f8vvf91WTlD2TSYqsrm9579737rv33HP+55z/udO/14DXdvV0HURb6l+f3GnWnez177Xmnbvd/8cHfvr+ZaypfzfArg1e8taN3Z0b+Lgt9fer/evm3ef8u/38dW3V/71WdYAuRsc6XYhnUb04B3xuv9Fh7GXOKKtel+5fPVQPd2P9qfvfHqBq/+6eXOec49p1DdAwLbj+vZnk9UvL7oEwlt6LT9y/LgawgtO55Ds/6u7T8881S+8YndX5zxnuf52ka9c5n5z/7gN9p5vS89++Tv4y9d057n7puHp5+tC16ewldx+IahpAU0XvFmctgBF7uqgUVOhStRAKRE85MBeZniHSIq3IWORN2NlhPpet5SJfASY2AOe4A+QGEak4vVWAeXVhzmUIOGOXe1JEltaQgCKBuLovFbmN1AIm0WYJBCPIPt4Mx6ccSQFsGjnFROuTdiAHewTyK0jxGwfk9g1aKzrb7ZuXKXb2EpzqTVDTwHHO9efk+AX8XRegAmCSxqHsuHa5hghySllYsjvlTDv4BJkt+0dsdWnWpm9RiAh9JEn/9wDufg6avvZGABCeoY+xjnCdOfbHq9cm7bkzb9ibl49bSyeFaABXfe9PWHDgAQvsOeYcs/GWequHz79jV6uNffiBnYfSp//ue9FpIjZ98ap1QXHWBfiMQGZ8AauhocjBxbmJbTiPvrCIzqYMlSTyexAnfStAbp7xX5kYt5nJadtijytigyn9OYzjs33fMMW1noLSoRcglojcnz1vN0+/i94dtAd//w/oo2Rn/oaIXPQLFXjrGOhBB0HPAKRTcRzVZxAXvoKM1sioyeL8j7DHyS5KLS1QA6GZNHp0NvqsA9zog6qqGadwgKCINJGtFUCEWvaCJj+6+tJtdB+AfO1nR4iKvO8+qMmwZdknCtzfG//mT+zaa++QRbbL7vmd3wRIH7bpd8/Z+Weft6un3qFeAfY0QG6yZwh1lexQ5ob2Ka+IE7YgoEhOxZAAAMMVnPhEHqJUsQcBmpEdEmFul+ENTQHiFwGfVd+ijbnWzfxsYDxkN+cBxtKAuKuAZEVA58AmmSwEHqUWVASMvZp5mYBvOPnAEOn57cwJqIqInEtiL0egHtOa0t6Oie4yGUdPQ63wfSJyT7xITEOto1YQR27PXTvR19N2+5Wf2PUf/jubmSDqF7+H0veTQ0fhgX2IOidDBJVxbSRBqQBuAFs+mMNulH2EHp7BQbt+9aqlx8dYnzglWBfKSK3vbrHkni5L7m2z2p1khVL8KU7B1EOBN2zn7dds/q8v2fQ7ALnre+wKNGJE8tggVFIhbBofAE8UgDIfa7EJMJDL12/AvTxL+yCJivIDfCouUGSWaFRxYcfAZPzYlaATOGLApOT8Qb/xhJWi5QUuaefnS8juogRJdBx5ygYefgwO6l6ALWwq6enIKeEZyh5VUT+dn6I42AI0CdOnfwFf7i0AbPAGdI4mip0NP/E7ZKvtZe6AVXCu9KDCGnzWJ37sInJXcWSXa7u4LmTSxEWy4gTkEnHafYDz73ERuRLUKpooXa4RJ39c2BNOgVoCzJrQv2rBpdLoUONj6K5Tk8QKrlkremECsDRAsBA8LlhCneh06JVB+HNbCbbAafXR6Ss28dEo6y/PusMu7gVso/h3ihomW4uXofscI0ofINjfb1PpoG0QuKhiYmHGIshaLiM7ZbPnCFKRHSBTgPwvhoQ5SgS5r4L9r70FG9rnh7OYuR2DiiEeJhob+yiOPaGAVSmg2pnC2MQgDkTKEw0qma5ASfAhQg8IsAEbg2/XUW/ybOLMM3+ceinNTDqycRVUU7hGgd0JcCkeLiEmZEvssMGjv2677qZgIZhU/uWfWuSDN4jcXbCxg/128zN32xr68tYUwQE3wXCgK9QTLUn3RE8sOcATgxp5qz1SVKs+sC79CJDXfHL4DmtXxdeUgbwOdd/KdYDXpXH2H45j7mkPwfNAG978EZDbLSAXh49P+i1R1QqEUKFgUZAKMBb4qiw2Ff+au3iRbOtXWIc3nW5aZn3JIYHCzPhqg9XexEtdF8Etid33M28E5EIRqjYdpuQu2s1fAcVyCnp0kXyuNvQEuEenpfFXzqYMzszN6UmKk8NTy81ozSNQsR3I1tS9qIg2Weq6N1IM6Ac5xjNVRiQeL2QYxyNj/Dg2/ThomAA4cZA77MXky/Gdl6Xip40wci5OsFkUDK4WM1/0fMKaVNtodnaKvXDNtSUMrKIgNwIR6wGqG5vbzfev//VfVLagUMjCK5nCiFBErjjyNmcXKRpEVJvSdaU9cLJQ+RALyXmBWZBFLSYUB7A5B+RqIm8BVihUWhMWG4Zj+YcfVcsLEhWkwdYXnpcBYU07EuAyIP1MYlQJBkd/vR/gSy6eCF6qU+t7KfkVXvso5BNlIquojIvCxWCRt0kAp+aZwLRAhNTqAQwjPEq1+x4l1bfHclevWeEsQF+4HRAU7lkMSh8RgPHdu6zlkac5F17ed6m69xy8fOcnSOlUtI/WIcIDT3OSojAyssRx4igFGDPWM4uOhe1XxBGBPk1sFEQKobOQwsLmtc790oaMqTDp5IrKCSJgXPqBBCcTNoWwwAcGFxRjxxip2FkEUD2FdyYNJxO3aglSusNwKSnqTymoFRQ35xkQkMsEqQDlu5BwHnIR8DfPhFaVVD2CshYdEXJh0tsbVwByMRpFZ6GUUaUPpwDqQyhgPlIXlF4tgFIpm5nZccAAvE6A5gOkUdVC/K2q4GnmhNL2M0tjRG6uoGzhDCBVuwAgrGdUwlMlABn0x10jA4RcYy7xnR+AoJxhoWpcicKK4u1LAsgkBORiWCqKGBniFpxAUk8LE/zDa+agNGlFRTgDk7fibJaXXB6WxSsf2ArRsIX56zxLHoz74SD9qC23UTHAALlavHUtg/DiPGzNB+8lPZg0qWr0gTypJXZ5GdNhFDdFNmgj0TPlwhAm9M9fUSAIxJT32HHPMv8KgBpL196z2wC5eVKmuGCORrAjsV2UDxy5in6r7yYiFyC3eedBFjlKHR4rEfWrSIQitjwgl007M2bJZdKYAA9jPLcEILBvASGySmA/zWaYl6u74Uq6awABA0iznLDBtgdxBDRBzH/Orr33ss2OXuT5ENFABHvkQI81PXGUNGtAiCu3reu1s1Y7zsaluTDUZqXGMAD+LEDiPETdpBZQ6ExFGZjgJmpK0TPUoISKFD+PAMvyKwBeUbpZgR9ElgmQSZOiX8ArrfWTV8Eort1t/noWeDcrDshlE5IMkBdS4APOhDA8QLECaxeFVc8n3jlsS4Dym6sISuaaUu+DgCmx3j7AJ9KWATbq4c4S71Fy924U0AqOBUBx5mg0PWm1oS0iR9qQjElbB6XOktbGZEGxgc8Nji1NtnmcMlna0RxBXbAlNLWJyzds5vQbpHOf514zFu8HyEV5L6JopKeusU5LALmfsR6iaTsOHaFJNkrWhDx1mmpuEjM/FJkbZNORUTV++hUH5GZJLVJmgqLsuo58xroodta4FyCXaM8iWpYqvG5M3bDJk8/Z7IV3qOA7xfHyQmpTlBBlPTngls2hCrsootaB4trglCymCGil53AxYe69FqOjBo5XLAFXyTWIApSIEs1s0DzgICKbg1T9DipuEllZp+eL7FtcNJti/iGzaqCtCHcPwAc8yH1T2Gu4zwG5m1MoZa+/bKVbG1T+PGhtHYegaiAyleqwEeQJ5iSFCQFy129DYaD7AIACTAwC5F4+KSD3PdYX8p855CIFMUYOfr4K5HIcp7uhZIl7HLnHz9r7P/6hjb3+S4Dcftv3G1+3IxQDqSVaYWtxjTG7Ytd/8FMrQrEyvCth3YPzVteA06k8yHomAyC2AJDdYkupXbaS7rd1jCgBuflF5DMFERJtGAAHUIxaUOAwIjdvXrPUravIumnkmRAv5BxzXOlpoucQUK1MkloiVGuJfg5jRKKCsBZk8nK7ShVEjmTg4L2Bk3Bz5rZ1MD73fvUZ2/XZhywOkBtjv1wBUHzrr5+1S6++QdsF+8x3/sj2PqqIXMDNN6jaCpC7hpNDhScaia5JrSGHlbokEBmloQaOdymNkzjV5uScRREsYkgWt5ac0SBDWFyAEdZZPUBuG2MXJ1pUETAB1r6Kaml/XpiZttkJDA48uPf9xlM28iAcuXiiX/6+InJPWidrbOT+hwGjB236JEDueWgTMLjyjIH84yX4n+qQZ819Q9ZPoYxCnmIPl07hHNnAsKTfLnhsk3KYsB9wvQ1cQz1ArrhgRWuwBuiQJ2qmqa8TPvCkF5GLLDr6+K/b5M0pO/XzF9kP/dbe1mR9nfDLwU0nTu8NuGWTI3sorDHEc2R/miGraG4ZZZB5yP3JIFbxmZJoVXAYSfHNIKuXJ6aZF4qgN5u9cQXjmwh11kYZuSAZIioEPUc9QxnxojdIaLxwHiYBcuMA60UMVWUoNLZ0sKZxpArIvX0DZw9RN3jNeTBcB1G9rGs5WyUTFJErJ5gqya9hhKhQgngAVbRTYJGUWjkRffJaawuTgsueJWBWXPeKrI3Sprgj04rEQdbEMMxF1yIgN8qCEa1TmmtTBK9A3Br6lIIoIFrHRtlLFAWliN8QAK5AHsS6k1+CCpXaqq4loqXnCXRyejPfyfBS6q7+6lgd5N5xjsczqnP5hM91riaXdyztqC19xK8+VwvbPwLZHMilD3it77TXbgOxOsv1x79q5Vf7V8N3+ndt6VzOqvbv+lHn+nHdVq+E167l6lt3Eoc4vUPHafOv3r939WrgH+tf48Lh6hOJrXPUv/5xots7zbsn156bXfrUfeYiUd0F84HuX4Oh/nm93b97q+Pv9O/euHcaPJr1Dtcnn+hfY+V+aErj7ABGXeP257z6ZP86+r/Uv+SNN/5eExoNr3+uTJer9n6lf69PvuDnH/bvnefa0Rjw//blbT9/r119Ub1J/rpx0Fi6/r12vSP+4f3rmmTD6EfjpE7U5qd+1LQ+4DiPGkmvuVfdi/p131b7Ve+MgxpT/xovtet14fWvw7fnn47Z7s/NC32pNrVt89J9p/716y6CF/qfNxprPR+0USeTlOIq8EByXUBuljdKDRU1SxrbTXI7TcStA3EFPnCuHDaKpJPMzrCPZdlvRTGjTTaOUy3R3u109lXAPzmmvSCbbVmAC5xxEB2DrrUG8DVcT/FSdA4V3VIB2LZGAl7Qz0pkXmUAcB0NA6Dslgt2IECFfSaUbCJbkrR9qBUm4e0/88pLUJuRmQFYlwMQFSCZxc7ZgqIt6/RJ9BgZ9iwsyakSe0SFoAFx6O9/6p9QpGg/GMesTY3eJMNijv5r7ci+EXvyfvQRomsDyFwtyggPRnz3l6+O28/PHLfjV04BdiAzsX/t3IT5O6EC6iYzE0O9tqvdOoc7rGek08bPv28fvfyW9R69DzsubjMXFZHbbZ3olaLTEpCriOgSxazXMfpnp66yj05gC0A7hLNtx9BBa+3oc4XNlsZu2RSRw2lx26OXqSZClGfTPjJsO4nIbRzphd920j589gUbfftdbCKKnf3+t13R1TM/fB7busa6dw4TlduHXY2rHt01v7KCzs1zxgm5Cni3QbHnHMEY4ZjqorAHLCxZuY4I3qZeZyvV8fC6IMxsRY/3A2ilAB6KivBifJoAoMpE06Wg7HJA7t13WcMDR6H9kl1Pf2Tqvflv/tiuvX6KFGmoFQBye4l8njp7HiD3Obt24iTZUVBu7D5stQC5bHyOa1kFhly6NPZ+iX2+QAS1KKGi9KdgJgWyKFhHARAhFkaFKOUc+2KxtgPbuw2+4yZr51oTLLUic7eAEztFHZdNwA8apIgUWbJrs5YiKC1NxHNEDu99OyzxyF1wrcLljJ6QJIspzniGAP40fzUnSsynHM/g5umzduo/AOS++ZLLDtzzFThyAXK7Du4k0jdlYy/8xK7+4Hs8W7CSDOeRdZocPmJN+x4kknMYrn4icslGVS2hgDKNM+g4RDdnKPaaAYTZGLuJTjLjANEiQK6ygRuGoPc7hP27FxCReg7xeniPAYJ2FV63nptv2PxPRm36fI2NpUZsjHv349juqcf5in1UAeCJ+olIjjXbDFQj18ZvkUm4wFBgxxDslVul+OASwS9gS35wBdEwCVRTQa0c9ArKQPSkCAOKTUoSuwYEkQ5eAXVDpL2PiNwvWP/9T0JbBtCKjiX5w5dOX3IRjcgR/WzN3ibgREDuC7Y5dQtZgp5DBHzLyFEbegogd2DEBfMJN3Y2PoEdcydw0BOksqriTsxNyboMHLmirPChw8R6iGLffYRMxQMOg6pgHyuTq56o6hr0FNnLAnIb0NWSjLl4r2emlmx+coqgwlVrilcAcomWxdauJHrIwGtFNsatiUzt2maAUWytS+9T0PrSNQKk0I92KcuwA+wIO46gjdImQUBrowQKaWQ6bD4dpRCvhDSRs+htAeRZgSy7goqUAc5LS6wIX+DZe+AlfRN5K3zADyYTQr+NoHPGwlmcUWn0NGwq8CApWUr1d8XgOVeOnYieDbpnGe89s4g2hEFg3wEsikM82UVQHfqc4h63Ouivh8xMAO6t969b6do0NbKg3ERON3UMWj9A7k708K44tvmrP7PQ+dfhIZ618Z2dNnrPiC0PDjK/oQwlACyfB8gl20E4kjYxZTnL+cJTZ//hOtEntXdqp9OP2xulOOuH+8yCT61fIJsdIHd1ccJhKDwAZCR4BTapoqrVbsPQ3dZz7AtkfwwwH+iPtv38lR5e5v4FIAv8lexTQNnchYu2evU15vQo46t9UFHkjDX2rfejK2Ry6Qc6ytrdDxIlf5fLvHNAsfp3N8HzQ4+WTNQ81ymO2kqbtb5381/7M7IKR0kOe2FjElkK7qD9Rjy5bn2wP7iFhcPEB+YiILe8ueDO81Nk0Ee9lzIBLJzIZ9wbTrKAgpfAURB38Cvzj0HX4Gd/5ftYPZQqtdTXwDElnb4GJ5vqqwhrFKYwNzuN7buiCyTABpyP+VAK1GF/UOya4Czf//I/fY8tGJCPQWMXtrIMU8DZPHyAWRkXTFh5d1WMo8hGqgGWx3SL7wR2LBDJVwSgqYWDSKi3PMICcf0YT9gabgFq6iu9VAMpZYSGeOYoBkxI/QiMLPDr5wESUexATz+TSekJqlonXiih9ZUK4fAC4BAy/iCpw3HC7OvhEg0o7YbI2BwV/wCO5DUokF4dBMAJtvP5jm6KqXWzeBiYObx+U/D0+Lle+g8G4EUSFcIujPCj97BBQBrPJp06e87WRpdtaRlDTgoKSGoMpSVB1CBXRUSuHtImApVUI7x8RZQln5/qhe0YUQf3WvLuo3oClroGAHD+MhNcPCkAp1g0sQb4dBHIfq7BR2RqGQG0kg/ZCu2kmFsiaU+gEEW4102iazNsVHEWew2RsjEQfgHXKkylaBsH6mAUBhinEqBQicgvpZ3mudc8AK0Wng9gtCxDFSESZhY1rbJ5IujF4xHkeJI/bV3gOYTPZbhTNlGi/IrWpd3Kwk08u4A8TPTmNqglAHtxqVFhj4Uv62xtEkAb8BEBp4hBRWQV8UpkAHIzjOUW0cgC8sTTW+GFT6FPQYQD91xWijv9R1pJz+rshVqhA0NZHkMeszZ0DFXHtcxrJoI+1P/MIynQTCaeH7KDDzBEuV4ZtEsK679Kqvb8NVzHWiw6QOdo/mi+6b0WPNdBT4lmvI4jDwCofgae3i7WIwojY690eBXOU6iSuIRkXDuOWC1KjF6RrIc1J2lXUW7yVroiV4C/4vWau/KuK3aWW13w+haQS1q3rpvZ4yolNvTssfaDDwM8HHAcT+IcFq2CE2rcY1BeJ8ABqh1ZbPFDC07Oo/CRghwftuLcB1ZZHcMTOWiphpgttMOv08Ezw/NXmwIkrtkBEJCAK2vaRQesAYI6AAAAJThCoQmA3CTFqmLXJmz4F6esZXwSQLjW6p48ZLHdpJHcmrMVikatfTSBg4EIs2QXvJXtRDWydhBQFQqPFRgngRxyKmgeKaovzTxIo2AU8KYXxaOL4IpxLxLKruox8iSPsZEXyMWcK1FIrVyiaipjUxTgBXAh7phwgShCQLyajhH4LHe5CphbKwBptFvBOPEDQNT09bMecXKwNiIoRjEA7SgOAZa/A5PFIR3PL1mTUmmIPiyhrK4XSHGHjF5OqTr06E4ikJmENgmVQk6OB34yaD4LSys2femyTZ95mQq+F5hiKNt9BwCAAHKhGklNXtcTJYriETakp0ivuhsHFPEx3B8TyG1+zhJD7qlKvKB/GVUT775m13/xn1Cy5all3ABRug9TUODoE9Y0cg9euXrmAAoA6zk3P2or5162jRtEUxMds4kSWkBGcgDzkQhSQgkqkG6LH1MZASwIfrkfIplZ9N57yVtmnLhJA6zZMEaAimUpkl99JWIFa/DPwb2NEqc1TMR9tg6Fh3QNKVxZAP3UretwUsEV2gaQ29FtTe1EHrQi53qIckZJ2oSGZ53I79IcriiA4OaOAzgpcPo0A7LRhwzYVaKYV7eIZEaGydMrxwv593b++Kt266MPUB4E5CKPtawBtA48+Zh97jt/CDVELffIoXwejqNQka5y3gG5f+Micps6+m3/l3/Ljvyzf0b6F86reTiyTl22W3DkZkavwn0NR14XEZjRDTY/cfdRrbkWA8W6uSZ4pTdqbQ35vk7a6crtNeadz9rZLzo+T1rgrm7nEd8AyN28PGHpCcBK5lret2Hrc1eQaWsOzNXmHyaKubYLrjP42uJEi1dwnLk0NZReAXFl5MUqxtblt6EiAOBrROm/7zefsZEnPgMATdQLoPYqUTon//rv7dIrrwJ8Ze1z3/2O7X38SQovpG315eO2cuO8bXQanN4D1hLts41bRJETqVTGEIniXIhRnEv77BwA7jJ7ifiTKxh25XWeIQ4ipYTlyKSIKHKElNA6PLlh5/XF8OBZC6CUfFqen/eiGpDV9zyjiNx70QWy9sqf/yei+09Z565dtufeB0jXAsg9ftxmz3Nd6ANyIysVMjWJ84Soki6ikPoOH8OHt2zjFzFKSHsrUH23lsiSxo42VwRMKoBoFepJ7VQhMekbK8zFHLKkpR8gt62OiNy/s0UBuU98ySav34Yz92cOIFAqVD3HJXHGiPPLL078Lj1viqSxV9fg2AigmGryqFgpuw08kYtIfpzAZDGAaNAOHOKzOCoBOOMYBVPn34VbcIGo21oiZilkhvzNKJIIue/2PRkxPEtRn2iPEO9ZDQajpLp4xOob4BpkPqQB0NcXpoh8yDtgVfua403mnBwyVE4LRe+mcc6uwsO2BXghuaHq5zL6ZCSJg9fpUpwjXl6XJsueIz1MaarKdkqwlpUurdReKYxKmRaXb4hnGeF8Pc8Uc2SZKC2lQ4uruQk52dLGHsAY1TJ2dRTtqcVxg0R2wK3TzThP1bf12jlMnRhhEWr75DOhVNsAnfQ6iRmtc7cv61j3WnuuRl3nSTl2r7zz3SEaNXeiO9/JKSet9Eqrir/VLt0HvKcTdwk6Qf3LRar/XZf6Vyfwsx2R68DKav/uQB6jB6i5g3hTPdP90fXrXPXx8bV6R6hV9eV97vHa8rr6ZbWVf9g/xtQnr1GXSBPe7fAazcz15Hp2Y8VnzFddh371T7ULb4zch3ysc3nt9e+No/79h/f/6XZ0iPp3P65h988nxl8godr59Hk6xXES8lD02r3XWHin63DuU+d5jXvPjSvSF/rhQO8eeclrB+BykO5frXnHfTz+rkE3qdwM8e7X9eW1vw3qqv874/nJ/tFNNYqffP76xHOCevu8Zs/2dek43bS7Lx3Huzvz7+MOvNvTsfxuz//qSa4tHeCNjVpgLPnjrlj3Xx0bT/9UE3yjG+AI/fvJ/r23fK7zqodppqhP9S2HDmq9s68K6LVl9FBVnhfwuYHDbIUsuXWM0BXW/YYAHeSJgjaaWPMCQiWnlYpcQN5Kr1WRFkVYxYlijOKMUkRuFoDQh27hxw4p0Jkc0XIGCsTNY+/IgVmP7h5raHFRXGXsHTnQmrEjath7MBDI3ltFF8NDzNxWIS5FCSswwgeAEW/vtlbAq+mx63bm1ZctiYMyASgsDlzZcyocK9tT+pACQVw+G5atZOPG0pxLT29tarGRx78IaLgfKoNZm7l5y1am0ZcBgo4dGrEnHjhkvaS8a55JvRPItb68Ypeu3bLXz75rpy+dRRcn2wze2sIt0tVDDTgkiXIko3Hw8H7b89ABGzzQZxPn3rcPX3rL+u71gNzZi1cckNuNHJVlrohjp19j76wApt2+dZ4iZvDM42CrJSp2AECqGVClAAA9c/OKzY3edI68MvprTrQ20Ex1sK8OPfMFa3BA7rRdePYlGz1z2lEr3P/N32NPydtZOHIjAFAdAwMUZOtgX+C5yAlNu0WA3BR6zPz0JMW4p83P3h9GzwporrKnJrp3k/m4i30KIJ0owqg4XgmuqrDXpWrQ07DfkoxPPeeJqyMH+Jchs8p31x5L3oeNooxO1PMc8+s4QO71N09Y7aA4cr9mPRQ7m3gHsBs6iGsniMjtHQTEIyK3awe6l6KO2VuwExQcJP5P0c9tLcFNT8anX7Yotqyiah0NGbYrFh0Rj3JqAv809WCntVgXe1WSgKUQ9kWFYukBohErOFKzyU50YeyIDWwTnMhbM0QTU4cgDjdyDMdu/SMPU1T6ABQaOA+y2N+imQL445JY5MwM9E5MUbtx6l07+f0/tRsnXwN0abB9z0Ct8E+eojga/MvYB9ee/bFd+Kt/S5YutgL6VRmO4bqdPNf9cOT2ou8y78FY0YEZU4EfNCqnbQmQZwuKK0VFF6Hd0Ofi0iyRXZUYarX6A72AiO3U34CqzAdPMddYP/WOxa+/bysXKOC30mxLoWEydhXlSsG+KCBddornCpCZAAClSNI89YFuTZDxhhOhjENHEb8qVl9izfm4VhQOpydIqpWRFxWA2zJZjMrc82SN7AfwEjAD2co+rq2mc9Da7/+idd//NLZiO/MMwFU2ODoIrXC8ZB33qrU9N26zH1LwGCB3CyBXYLEf/aNp71Hb9fQ3sAeGOI/rQGYFWP9FMsXm334W2ri3kBECcjvcZWQmL3lALkF2cSJyGwGCm3btrwJvYDqAXA04qZMCxLiEmnAZG5jIW2oSFRi3xamUzQOWFymG11yTZ34z97knxbGmchh88OTWQjtXJlBgDYBx/gaO+4lxS2CPljv7rdzQDIhLhDCAXThNptbKdZ4VUe4FaPkKyAZqM3AxOOglkxg7bABRZcje0nOXo0kRx8INAsjZEMF9so1D4GMRAp1AEsC3AMT5Fa4QjULxCVhbIPKWh8Y5zG90eBUHjBOZGWkkgjzJ5wTJ5ZZxuqOrRgjSi+x+BHt0nxWoLzTTCn1jPzowuujSy4Cdp89bZYVsTzI1ahrRoXff57jMmwHXSpfPWGD0Q+ppzNgiWMB0Z6ctde0iC3eIB0OdG4xaV8gLOSCaNj0w6X8CXqQXyAEoJ7mclQpcYxLxHTJZ84LDCkSsrl48bYsUPN6i5kixoPnComDNi+/XRe/xrn7oEMXOvoAtswM9lcAYFqPoDNyezNp3YDFzRfrvxiyBQh9+YEvX3yLIddzppIoql43FJuGu0U0s7aX87wPITey5n0xnspKbRKdBe+wZfOPug3+5Fg8odvoB8lFUEcKEdF9lMBxhbCpgqYyK9SmCGZegSQBYqOTk7EAvZn6WceDBWeIyfSsAupXMDOczHmQKkLrrQFy8Vc6BEm/owObowT5jATO2PvT1kgJvIFUVjhRF3gQIyFHxcDm+lJmqwphB5JPk5tbiMpTM2LDo/gVskhxBmHk/9nxYARno+f/qO/9rRYp/GD6RKOmX2mTFh6tVUgIsFJKuSETnbdSD5IaVorJBeso0KSyX4ApaYnKJe6jMIGQAaUSjoEpxBc53hoDEMhfLiZzPZ0LlmRaOb5R+CopoIW1Xyl2ADTHCRhFASXAPS0+GB+tF5rKp8MpV7gtRoZ3iZI2NSgcE3KEQUiZHEZoiQC4elfK6oj9RQlrLtsaizYMQRHnokRRceVm8vgyQHhxmFYsJ4wzOlOAOCSs2lWk29Nl1lAX4Bol6FLgnwV/T2uyMNoHeW0T/BAFyxV1bIlKOHZoJg9E23GINn3vC2p/6MgA3CtW7J2zply9haDHx4EMJYlTHIc6u3buLPYRwe8LGC4zj0iYRWVz7JoBnlPaJzwRXhz8JsFUcQFG8d0lIsUXErUsXgbc8sOJFcmuJ8S2xAZYwhn149PIIOlW518ITEKJkySCe4SjgUdPqpAN0Kyg7iiLKk669WkgQrQmvBxF0KZQ0P15zRfREoE7IE6G9BvAarmdjrKPgi4RSe6/zLgVYWD4Z8XCeBvA6sL4ANQF200Tp0s4mAoiMH5QuJi9zycd98HBROhAU8LiI6yOEtzUKV0pUIeJsquJB3hYevOB5s2DdGpSwQIjwWiq3cwRoVfJalQ/FabJ46T08N0T4LY4iMwDXOZ9h1NE6kPP0gwByq5nIZyIs23bfC1n/Y0QR9jKHSEnnCM1XAYtYz2xutIGQleFcoDEJ4BC/LEmeA1EQbNrOCOY6pXhniLCau/SO3T75UyJyF93Yaw6LRsC7DnhuiCRv7N9r7XsfsMbB/aw9wB+ES4E56kBk+pKiUdbGCrWFnwjjIJ7gaKGLVOIDll18lTl+GW/kfbaW8NlCHd5DFDLK4QDqAETzLKTcl0glFi9kBq+hK5SBF7DSw0ZwFE81kRN1U2u25wSVN+dmLA9A1/3bD1jr0UFbvDYFeAQJ/Ds3UCKabavnsBW7D7lNd3Xqiq2TdqKCeSVAUD/3nWANR0l/2uL6M1uAJXg0s6JK4b6iEkasE6UdKO0nL8cQ81cgrqqbFpg7OYG5iAWl2JeIXISAmurzLYC4e4h23InyPY+XfYI0cb5DcS0TVRoDVFQ0Xo2hw26iAABAAElEQVRShthUA3g8Q1KsaVve2yDcVEnSmurjyAmebYBNOg2lgwBbbZZNSXifWxG6yLupZQwbQDwkB+lGG7aA82Li4iWbefcXALlXeHxsun3Qb5A6XyH6MUUBAWUVdBx4CBD2SfjADrt1KQoRAZUqdKD5osg7rTHN5xTK9uSZ1+zGi3/pPHzKRBCQ237oIRwJTxI1QESuIlDZdHR8aZnUvCunrcR4qwLmGkI8z6/A4iwAUInrFZhbQM6UuWbJgbJctOIfZlOswFEsz7g36fnL82Br5H9ea6yIikngpa0NLKIYwtuE11iRD1Jmsni9/ewFmTlAwDHmHgZUtL3VYkSt1yFHkqzzGjhzCwBUm2RhFGZvezxCbFTJ5mHGm+IPcGw1NAJssYbSpP7nKfKHDokDizXFeQXenz/+so06IJex4JlIRQyxh+x/8rP26H/7bSJGiRJFmWcqA+yTjMKGemGbWuH1562ePvZR7OzYH/we3l0iM+YogvEWXvYf/shWxq5a6OCIRdrY33wYJ2Q9xFCCk0k27jA8dPl2uJF9torBKKBr+soN1to6Bbp6bfi3f93a7znC+Plt88YoQDV8d6OA6+xxqdKUzd1+FWfnrAPOZJBHydRItvcR+Q2nnHh0JSOYl4rAlIFU5p5X8KZfOEXUwrWLyNCo3fe1rxJ5TNpaL6AmjonVyRk7+UOKnb38CnMgZZ/7775rI489aQV4rxZe+CX3c9GywwkK2O0GyN1hqes4y/DSlsvsQ0QjRZF/kGLB5UURL/qPsjYCyOIsFYIFVKuwCtsLMhyaDYDcGoxmBh2ZJYVB18t1It/WlxYBcifI2DA79uXP296H7yMqKmtv/Mf/CyCXiNyhYdt130PW6yJyjwN+XgAUJ6KLrJUiYPLG+DjOphaOO2iDRx4AANhwQO4Mkd0pjBgV02nvH6IwHNWm0RMaMeDrVfwGrllFYa0AZGbIAGkmdbSd4qcnBOSyRx576hkiZiftxI9+aovLFCCQA5Fn52eMowC5YJfwNdZSmKLL+gZ2UOSOuUrxTTmDdW8CudcxsgsY3iq8J8+2ItU2FlesjpTeOj6b/OAdInrGUKJRpuvZjzDoxTtZQK6L38pF2zFWKiqovSTIc4sRWeXqAOBMTCIDNchpeOO3SG2VrqNCaxH6169oDFRVXoU/6uspLoi+s4rym8VxLSCYpYXSxlzTesQAdvOIc1QULoLzRQ5tKZlbOElViDJBZFEQRbWE/FMEh+SGnqVoE9SHUiBTRB0vwGO9IWCG+ewMTu61lpTaOiL0W+G6bmddx3l+WoMC1wXi6l6lazhOUO27umP0NXZDaW/VLVSfaU/WXy0XTkYOSfd3SjKfa6/2tmkdw/e0oQ88YFcnMZD6x/312tFZ+qB6preHV7/3ulKftKHjqv1zyZyiHdZry+vfa1vfuWtkb+DGXOtqXy1s6xPeu+2r9a5bB+pzd5BOdf25s6rn6XjpKBxf7V/Xp5NcZobXg06oHqPr9vrXmW4sXPsaFx3kPnVneY24f3W694JXat8d5S5M/dKmHhR/1aTXP1fKOEtf8vrhXx3vjnFQLW+kG3kpnTpGR+o/vVIP2rV1Tdvf6Phq5/zVPXtHbY+/1zlH62L1nc5VU7xxt+YunA/4q+/c5+qP15/sdbs/B3RymJpwR7u2dLzeq52P+69+6Cbedv+iIfnH+tfsdecyF3XP3mt3Oa4nd/+uL9cBn33cvxvTT/TvrqA6/7bH3zXJqY5/lwugN9eAt0Y0Ftyvmt4+z73mMlx3ujOtMI2Rdy4fq8nqAfrcW38lZIYovwTk5rCXFFyzDEi5srhkSwvztiYQFyeR6BOkh9TjnG1ppaAwDcphpshXZUzKRsgDpMlBJY7cSEMrgg3KIPT3EACFrkbZSiqiJsBXgS0qrqW06oZO+PAbO9jbPTspzPU0EO2fkB3Cja+x74g+RrpSmv1HvLyKssLrz/5EdsZQv81Ojtp7b71FRCM0OexJym5U4S5FTfEPgBWxV/zFNHCySPcq/lk5KVuRX0OPUCh2aJctzs4BCt+21Wk4cgGt796/yx6HWqEDJ1UeGb5JJuHK2qYt4Ki8cWvM3j/3kV28chE9jXEEa86T+eLAcdBKHw7okYcftMOPH7UdBwfs9rkP7YNfHre+u4+y3xCRe/mqDaB79HS2I3dFr0d0MzZOAV1lGfk9eesidvEkGO8mWUpJGxg5RnTcAMDAhs3cuGBLYzhz4aqvsEdvoZNHAaHad+62XqgVGnaLI3faPnr+VRt7FyAXh+M9v/NN9Pisvf+3z2IrsMf1AuS2iu8cmwSnnqtJgd6URn9ZnFEE2SJADiABgLpkeZB9tXnHPgDHEQJ0cP4DJBbIFozxkMoATJkw/IzcfIK9t4GoOsqTW6amyVJkl5YPDVnN/XuZG+yjPLrsyoa99b//W7tBllCyfwcRub9l3ft22q233rPzz/3cbr59xuoGhsnaOmyNZHEmtP/p+aH/6xmCpuMYxuHOcxAFRJkxUgafIiwFgoXEG0q2XijN+gVgS7dCuwcg01VLESOCpRR5W9qYI6WYgI/mmG2E91EvoI17Zm+FYmJr+iqcrZc9nWBwyBJ33U+wxDFrh+opgV0cJuXewA5kX1WQmxV0cHzfdhMg983v/YndOkmxWdbKnmd+j0JdT1j3oWH4UlN25ac/tnN/8SdEPJMRKyCJegV1uyjopmJnuk/WTj2ZtsrU08qVbBUgXQSkSzGuOTKT5DTxrRHIQgp6LrdgkW5okAbasWVaiahswM7EXgC7KF+5YOWxUaif8paKdFimcYB1x4IC9A4DDlZS41h6WXSWLmyTTlvdDNvk5Dh6HsAtzusizuISa5WFxE3K9uTcCpPcSSNuVgAutpEC2RxlIXPEB14SZl1G0NdVkDvWNWQtRz8P4Pa4A5kLrDftCQqw0rp0wXWSb8jZFEDu3IdvYi95QC5aHgp7xNr2AeR+4VtEaPczJvyHrik5oyzf2ZPQxl14i0wqwLAm7gO5tHX7IvYdkYoEr0V7oMmCI7dp54gnp9ClwujUjejXSdZAANwlBJ1mXFmFtVH0wYrNTqyw7mZ5Nksck3UR0nIBzYEJKUOUIh3ItAI0gnHYSdGNZm+bH1svCSVKpqnPcjEcK+hjKmwVhsawsnwFex7aQRw0ZR9gM0C7HOcK2gr4iMZUsSpkJKoW89ZzdAQIgBA1l7CMMHiHdMQw8iiOTaW6RuJWzjvHO2PBWkTU8VgZT+RaGNkpLucGdEriLayxc9M6unlePK71CwT33QS7gU6jcPjLFtnzGUercCN+GZsenY8xWfjli5Y7+YGVlwgsE08u+m+ieQcBBnBMg5mVwXIC2JIBcIE18KQNHGrppr2W6Rq2cnM9mQg8WjAiFXhWcWjtPSHpl9I79fwkS/T8+Sny3BWtywkSzPxlHYF3LGOzrtx8n3omONvAfxQ9i9Tge/1qN4QUENug656nral3CHnG2PJxibkqAFdBTDSIigGOiN25zryeRi9fufkOQPG0u6YyTg03YZTW7X3CX++lD6qV5J4H4FY+7LJI1Y4ii3Wc5p/692gVtCa86/H+Igv1lv1Ac1rZw7m1ZSLMb1MLChyH56PgTenQRHXiIOHBKZgTMN6HE6QIOC5HJ+H8gLLQ2ADiMsNwtlBgtKOPgJ0h5hD7KjZSkTkuSg4fMk+sd0HZKQRZpVhXwj1dPRz2kjBjKyywhEOwgL0jWZ8F6N0i2z7r87AL8Ub7vvE7/zNrE6M6yIPHgxCD18XvkD8MJB6OOHiU/iuuijjRL14VZQQtmvrS8rqdfPOUXYMvKIx2gD6A0cMkxojQA5BTSgqLXgMdIE94SLyPMNGVhpMl3VoRo8XODgvs2QUQA9/t/KpFxiYAW4kk4llJGKIRcTaPwT0ETS1unAWtgiONRAH5KcRThKMEnytKjQQngPACnin4M3KtEVsj/UJAUYzNPJjGWCV9VgCEjyizMO0HuYYKQq4cA5hi4/ATNSRO4HSaCLA1lAopHwC58RaAXEWIIVC2EMRhwLEIu4EuL4h3LFoL3EyKe8PnPw+Q+yWnjCyeptDUyy+aDxJzP6HVuUtn4OMdsM7Hv8B4wUELP2Tm1FsUmMnbKt6eTaLiImwuisgN8atiZxnQf4bfajDKEyhDSl+Sc0vPqQiA7DzqWN2IDJc2XWRB50j/yQoE5CEIkFe6uIDcOB72ho0pAF1AFQkWopZUAXYVz0mpvpnIaMLziRwMMvlqMKwTy6MQBy6SgowgZEP2IWgieEET/QCvRPgG56+Q7g7JPPy4ZVJrS05L3LAonip5ExgwJiZjKm8TIJ8GS1O1QhirUtFlNfpRaPxUnw/Wt2IDKwJaUc7ymHCcVpZLVfAMB1fRVHKEX80HJ1M0/oDOmlPzHyFEAHJLK2MOfPUWuTd/3HqXIek2M++zWBMeK7yqXUTG1nX280y4OqaYA4C5Ts/DxrhqgelS2ORkrMo/5WP3L6AI5/lOFAyKwHNgL0rK/KXTNga1gjhjdJEOjJY7lf4VzRplbJsGR6xz/wPWMniQ6C+UOp6nOC79OEIk1JT6ouqtuNnNNzNuwakZ5hyRczUUrdq6xOdrVh87QmoRnLzxRYT1EdYZacYSKFQj1Y+PiMr8Kh4louJUzEw7TokMjQJglqhJWhG0fZOz1gCPmTUnrP+Ld5E632kbo1STPXHZygBYK7UDVrzrcQsf/KzNLUA58NEpm7/wAgABoCpOhtqGLrjORqyJ8SvkAB8BmPMbpNHjHMjkAZTZtIqs5xyKvwRUUUIAChefUAuuqYj8ybMpSwnO4TCQ17oCUFkDwBBnEyqG+kktYA7OTiHQVlDg2dV4Br4aPNiksUciPFM08ZDShUWhoGeBIhIMEiEPgFdDOpjAqwQcZfGGTqYgz4tnksCD2UBEhBSTxU3mnABgBGeRzWERhXDi8kfwfr1geWgUfFxnFPJ9FSPwwe2ZmrrOxluy9v0PU32TYme772J6MacAojUXaJR+lILIquRcUZVkFZELtcLV5/+CZ0JWgRxJPI8O5l7HkSeI6j3qnCECgZGeVoG+pYIyVxgfRSnD6wpQtYlCniIqucAGIgNEs1gpTyXkgNLWygjNnBR6GU1kJxCizwH8T3Q0KB+/fAb4DuEZbwFZ2UWiAc5HeYkBJLXv2QdnGql2GAEVlJAiwFd5dgLvHwCRihJ2UTQC4yGJ/AjIWcScF7ewf3OW9cD16tECEKsoXLIFpwPRvWFAdxna4uIOokC54loYSyWoH86fOgGP8wdE7cBLCoikFKQwlSf2PfWwffa73yTzEPAZsaEhRaQB6AOGYjC8/3d/Y6OvCsjttv3PfN2OffsPWL91FppasOgbROX/4AcUyLpl+Xv3W6xfNDXMyxXAO+akCjr6wvDVBVtxNAHUMl6LGBXjFy7gIJm1th0ttvfrz1jPo48AOtbB+TRqG+fnLH+LyNogRcaMtLDbzzNHoTnAACoApAZZz3Xtg1BXUDCR9mXFCsAPAWxLMQkxtqpsffFt7pd5JeX52NcBcp9+AgoCAHKUvbXpOYDc5+3Kq69yesoe+y7Fzh593DLTqzb53N+jIJ0j7bOeirtEu0R7AWjFOwcoSf9xwMeo5GTnHlun4EYqQHQFqWVFFDbRC4jPPKu5yTXVkL5ah7yNYzTLNigwb1zBSPZtGfdrixSNmZ5k3VXsPgG5D91PBChA7v/5V3Aan7KOoZ028sBDNtAL5cnb79itS+dtGs+0S6Fi7qYpDBeiqGBja7/1H7ibZ5ez+bEPAYeJ+ic9KdrQaK1Ee9TiqBHQ3YQxXqf1SYqcAOMVrjnFmm3Z0WmdcMKd+PHPKNa4YA88/RW884v2wStEqRMlsbW6RVEZKKBIzctiZEhRrMEwbodyZRCqpEYiwsXVWBMnUob243i8tzBS8+zVkQY86uz/W0SsbMwRgQuoWk/Uz+LVyxQ3uAbwT7QMhTqN57tJAVc5xUKMXYTnJBoZrygI+wDRBKIIcUVZWAsJov5LRBKlcTylVheYByjnRIsIxI2x38ZQ1qT3qtKsuHVV6XwNJS3HWk7gDKhlraja7yaGDiYfYyenIXOIPUGcvAJmJaNUnCiDMz2GDiQ6BAEf0sk0r8L8aq/XtYkfrEAkgehulDHlaKiQwzmi8aSIK0I3yRprRwcb3kU6LFFLETnitb950gLxgZypbpv6TMCOB5zxTgLI/cNr73/e6yj27uorvZOkcvsq/+gbgcQ6TGPhpJhQrOp796HO5jN97E7Ue/1wnj66079eu++q5/PaGZr81XW7Y6vHuOuRjJcsUv/ck/uMi3DH8pF3PV6bLvpRR6hPhw7qEjUQ/Oi92tBL94d/dL7XEp/yikO8I3SUvtFpH/ev073PfqV/nahvvJvnpdrWFfKy2qd7v/3aHavGvfZ4xcuPr0Tv9Y3XF0/P3b/XrObSHSCV/tz77aM/0b97yRrYvmf1f+e117Kbfx/3+vEr1/2d/qv3L13K9cO1Mg9/dfwd1Pyp/v/x+1cbXksaI12Sa8l9Jr1cY+b9ePeva3bF99yY6n63x4qjdH71HO9+dTYfuGM5X19uj/mn7r/ahTtfDXjneVdc/a7asJ6/uzf+3mlqe2x0PuOi87fv3121DvSadOOk6ygJgCujhfKd6hKMT07Z1NQUACcOJGSassLygK9hjNgoek4Y2aMio5IVmGGywtEJkQGyfRh/yS8f+1QEADNMMV3pOwgVB6DKkMuyz4hmSBkMcp6VMUAlZxLt0Fuxj2TQhQQcBQGq6tGpRD2jYAhFqm6hv2Y5d4v9T7zjalthEPFYg7UP9tsMxT8/eO9dR/fTiKNcwCMWK/0D5qKLqfaHW9PYBnK+5Yl8S9NXGZlWhwzvu+d+soP62SNmHJC7Mr9IpF7EFTu778Au2JD8gEXo5OgOMzOLNjM3b9Mz0zY+OmoTN0cBVdA5hTFgg0cJSKglqEicoDvvu9uGj41Q3LPHbn8oIPcN9PW72edCNnv1qu3uG7b+nh6CUqCmAKze4noEXK8SFboA+LC2OAN+AZALddCOvfejq/S5AnLLo5dJZBy3MPqUjyjTAHsdcVTWMoyD9qHPwTvbTaDEJEDuL23s9BmceSG793d/FzMgbWcphhoB8GvvJyunBZ537A9F4upZOdtDka3YHz6ibYMK3kD+KxgrSDBSqJ3o2OZBgBmeLXtyCbshRmCDv0wtDoKgAkS5xgkeqKdAcwWAKY29ukUKeuXwiCXvP8TYYEMy/qJWOPnHf2o3X38H6kKA3H/6VevYM2RXX3vbPnruBZv44DyFu4atY9/dzmHbqPmHbZNHR/UAEoI9GKdNdOwN7BMfuoP0mCIAkoIgIhQKCoUbLcweheJhG0TkKsCgt56aFNEb3NcUDuw0xVZ5zi1Jm849ZMubw9jkRBATib45c4l07Pdoh7bQRYNEJQ7tOma9cPbGmW+BLuxY6OMkH7TOhHNKD7rFWL/1p9+30ZOvWAA7f88z36TY2VMAubsoAC8g90d27q++BwDNXqpdkICTWuqbtGDD1fUPu/2bBGFMG3Q/bOMANHbK/C5BdZUG4EoX2dN5JqVFotkBhgpFccGqcCrgKfSJJZzAOXTqPNHZhdtwgZLRg5SwXH2X5Zv6WQ4ASWo7CCC3epP0+HVwEPSNUiM4RQSOaLIuAYecjs+8YBExqVGe3V9Fxa/wmvfo7+L2DLF2atBNVHyQxY/uoCwgroW1I+dOCP2tDpC6Ye8xi9Q3skbI+pH9gEzB9UF7EkqcivzYggpk9tybNkXgyxZ6twPvZE/sPwrv87c8ig13nvZPZBZrY/z4DwFyT7pMRT8FkhWYJSC3gq4qisBoL5QYe6BWGB5BDmAPobcoSLARvakOnQ40w4GpsQhZhazbTQIlxq6xttDhVVRQ6z4OHqFgsS3soiwBLoUsYCNrIUuQSxbbKEOkow+gNoD8UlRwAYAsv4JdC1YR9GMDbYxiv1KXSDZrqBdAFhuItPdIFLsOvswg2JP+imZNOpeizRWgg5HBNTNW2BZypoYY4xpwKCwvQGLWAXYHT5J5h2xFXueQqRV04QY4ktt791t3z14y1VbhG//AhvZQgJ5Ao9EXpi105ir2E1SKh75qtuNBSyUqdjN/GqCfLGoc8emzl61waQobnIApbMggDhFCxshcK6H/Ui9hiyyvLGMLV/BmadGyRPcGGvfbZhvX0sS8InhAq0JOOhcdr61H+w0bkzKaVXzM0aJyjDjaPUcwc57PBXxuLk3a6k3oLYn63Vxi3BTiq2AibL0Kejcf6PFb7Y6D1nkvTisoWGT7SBnTeqRZF5ih4AwmOs88R3bwNQopvmmrox+Q4QCeQgNeZormnzZMnahf78eHjZncDZBLRG4cG8OLyCUimDmu/9yRwpd0n6wnrTG38YJXuWXDNUpOKQs7R8Dm+sRtInKhTWBvqzB3fMyrIFhZiHkVYdNIsjZke6RXJl2wRAl9PYzdG0TfBm61JuSAsgSjyN80GMc69somVDfK1gjjMIizlxdrCJ5i7wVpxEYmm46gzBDjG2ed1rA5SUYWiBTPY4eluY80tDJpAbmAugoG833j6/89wwuYEsTDCrAYBdATeu24bVk8isQSX6eKtcgQcUU+ED4xQF1Mezt7+qxdOAfggyIgxSHHZiuPq8BbjQ9R406vibHpt2EsNDe34imhQAsKhNIPi9zIJun62cEBMAfAuDkAwCvjVsaTLMGugVVqQqkkDiceNtcowCtAyLUieJrwxGCm0DdeXwZVXE1FvJtB8UlgzKbbqP6OMIcBxaIbiN8tNjYAjpK8rgjdEJO0AvisKod50rnLTMgA3iAVLBFFw6a8YwKAAXLFqxenQqAPBWprDSUJwEFUBUUEZKCyRSqHz5JUOFWVz9r7H3RCd+PKZVt/70OAyh4C4khRHztvyUOHrfdL/w2bFwDCqdds6flnmSykzxYpNIWhhnwlEQDvCxMhx4aaiYgkm2fDQ03gBUzQp6qH+gGu/ETQ6jqzbGyFDSJ0FaWHVy2PoCtipPE4AHLluadRgMQIgJeA3Lj4CXkOQVLxs9zPBhO6kGyBWzeOQgIRO9GdCSJvk8vjFgLM2WKnW6eqniabALM6gFwV0AmTdl4mtTpVANQhPVY0GUo5CRE5GSeFJUyEpHgpAyzIEDPNcXohFFxUNsIigAAMY2RHARb8nC+PTBahluN6XEEFDC9x1UqhdcAYnzMB3HsH5KJQS2EWb1QZ5W/uw3ds9coZK66NY0OLR1SSiAXOOHh/eKE31Z8aPIEtbMbdBx9CKe3H8KUfBK/mkSpHypkhoaK0eYEd4r6R8izPSxmlCUmDsiSDke+kgCMg8oCi81dFrfAcXMoCcvWdIvPwdEr4wZsUZf009Y/ArSp+JcAmnpcTKoroZA4wzblK/gH8kjemPD1qkVmKCHFdtQJgMuPM2UWrjTTi88nbGgulJnKQ9mt4VhSuIlWY7QMQnnSeheso0CgRPO8i9+PAZ+aEgLN6HCINRBLU6F6hGOm8u510B/idUXZ9V26bb5o09LoB8x18zOKHH4PnNGuTVL6c+ehFHKcLzpPU0ruP9LMHbWDvXsacdOLsNZwjpLlNbJFCBgUDbWUBvdMoaIUghYHgvC7iySwD5hYRelk2vQLjotRAn+QIXjClgtXDgVnXOsgc77a5ZSLXMFJKjK34KLFdAITxYLNeeQKMEXOWKJCaDiJm5fvBsUP5QGTXllNYwqQM1nVRlbR7QHoIIyMnFR5+ZJnAjzzySM9VYl4AyuLymk1D0zFzFg8nfGeq4hztPcw87STVAblClKwPedeKEtd59HFrg5SfoXXCnz/0gZzRPXGMK5gHSKbq0eLIvfTsn1GUYYENEmcNa7TjyKPWDRjcOHyI9wDxUtiYh3688b5JChag9IsTq6auTPRoAaUVYY5X11UvjQLqoCQqOlE3LpmWQ1lcQ7aWoWIQsMv+ygjhaBHIj5e2yOZaCQCQsp4FrqIq4hSgWBLRwL1HjpEqAsBElGKFiGYBvGWie3LMa39TIxEd8BAzrXhi3GMUZxuyFLkUzCzgrMGTretmnoXZ6BJE2EfZ5ILIMMcTzPECf6UMKJ1G7qUr75+30QsfUe10jntGXjAfQqQE7X3is/bZf/ENohxIbydVTO1G4NzdIOLoo7fO2Hs/EZD7AhzKnbb3y1+3+//wj1AKKLA2Dxfc8XO28IMfU+wKZfeenaT/bUCpAIi4WMuaxRhBTltkEH7ZPlvL1sKRS9YGiuXkhXOWXhzHgVBne778FRt68lHSETts4+qoLUEzkh4lpS/exi8GA4UHw5wXgy5nGWVPHMRdQ8h9xgiPlQMLRSUig1uGmIpcqTjmpdMnbPTyBeSxz+792lfs8BefJGqlnfRL9qnJWXv7R89R7Ow1nARQK/zLP7Ldn32c6O8VG//Zz2zp3HuGWx0DrgcHZiegJxICmSTjPD4zaTFkQ4D0yS0M3XwEB0Y9layJBlmbwdGDHFBUvsA9AbkNjFsCB5qUMdROAFWcfuzbMtLnic6fGJ8g+jhPRO7TROTe75TfV6FWuPTmCSgTdtsegNy+niGbx5E7RlTTgviYUaC4S8tvTkHmjzyKt1vP3kPI+ArprldsSVH/GAjqv6VngOyWRr6D5x551sw8iQO6KhJ1iTmXYrxaBzqsq6vFjv+ECNzJBXvwi1+FYmTePnr9VWgiiDTWOmCfX0U+bmKo5zE0gsiAeqKNe4aGkJNElxHFGke2ir6hFqeiIsoqjE8CI5iBcxyR6wC5uo4Qe0huHifYBkY2PPwJqGTK8FBtUDhCzkhxO0rvEZjq9gWi3KQX+flNoeBp74qyfotbXBcOvAwRCT6MrhjAhsY3gn7jxlkwhiJ0iUTIEPW2SlRwmnUdZ89tTGBAI1czgNkylDR3vF/mrdNZPIU3hfK/BbWVIppVfFaUDALFxb0eQgGWUSHngaKIpR8oyk0qmaNlIFMlj2dfAC8nA+TzTDA8d+8dsYEdvTgEifRCBmrPk+LrFDhGQPubdiXJNxnAwrLczszn26/5wF03/3ovq3+33yNUHCisHZMm3EH6I7nr5K/2cz7Qvi0DwuubAz7xWl14/XvXs53irmu506n2ZDXMtX3iVDWko9T6p/p39/HJ7twR3pEcfqf/7U9cK3o+DIau1etaDehY/ufvdv+uN33ufv5f+ncne226+6FB9amb8KJrvVa2O3HRvdU+3ZF6Rhzr9a+LcG/vDKPOdmOnF+6g6vf04sZJj9v16f2rw9yPvhQoxBuvO+8mvehidaLP3T/u9fb8+C+Ov7PcdD3e81cXrnH+uOd/pzd9oLarY8Fbd4Sun33hk+PvRpdDPzn+1VNpQh3oO42le3CuP336qfm3ff/uRHWtBvnV2FZ/XK/qhN49o1JfeMfoeH2jEZQe5374wB1dbdO1pe/40PsjY5nrqL73APvqATpIn/NW/epTYAeOh/MbOTgzu2Cj1285Z6T4a+WscZRqrF/Jqih2Wwgw0YeskJNYuo94WVWQVvQIcuhILkrnjbDfRhqa2SewczhWcoUGHdCWA1QTPZQik2QjqthiDBoGQmkBIrC9AJEi6DSNOOqi7CWiG0tzvH5TyHXHQ49xLOd9iJoIyaiyNnbYFOn1594/Zc3tXdbZ3u2ARh/AijL49OOAaxyMORxqBcCmAtkXisqt8F7RSl13KYW/z5bJOpidnLQVCpeJiqaPLIPBng7snwKRuMvwh67YIhk9iwC6ArwX2eNWpqadrAtzL5jQbl9IkMkhTtC+/XuhBgLI3dtrY4rIffEN69iPjo0uP3P5mo3s2G2DvT3cO3y+cABvKrsCEHQdMHFjYRbdf5H4gg32kjBZPlA1tQxAVwGVzsR1CopPWqVR/MK1cCKyH/Hg6wcAch/4DFGeAnJn7NLzvwDIPet0z6O/+03A+QzFzn5CEEizdfTvsA4yRKMCqrBzfIBHkvE5gboETuBFJLsIm5bnrCw4H9GwobZdRPwN8IyYB0lgnhYohiqA9ilspzVW7MqixTZnLAkILFskwx61hTPUfze0BA8dIYBHoAFjv7ppJ/4PKAhefxt7FyD3G79p7bt22OWX3rSLP38RTtcLVr9jj3XtO2Idg2TesCcFub6Cgo54rnnstJyA3OUFnL4AJMxDFFhHORRBn6yB9zGJEzWCvlIkWGQh1uX0yb6GjHXXfgD1AJG8CxFrbMJBj9Nhrngfe3S3i8hMOZAELlooAWuwNSJQRvhxkA60DlnPANHIB3aaf5B7bkUHduuJ6Y3OXOLNKEDu23/2H0wcucpsGvnyNwAhn7auw8OANFt2/YWf2vn/+3sU08PiYphVjE0RuU1QK9T3DZGNk7RGnofoIVUQOpDE6YqDoAAInF6Zwfk6jb6xik6N7Y1To6IsQhy3QQLHIgSaZVhHGRwgabKWstOTFiLqPIyunNP6SmCb87nWYgAHexEbvqKgFmRooZjAUUt2HPRachw7ZFqbD53j8mC1s1aJvA2FyXTG9pFMENgowDaGTqT1KMeyInHD6C/KmNOyj7f3AOQesxBFuX3IEK15Z78yp1zxKGQoy4Z+yMRmPi+cf4Pi0C9Q2+MW8onsIWyLZoJTdv/aN61hkEA9gXNcL+IGzmaA3Nf+moCnU0TK4hRq7kOu+S0z/hGYH4FLOMTjZICKbq5xeC/3yXpnHQdYK43IqHrGCWuBM7A9oAStYY6l0JumR68AIAJoI3OEHfl0HkNRIEqzwBjnoLKUQ6qorEWo/QrojQLk/cgVX0M7OAJBfhTlVdStoinL6XHaWHHcvMF4Jw4x1bPAFuFWQhwTIKBFfQS5KVcoFgC4BNbhB5iX/hWg3TAZqxGwlwQZ2KIPrQAWhxqGoS7BQqVmyNLCLRxeRJlj+3T27rHeHQ9Y39BDVhudAEN52QZ2EfS4mLYrv4Cz/Ox17itimzsesUIb8xL9cjp/E9sePEoBYGTD5WYpLskxmTDyk3uvSSVcgECcyP8MtlXI18raaOP1DHOfAAUCtdIdfEeCHiAWtjjzCzsgxH4v21WN6D/pH2xD2nLdeinpPc9TdU1EzaZs1BT0h0vUKFq6cQ56FwqvqZIgFBYCciWD5JhTI45a4ejTUB4OEQiBE4m5VGQPkQ2rInmi5ZDuqhoPK7egODz7CkDuOehClC2AzHP7tzRRPWTNdV0Zf/njw85MwJHbREE1FTtT0IWoHT3tQTs9B9GPl/HBXBYexbNUYKWOUdaN5ozWWhGZnp2dhraFrGj+84HdKCNbBSK1Z0AKCy0CwYrI2OzqLPsjc4Y1FG0CuJUeXiLIB8wtqj21adDWcgC567S5OE8hdjAyRX7TXxaZl0KuF1iHskWirNE4uGcNv3H6LGPbFLAVxJebRmClwe3SZNgKl1CQh++Pfvu7lQKbCLfCeMhI4Jcb0Aav9JsKi9cNEuiHVxADNYDxE1dsM57Lm9fH7MZVeFQBFtKkrmQwusUJogg0pxwxwaWQq8LekSMP2d5997HoiE5l4AqFOQQQlaXxqKwQ+o2oIZISQGaUz1fwUohLBrA0TyhygQHJY4QXUSYKRTZIQME4BnVjAxMIISVOpQL0BXkigcryghDhRfit5Rsx0uvwcrF4/KuApCmuHy5dNzF5VkEJQu5XaYoFfktMnhCea0UfywBKs/EWQY1CpMLWNMPbwndKO0mvsQnnKdhj8FbYZSY3i51JH2/CC9iLgQq/n08KD4BQcZaIN8DVMmNCiJvVHL3XWuF1UnG4pXdO2eLLpM1OsQiM0HbRGVAMLIZCJGL+giJy4cFgbrIBb1kdadRNYSqUN+KR2gGBeGcXkxRF7MZ1S02QVkIBHAlRcS+ViZxV9UHxr2TZPLJEX/oRho1EaNbAJ+gDWFYFWXBvW5VwxnDVOG0ydqq8XgPIVYNnOAIxuRTHLTzo6RjGP9dY19vPJkkFxtlLFgREyxJOvpFoBVxDmABYlNfn2R8AGVCIwvQRZB7Je6wiYnkWs5/J6StiiLKh1JE2kwRYiNa3OcPSpXuhbCjCSEuLvR/hgmKBR2QLA1TeKz0Tz1BienKPYQx2FYmaPfeOrV0564xxJg5PmIXNgd7i1WKv/nAdfAio0AGHzBHrPfwIEX04E5ir7j/+ah1gRTNJ2JQFUPGZnBcC+hzwx1g6SgXeO0HB85IEyBAtNX/9jCtUlWNz8QSPvE6Aue4QOHLhpmzoG7G2Aw84pSckDlOOlJBUBJ+8SEgMhD4bOaBAaeaWJQBROwCSuroZp8w1AK5rpMcy9qTZrk0CGq3i/5GQFzha20U6MGA+PGlFlJo8VAV5vJx5xlEKcb7YwtwAvAjjEYLTBXHAtQMUN4VJBWAeEwEaUDQxG6JFiKokGjUMYCvQa2kO7taJj6j+u0zRgFrrHLwLzsyHbc89dwFQrFhjbMWa6jMUarhmt1+DO5WU9XSoxdZ7jpK60oIncNlWAXtTALppIoxTGaLfAWdLbIIBwKPKxgxzasFFvze2Azg1dNsG8jqlVARSPvI8+3SOyAC8UgS8osDxGcplmfdBHEUlRUqjMFXyizx8cRQBwgKwJeFtbegHGJb3lKes6AKtWfEuBZmrQR6OvLd55t46UQfzREDOvf9LgNxrPBQoK+DIjQP8KyI3DUeu6F8aibToIpq2E6VVc0UpTa44CG0KsRDdhzYpRd6KFmHiDMXOfvbnVlid4XsPyO0mdalbHLmkvgVI09DmJWoawkWtMkaU68ykxXk2icaSbVTqbIHgx41luH/JAGjmd4EokxSOL83RCLxhpcKGLcuBwI/mW0ayDQWioM2dsQKXYj3jcFHBOSIBS0oR4dpEG9F+90NcdtKWAM6KZAAUkOtFOpRnFNQbYBPQkfmBPgVwzromBV70NMEcYy3+W7TYMHMiTqq6gFwp2lIcFcXO7GbsFc2o9YosAlm6fm6UCNWrbPoTXCtXhUIQQsbvf+JR++x3vu2KSWnvF29ktIYMBoyx82+9S7EzgNzXX8SG7LK9XwLI/ed/SBQN83tl3ZbfuWK3qe6cv3mN1K4OqAiY4zUYVitEQeKwbIBux6K7mYPwus0lbRlH3ubqnC3fvEIk5awF8aD2PPKI9T/6sDXs6CIi96YtnUExuXXbAvVEXrSjtKMUEgtOFNKajU2ddtGVew7B1dfZy7PDGUVE7co6vMak1wQJt9H9b80v2NUzJ4lgJZ2TdX7Pbz1jh79AlWqAXAFpa5NzdvyHz9nlV14BC87YY//yXxCR+xhk+yt248c/tbmTJxlLolI62vjtBjLlmTqFsdZiKBpRzRvA0awAvLoCFAOsF57xynTApm5dx5hdJH1PmSVUOuVZNyTQ3BQ1gOdQIKqiM+V4mJmetNHRG1BPpO3eL/2a7XvkPrc/vvzv/9yuHD9l3bt32+77H4K/tpcogVehpLiKbGFNAUQGyOyppIjgJtsmFgWIpVBFCGB7ZRaKFqKeJV9rifps6e51EcGSibVccwPGSgK6D3HGLuF1z6JDtA72WGdXs73xw59BrbBgD//6VyjCOgtX4c8BblkEmrestzxKlApEyv+hNLowTqwG9p04jl5xrEcEcKL4xxTSTf8R9vJGiqSF2csLRP1sEJWxRbRTQYAthneU6s2JGBz8VJKFZRv+XyS+lCuMmQRcVqqcjEbHswDI1TxmzqaJssgyj8QHpjZzgMtZnBNBeKDrAJSD2sCRy8q2kNMvhjyQjlEAoNjEy75ONFdUxR0BopXKp2IoipAPIAfkABR1kFMzmTfiJtskhXIVGaX8FpYiWToAwaTIiubBgcTshxEMNDlQRGWjPUlORgeOujHBYcIYK8piDR5L1UMY2NFvAzt3MOYYNBIc6BWOVoEetIdCD82Mk4x0w+j2KkkSB6RyJZ4yzdBUX7Jkad/tvPzVLqgr5Uu3cfOXH8mE7Y+rH7hz1BbfuGMdqOVOVVu8uNOursXb28VNtn2cn3P5v9qszEPvvT50zbjvdJ6a9w70Xm/fAv1sH8tR2+3ygnGoHr/9Wt/TKj24k11z3kt0XH36/6//7WvVWH2qf90B/7tx1bW4Hv7x/u98W72e7TYdyOrO0/P0xv9X73/72P9c/4pY2Qb2/3P3r7nmRofG8cW7f9w1uS51Xx+Pv7ut7eM465P96yrdPatPd+DH9+/1oK+9c/hXQ8Lpuqrqcd637nN9pubcl3pdff46x/24A6pteRfoxt+B6Mwx9a9h9+a15pW7Q9eDnpPuU9P7TrPYF/px//Khe2TqQwfpc53A9agr9/7OvzpI5+k/7/69g3SnGJ20W0KvmCcj4Qr0dtMT0+hFJZxXpCQ7WcH9o1uLzxZcFx0OWYiOqXUsTj6lf0ufyskpjp6syFm1GcCZmySrKYZj0gfAEnAyA+0f/V3RQNJ7petKr1ER7GBDi1XkIONYUTEow7ETgFG6yCa6ZxqAM8M5OQAmyRgXzYvepZTiWvbu7uER9pubVI9/DbkzYD0Y9nFkpWy4svpgzKTvZbFJ0oB6WYziLDU2CgASbCsEMgSs69ABMoW6cPSv2vzUrK2iD+lJJZCn4j2XbbdJYIBAb12nqB42oB5Yn5sjMnIZ+p0YXOPsGwyTCtIoQCaIcd6xGyD3EL9wpN4+f87ee/FV9LzDThecvnjd9gDkDvR1c09kR9C+MhlXABK34PHPrE2zl8APTFaV0qabB/dRW2BIhowtAXTNz9+wkgJYkNcq3BnF6V7Xt8vaPvMo4FUXgMisXXj+Jbt9+l0XrHD0m99yBene+9ufuXTpHiJAB/ookoVu66gneNa6r/U1QFhoE4pwfBYEQshWQs8ukZ0Tbz8I7dMwBYC5jBoivJoB3uGW9W1idy/jVmfPDhIAkSjQBhkhafbUFHpc5B7s1c/e56gVwgJyoVY4/r/9sY0eP201XMcxgNyuPQN28aW37MLfvwBn/kcUQdtHJOu91j6wA15bMjxwTBfZpxECzEl49LEtUgCVmUVSltkDywAWZWz6CLZ6M8EYXT192CDQ881M2c1sH9my9dZVt2bdNRdx9K9RDA77G3sGYmXbDPSj2wLpo/dvAAJuoQvn14nS9EEX1IhjvS1CQV+o1Ihkrrtrt4V3ksnXiX6ttcoccsyIrJHbZ96j2Nmf2fU3f0m2XwIg91tw5D5tnYeHcE6nbezlv7MrP/q+zd0ChF7jvMwmHLl3YQNQWKmX+wTIbWB8gkKG0QF9YFiyRYqAhSmiztfnAdkA1zGheGbYBciTAM7vMvnsgDCWJb06C61EBmq8LM4ZyPO5auwR2eisiSKfS3EMEA1ayQLipgl40V/VXlHGncApNl3RUwQi0Mf5oKEoUbcCcFmUBGH4YqPo7DFsjBCCSJRfzAoX4S4dqYV1XPIRrAW9g4KUkj2d1oAzI0MRJgXZYdhgs2uf5RliLzgbhWfrQ4ZlichdOPcGGYcAuZM3mXPSi+DIpeDd0BP/1Bp37nU6jJ9zxQmbItp46q2/tcULpwg8IqIV/lAJz9T4BRdUpwJSse6D0M0dBcjdz3VqLAHRwFBU4CyJjJMsk9NqWyartsD6zDhFibGHyEjI4FAX/STDQu0edK2CMAL6Z504OwS7V4FBASgmotTfiIBBBERvgbzwiwYE6oFieopnQOYT8zLM8wmB46jOjxxhIRQhObtUxM+vuYuYjrLeotSTiBA4lBSFZkcIXZJzibMJj4MlQeGQbiRLYOTz0DvEoGA5Q2bACVtbus2W4EOvH7GefgqB9Sm7FhmSfwm6NuTIVt7GPiBr+8oyuiH309hjReysDNeyxTqNgBElsX9zBJhk0WEzRHimoJwAbbHEFrYKayEahrbGltAPkYs40cpZgq6gCYww1hu93Zbt7CRbl2xucBoFVOgeHR8umI4ovoR1sNC4TvYfvVNkAHtGCEDT1W/gKWWwaxcJ9FqA33mToIgCc8nP/BWtIpOKp4gxx9xrGDrgip01de903L5yrBZ4Li6zjP1BwRHiUpZuuTJ2zWbef8WWaVMcvN5ejF5Mv6KB0C6p3bK6hQJuQu83QoDc8BFsWiJy2e+8gm2eHcYD5JlxHdJdiXR0/3EfbscVHqDACJ4llwE1HXsedBSi2hAHclA2Kp8rA9zvHKZ8D/2a9rUKARlhAihEGRRu24H+TRAFmapLk1exkFnntdQzwh7LIkvK2Jk1OF5qsXe0JtJgX1vJVurzIM/pP8Z+GQPzTICTxbBzVAcng/Mnx5zOEZyVYb3nCCLyYU+ElWH6P37rf8CxiYeJhyZYSkBuQcCgNk+hy1ooDKYMAi/SQ0BuwBnYDRiEtwByb5J6mmZBZAQQgawEuBk9eKH1NMsAQdxcE7Jj9z5hu3Y+imexj4EEBAgixO0ihU3wHLbiMQbcigLGJZbwLImvEkClyEArQk3Xk4EWQQrHJtUE52cnETgZeJ8Y7CBKCN6tEtHExWKQ6/ackmWETQlOxE0eSo77CvFdAE+wL4jXCQJwASx+FkKeNKE8xpeMTw1qGH68CKCFIkJTDFyJjUZVLuONqvrMdg+Ykl3r4iG3EJkGgASQS+UpLoT7TjKKcYQ0gjwoJUghsVA9lPG+SPMI4iUJ9PdabHinu6fUrQnbuoyRDcdNKgi3ImHmEXaXGqQPugWpFgh2Jko4gkkJQFObAyhLkq4z1G/xB34DgbCPxQIv4TvH8WbhiYLioMBYldhUfADtKmqUwwO9fv026UWMB2mfyXlAQYEvpFCrII4cfQQYM9E6nedqi2ggpayLZyoJRUEYzzIqFYscziQ8nBkiK+t6+zDcKY4wcxHKBxS9WKutRZtIV8C7AChSWl50npBgFxxaGLphhIMEAFuRm2dagBWKZoUAxergMK5V9F4jaVUYrZovjB7rDRHNotESk0EpCzLNRrLGPWwCsGtuavXpuCAgRJHNZ/EiFROvnaUC/W1XAdxFSwgd1UQEzAK2oj1vTupvjEjgFoi3B4iIrIN4W4TWWuA8LAc6SIkWqBpgMyzxnVOMaUUKpu5FxgquA9pGuOs4FmGaEPi5y+/ZxImf4pWf5ygJEIQSoIlzbuCyiKEoNPbttZYD99HvLuYFXindBzccAiiQx0n8ZxWEaJHxtNlb1lhqtv6OPbZrdz9z6ixtXbEdO+sdf+qtExctfwXnB5U1NxJtCIYhPDZU0IWvdosoQ3FSFfDiCNwWkJsuIbAloGNEY0WGENiE6hfGXBRdPWArtOkoTKxPwDkHFRDVpk1OafRbALjpDaI0eZJhIj3a2oZsEIVmx37I6Zu3iLxPEzUYoKL9DZt++QMLXrxI6geRgvd+1SoNvbbkX7SpwjnmO86BFSIGLyuiDiCF/yLInigKSgRgiseN5xKQqq0FwAqARKAo11NkrWIbEFUPrzPHVLimAuu0LGcNiriizVR5XjxE2pRUsCjIekh29MDV1OPmkwMptDnxK7BEHmkBvAJZNGeyCOXVW5ds7j1F5F5HZhCR3wu1AhEoFRTJHMqKD6dR64FHAGEfszbWoaIYSji/UBV43ghknqWPeSMQj9ti3NM2BUfutRf+Eg50ON4E5LJZdd79mAODG4b2E1FHlD33pCjwImBt+vIls+nbzvFS29Jo6WgX85/qqVAz1NUQEVznJ1WDNCFA3zD0MC04rooUKrgNEOuqAMOLJFL1ggwxZJEiZwTkavwk6+UYS2NwcelQT3RaFxHGhXLCpscxmrheEf2XWWsyQECJ4LJGmYH7SRH1fnieQxgSISKr/UR8+8rQvpBmJL7kZHMHkZGdUCw0cAxRuNyUNmuXIsm8U6QkA0NE7kW7ieKfQcZgXRJhyD7DNe0DyH30O3/g2mJaOGM3QkrTOvd9ASD3g5/8kIiQFwFl4cj90m/Z0W//PhHXyKaFdZshevb6D5614uhN66NQSXMn0dcBIpsZoyjzvamnnsyQw0QJtdmVMbhxiaBZR2neonBnBW98mL0qDD9r7T741XpaLA//V/rmVSvOrxOBcj/c1seMGqMWZF9aXx6z0fE3MSritmsflDq9QxZLisu0ZEs842UoTcoYUYoo3kQ5v3TyTbt18QJzDd67r33ZDv7a40TAt6JYRXHmzdrJHzxvl+DIDRBN8fi/+uc2/PCjAMyzdurf/0ecIvAIJqJ463fYwPAQMhcgmdQoH2BuEoUsBn+aqhNvSW4mSEFr17DBYQxtz+z0uK1n2KOIqkmQGdOEx7iuhNKK/KqwDiXrwyjHUtDnZ6fgEMRZg/Jyz288bfsePsaekrXX//wv7eqJdwBy99rOo8ewoVrs8t/93GYuXXMgf7gZihzmQmGdysyswSSKycABaGNA/ZdxhizMKSKFatIArR0DgOGkS8qjnEQhrYOWJ86eq37WMNjTjEfLYDeypMne+MGPAYIX7bFnvoYxtGjv/xJqBSJx8xj3JSIZFNkeF91PQxvznH2Ksa1tRnEFFJVho03EcZbhRBBwGgHgbe/ByUCRmyIO4I1ZjMo1AAeAhiAAapxMnhr28EgU2gwk4RZR7IqwT2Do1OPIEb+zjFEhmdobKqyHDLpImnsuUQ1a0fE5oj5cZgrKXw1AQRDlMsCcD6NHyMILo9tEOU9O5JTAFIyYGBQHddx3ikilLHqOuK9CcmwgI8KKWsBRJKVTe97qGmnCOAY8ugRP7oQBahK0ESPFLsn+nUTZVHZUHkXfpSJLfrKnSBMVTUOIaCDdl5RQcfd29ndZO06COqX7am+TcqsXzBE3jNow+ZXj1APpNATaq3VJujKZVN7x+kTnaNt1P9UXfgQhV+BkHM2yLnSQ14I7WZ9pTqqtbbBLn6kd/nrNeOd4AHL1M10HX+o47zTvWnS8jJE7P3fa/rhb9a+jdawMe68B94m6dJd3p39kMwd418iH2/fNUe5CvK64fl2LDuX+/j/1rw7dDehsvfmV/l2j//X9u3tyrVT/4V55rG6ceHln/N2d6P7/K/vXhuaNv/es3CCpM2/EvLHQO320/bEuQeOvceMz9e/9SMuSjvyP968G3PFVe8K9r7bjtadWPjHm+o5PXLdq073yjtHcEsjnHBR3Dqq+cCfoeO+edKT7qQ6ixsa1zL6FAcOBnKDPdJ6+qR7nZGq1V7WsH3eIXlSvu9qV+8Jx6apXPvTm7nb/nM1n2/NafemK1KYibwtcxyrZcLdvjNsiWQXa26MYwPpxEXPoPgrIUaGyinMK4byhvSDrV6nTKj62CdCxha6zCQCpTLQETrXGLvY+DKsI9wjGCH4j6gXkI7Q3AguVZiuDW2B+mCg20adlkIdK/QyjZzQBnonbL4fTVZkGaWwZzF2+x0ZDRsrO9LFvJVp7rGdkhCrzN+zyO8eth6i9wf59gKoJgJhV7BWyGiQbFY3ErwpipdDp1gEZwE5cpkUnDrmuQ+hN0BSskEW0NDVDZO4sYyExh+wkMlJ1FwqA0KJe83N90uHTAAIqOBXkvuLof6DFrpZEiUwlOUMDgFdd6LMDd++3vr19Nn7+PXvvF69SE+Eu5H2NzV74f0h7zyi5zyu981YO3V2dcwS6GzkRBAgwiFmkNMoaJe+OrZmxZ73jmTne2eCzH/fsN/v47Izt8Xi8ksPYntVIokQqUCIlBpAEAwiASATQDTQanXOs7sppf8/7r6ZAS94vW2Sju6r+8f2/4d7nPve5t23vLq63H/ADaStJTmzhL68D7m0iLbQ1Ow1IhM1Bm4iF1733KFkoAnL9Njdxx2YgAhQBhvxkP4lMFMdvbhnebX3PPE3xrB6nL3kdIPfuuXNycO2B3wPIBQB4/7s/YC1oZP3n3EP9LjtKmWGaVzM8x20yVirI+khOL8falME3zAdAbpsg3bQdIZA9AEFDRcQAhHyrjjAUIM28gE+bIlPLzxqRIPicIz19m3tKwyRLPPSA9SB1FalVYBHfmuy4t//sz+32GzBykZc49c2vWRdA7vVfnLUPX/gpepaX0ac89R4TEAAAQABJREFU4oDcdmyVOhzZgAIKHFuSHHn6XBYgV4y9NDau/GvhkMF2gdmwtAfbbQ+/E2SDrl4Zt4uLg4B9bdYaQhYwBLGoBPjG821up6BTImKLeQq/ppDJ2qYWAySv1CZjY73VyPOBkYe/3wkAmJxnXScD8b6jZMQqSwspO8aPG8JM+tKZHn/vgr37lzBy33qZPlBLVhZA7uc+Tf8agtCQspnXX7Bbz/+VTY2Sbr2OnQFjuH43OsD7HuK6yQCCPNWIRq6kS3gcDF18D8ZbSUGIxRnSqacc4C8ZBz9jSgXglAFcgFhWyIJbuMAxZJwtAPQVMnJEXNFYZt13Bcq28Uvpqn4yyipkwFXS+IWQ4eRfhMJgB9hSIqVIMiGGbx6FtBBEQzaG/R0E9JE0g6QrVAiwBQFWlEqpfYPvwHyQoB37aKtcsYWgcoRnhPxfC4xdsqJyBFyko6w5T8FgsYBlz2sR1zwqGygDSD1//lWbRFohOXOHeYq+gn3RDBN98JO/AyP3gAfkunkS0Boga/6dH8LefAeZLEhdkHVoUUujLV2BrOajLWK9hz1G7p7DtANzDuNfc7JIW1EF03mJqatMKIHLKs6owlSpuVlIG2hAMwkoA1idVsXbMQxdxqcyt8O0QTgOkYGiYzFYywkK+UXb2gEQAUOZFzSWVOiqkEJ2AZA2hm0agqjmVxErfPmQADcOHWR8VSAiBhqRLkgErIUsqa4FZXM1W9Mh/KmH28iGIGX+NmnxL18kwFO2ZO8pCxz7sq0D4t+9/ZZNfog9CzmqwjyRoHBfMzZmM7V7QgH6QHmM5wUxgEDP4hy0wTkFuJjjyZoKw9IWAXMTfzQebWGINxEYeQt7cgqGLlnoTPaSEVKmXgwsIMq8hRtL3wBkxmeobExZGKAxwjNcRU92HWJgEVA3x3ytTDFHiOQ72aAuw15tyTjWmKHTkd3LH25BYhv6nZ5FiiKLKyPnAXKvMBfNgmGIxCMCBc8O/0SSHrK2mjlfz6nPgSMN4R/CrpYdjU+pAmNlno9QFdnM8rs3yGCYvfgLWL5XHCOXB6AL4Ee/5RzqpVVRL46OHSxpBQfksi6ofzqsiDXJgcBaf7hHrZF85NZC14+x66UW0ASTXsXQ8doZl8yBANJ55nIVQasQkFLXl/wBExp9LEcGJNI04JVRgjYd2M6Jzh4rtZD5wGJeWL9jSxPn0Vhmjq0dBAqEVIqfEaAwZxwmeJR1zQdmkELycTvRRtvTr7iHGJ1LxM0a2qtWcycBTNXzUBZejvYskm2QE0GSwIYY4r5/+X/++8oGqS1rdNo0aDuQJQu6JjgcdEAIvcpCrxksLh6tp6iFhyI0CVJoJm5P2dgIjDsWrDQAUQGHPyA2Lg6CM5qcdYamIs7tyVNPWn8/ejbzaJEUYG1FYHpVPqDyHhWVe4mZEZ2MEQ1pJKIS0WSBEyJ9JM2GTHs4PaDaAiQyKzZ+l1Qi0lcg9fMD+5bfGszMMwAQAVilCGqjcSsjxM/EFnAMMMA5JjKCuUxqXJ/uCWesQKRAlVJLOPp6wFEQ7igl7WUspZUGgfERwjmKtVEJG0c4UK7D8UP0Oo9gP9ujLM35ibZEYL028hgQDY/QHlGijGATdGTASW5DFG6BuX7AYD+LYpG2ynH8/EbG1tDHzQIwl+lMEouo4dxRBqI+yzAJxaDQ18Jgrc+hywOQW3dwjzU//XWLHn8AR23b1l5/iciBJkCiZzijBugcGRxk4oFhOz1lCyy6K1No8W0zKQFMxRhYUYBcpYty12jkMhnWdTgpB4Hy/jiReQDWho1xCyEsL/3SMtTvNBPsNtGfaBcpUKR11y2NWEKDpx6B/kgr4Ajsn9VpJgmi4rCTKgAGikzEaCeZpwXaQixhTbAVIq5+or/1gA61BAVU2U+RMo0uIG8GN7CaFgu6nKIk0ibETwfIytvShnSVBLzzJX0yCCCt96sAqKtIKxRIV5AYtVwER79nO2do844nwQ/XzL8RDNHWPVS2PfGUNXYP0n9kZjJFYATqOlV9VMwGjV6loKlarwOVuRaB83L8KjxneSFaRMM450pTmye94O4bzxGhWuRo9EPkAwROu5MCuEVhPLTu2m+thxTN3e9S2cSC0qQjIJeuCShB31JbEZ2vwFpIFFqsr+uAHdi3m4nmHE77uB19AG0ogJeRF163ynkA9EyDbfUA7g+fshSL1fzspM1NfkjhvjnGHLO4bp22z1LxUHpjFQyPSACgFGAhnSWVJ7Lb6mNUifVtkBpAGJE2zLHYqd0rUPnTMHVzaUBcFg+klYmmAW6waLV3kuo1gHRBS86aWumnCSoLj+IgfDBt4bsjpHHtt9zJr2CsDdt63aZNxzFk63y2MZOxldcnbQ2QTD1EbIwODIAmFjVJr5SJSnFajIkGy8Mm9AP8B2FTlNE1y0dhsHNdxQxRbiZcFXiLUDRJTA4V78hjIGYBW8USD8CmC7I4xgAX5cRobGuqFgNX4KJn1MlKEhiv6GDKNiZv2DKM3Kw0cjlGGCA3JnQMdnNm7i5DOWBdR562rhNPUNjhEAsRx8Vh0Dj3nFzmHbcI0nfoRynG1cz51+zuy/8Zpsai61cBFoTu+x+zjuOfZHE7xuIslj+zHWlJWZ5Z6ur7Vpkag9VAJdueftuCZb1GsYQ0jL/GRMja22DJb8v4g8Ff2bDOZno1420GXLRAFC/EMwwCYqZZDFbQueYK3YIpIEp6XdsYPyqkJqC3HmBt4OAJzl5nU1R/leabKrgWqX6bz7IYUtE5iAasX+lDYk8DFKkgk1iHmBMschjYfF5DdkV9dxcFzyj8hVyKMhyCjGsFOvwYpUExBAAO5WBfP/e+Y7tIb1mgk5iHIQyww598AmmFP3C6qQqGMXoxpNCzBXS99uZ7duEHALmv/Nya23rs0Je/Zg/84R9ZLRFwAblTMME//JvnrDB2w4YP9Vp3H+tPFB3vTeZhwL02QNruzlPcU5NduXXXJuanSImk4AYkiEgJBxOWR4lMj1ILHRwDjzC/UYKaLA/mzoGjFEWkirPGEU5tklSi2QWkc8QMGjhunX1Uhm6CacN6k0RiZkOF6GBJ+5kXthZX7OrZMzZ1nSwGHO7TX/+iHf4Uxc6QD4jSRhtTC/bWd35iN155zRmPT//pH9rwJx63hdFZe/mf/aVdhxGUAGTupG3bd+2CNUT6Fu1byzNpxmCvZ04PM4dsMXaKzIf1bbAHcPK2cPLXAAe3MAZ8SBElYFw2EdFvrDTTV9W2xIvZT4zQHM9nhW1H79y2ZTSAT33xs3b4UbVV1s78+/+MkwOQu/cARcxOAFA22fXnf25LY3dgVOCUkm6kopA50kKV5lmHfdC7/yDzP8brAuu1CucRHIgQsO2CzdTU1unAyRoyQ2KAuyqKokI6ScZeBge8GTZ0RzuM3O98F+d82Z782jeQvlizyy+9gpwCuoswMCoY3SEMv4aWRgB70is5fxanuAZmvtY2ZmWMQcY440mVdQVGqD+29HRyTrIdsDeSAOzbyBKVyFxRQRbKp7De4vzJOaJoAegGkx/rD/N9LXOOQM8ykXlBmALpStgQWdaINMfKUBRlHZaR1lCxZJXuFuN+YwCnKjyjALHWMaVlxZhrcjjcGdYccRVqWBNq0LzNEqzQuFOfkRSDK6LBPBLEIVOwT/PMInPg7PyCY0PIxslhDDKAHBsvArs7zviqlQPHXCoGb14ZS6zNsqQkx6BK4mLuBd3xuS8yrDq7OymeAoCDDSJnVNt6IKQ3/tyc5j53zYGtxAzKey7IrWv6U0CUxqoAdK2vMpT515tj+dtjMrqNNPvyn7bTeq/9+IuvtN7vgGIesOUdQ+fXS3Ylm1b31bY6f/U7tylHlcHFa+f8HouDD9jMXR//6rcMM++9PvfOryO5/dwfbhf+0bVW9+cPMTG9Pdioen7vk+rO1eup7s31eMfmFNXzudWnuk5wbHb2nAx+87fWNbetfuvlzs8Van8++/XzqzXdLt7FV8//m+9fPde7/53fOl+1RXTaj+7f3eY95/f+5Hq9i/DOyP1/dH+6Ck7qrX86kDvar77X2517Ydud83vX7p7I/+f5Xf9xx3dX4vqns6ur9+tdu47rtYXXrvzN9x+1afVb77l7d61MAfeX2sG7ZPeHu013lfTRnXPoFl3DaA825v51vzqn/nG9ubqtzq9PftU+1evyzlY9pne93r6/+l5N506jQ/By59C981+JL5zNlsraEoGo5YVFtHGxgfhezEex8J3GHzaQMoECzAd+Oca6Fq43j43kdF2Zs7KAoynAJmWC1QHctXQPMB80WA2TQFgXwXyjlH0xeFXUSynOzn7n3sINkEUIxGWxExVYCzP/1sNGk99TRF8wRdQ4w9zIt8yJBLiYf6XhX4RQU9/Ra0MnjsOunLYPkRzq79tjfQN7AdyUOcR6TXDStb9sUI69BtNyZXkJ8BqnGo3JJiQQdh0Yto4DQ46UskYwdnV6zlZmKRaJP6PsHslnqTARzha2LAE5gn6yFTfXlh3bqg5bO46/KntqnWwPcnesAkASaOiyvqNIhh3fzxrWbZOXkHN6+XXrOHQcW7AGaYXbNtw3gLQCABRBvCztIkZuEjtmnfVvHbs7h8xCERtBxSd79h0lW2eIdRHZLuy5+ekJK+FPlSKk+XNdceymjj0AuZ960tqwWbbXFu3Gz34BI/cC61fA7v97v+ue7/m/fQ5GXQOZE2TF7KYIGAH/Emut/NYs4HR2asICsFgL+F5b2CEpNHoLsDL92NrR1oOsQQPI3uEXba0ih7VgUTLWygBKyVAT0n4wvbD5QmQRpqbvsp7hRwK29zz7OHqxT5GCrQA1/vVK0t768z+zsTPvIrG3105/8ytOI/f6q2/Z9R/+1KYvXoFoBCP3+Clr300wHKpiEFtUUoKaeSSBl8XGSLOGbfOcRXDwtSAtsZcU8K4miCFNNtTB3/Njljx32y7NDCIp1gVxoWSdtbcs4Uc+i+yyxiYyRwmMzmzttfUU4HcKUJLAeSqJ7NIaoDDErWgMYkM9etEwrwPUhWj9xOPW9TCgOuA8CIAbUxi0ZKX6bOKd8/b2X/wVGrkCcpHX+srv2/7P/haF0jwgd/rMj+z28//GpkbIKISRqyJtDYMAuXsg4wzsQY2h1hoIijsNUfm79Fs6C7YTdjZF3TbmpxkDEGpwpiqs+z6NA+yTIsXJMins60gT/hhZhhTmyq1g2xAUAIRxfjADDpBLmAjAHPVNKvlFK6cWOdc6/RziGeBcABtDGvw1ECzC2E+qdl/Blm4lk7gGfz65AWAM4BTHPuhug6gGgD+9CoEMrKehwWe7mih0C0lkZRMICxmMONvEd/dBwumCNFNDW+GPArC49RcbSBOlVk9hPRnIDnNVIHcDGUAf4zuAfdGMTungs38X6Yl94DDgOTx/EQE1NlbOPW+LN94l1RwbmcCJ5vYUPleFPuEj+zfWewiN3Aesee9hZj9IVNiy8t3kn/GP215jR1njmttz2FypuWk0krE/CVIp7K0scgXeQ/gqLpWewI3YthEISDUw4onmgNNwr7RXFCygxFjIUkchTZaS2NMANIxfJTQ0W7B5Hz4P/iU2qsa1j+caYn/rgJhyBDu8t8ba7s7bvnfH8KHJAD3RZx1PdGE/NtjGdSTAfvw+fjhFF9sPWH7Xw1iZIZuZugZH630CN7P4gzxHgjS12NV1SDgEwzAS/QT0A+Au4C9LzFGlDexAfBR/A3M17FkFzLbzsxAlKahFm6VWrjEHIWkA61rFzZU6GawnaE+hemWl1cO4bopD4mAs+CYuW2j6GoXeKEZ84FFbPHiKwoEAjTRmTkxy+o/sO9mczijT8Vg3BAtW9Ay05uFrCCNRO5fZPg2QuzTyga2MXbPtlRmmXDAHfHpF3gTkMmjcWta097j1P/hZJHGG6b/Y5hwuyOQiUkYRJqbkNCUxKTB3fWrUZi7AyJ246gpqu3Xara/aXqiB1m6ug/7p+ibnqztQBXKbAOeZ39VHuHquWT2W62Y/rQeajxxoyP2oDRsgebTC+FY/LQFMa92R/nOatcwVfwPrCdA+PgUGWGeVzbIZamZbSBQcajdSNPXdfeCA3fgl9BNkLZfunLUtxng6PuyAcknJBMhGiDIHh2HZ+lk/tus7kFaAkctYFIhcAxGIsBSYH0Auc6eCRpsQqrbWwb0ge5UgVOJdcM1I0zWyxv3wB5crkx+cB/AZRXtxlaI2MEJxgBSRbW2GYcOKvEV6TAEdTVX+VGGtPKBnCOZIAw7kHYDcO7fuEEElvYRFW8V95NSK3QYCzABTE+OkwCQ6eeqU9fQcJsWyFkCMFEDmgkrhqm02JS3ZDwCJk+1b3bYExc6iXLhYkE6fl8UqioxCiN81sL1iPKh5nJhp9EBWiD4WAC7ldPik+6pIJJMV7QM4y6TBMdra24hwNDuHKEMjauLIAGiKoUb3AuwB8EkDYsP002OWIxSl0mlBx+K+iqQjh4gCxTlGDVWxfTAr0+sAfji3EajSvjITAhToXA2LSA8AGUh5ZCUDUxXE3Q8IjEGhMSDjJ6OoEoZNgA4rINBjQHO9MH/SOHgFJkXJDcQZHIogpnDGUkRSEjyHBG1SRyXFGKLVNbu7rfH0YxY+fh/3ULKNd84ysUP7bu3nHpioukltPnIYPUiAn5Exm/zxSzC7Fp2jGZgGnMXxi+G8xZngZKBuA4AX6htB+olPgfwH0Oyob22y5vIsVTSJ8JLWUSEVIR2h+A9Arg9AK4xgfmJlxGq5Zh9VNdOhLkviLKaI9ARJzREYm2/oxNkkaqAFgAmgAAOyyACVMSgAzgcoVo+IfoIUHoFkcnI1yBSFZArxQFP1ITq3jAgBnUkm9GVS6VVZkZHJcxdQz8JE/1y9edHWbp2naN4Yz4RIL/u5FC3na8qM1XDmQtxvUiFgcTUPHrPe408wAPvdgHeaL2gFVxhUqqQqlphAKEX+BPQK7BN9X+cVq1JaYCVmogjXHqO/5WGyzd84R+rR8x6Qy2JO2I7ttfhxftKmNak2EaXsOvo46f6H6CNEjjGcdZ8ayJycY7I5i3SWPp6fGLPQCunS8Tbr60WnNHGDgkHzdvjUbiJGizbx/DtWcxkme7ndUgces8jjX7BcY5vdvXXdbl981ZYnRrkXsU6ZKJQCXdOL3885fWsYMRjNYuVj1EfYP+5vchNJDLBJWjXbBfSqC0xuxU7mggl+bjPBwbjm3p2+DdHa2oYWa26FVQ3jMRxcs1gZJiLaW75txjBFFPxIQvi670elYcC2Ovy20rFmJWRItmZIpX6NwhBzMC5opgSL0XAnbIO2QcDSMQptMXkDMK9itGaYI5QXFrlz10IAv1vhVtumkVJE2wupZcB85obWPgAXHi8TLlO1G2MVIqiBKEEXWKKBJoJI7CN2b54gkZwcMWnLSAxo1fIqZfI5bITNCYDcKwC5RAQJLyMTsp8IPxq8MDDSAFMB5o/OI09Zz+mnre3gfc5wUHEGMVXEglNfU1Ra2QysGS4aP3P+FRv7xd9gWArgrzJyj1Ls7P6niT6jwQuQ69NYEZNumQDXyFUrjI8yxsQk7bNFDJT5OeY8onqa1zr6BhhvOEtYlhFShFqbAYzqeE6lXtfNa0KbMK63bCVVtskk/ZYgU4hIvR9wfpUgQxKHIb9NKjdAT20ibrtgxQTQ5F5Gy2KTogtZdMCy6Jltb6IvRYKawEMZ4iV+/PQfRbrVrStICZQpwCbDMdbaAPO5A8CT1L8mgZRiBABe0ZfF5lVquhiG2nHs/LsUGbsAyApgr0AIfSmAnM6hZx5HWuF3YQrAupY9zJhQdlcSrburb5y3i899x27/4seAlV1esbM//GMAStjpixs2+e4IRSm+axkMigP7E7Z3f9LamgkqrBNyipDWP9xrHc2fwFHpsau3Z+zu3BQVvmGeYyQlgujPomVXpmrFNpke28xPfhzQMMEZH4ZIpZm5Dyann3Yps8hnWWhS2VX6B/B3E6yR3v3WSFE9gaJF5rECFXL9rF0yPlPo811981Wbun3bsUJP//YX7NAnH8OYacUAD9v6zKy9/bc/tRuvv04fLtpTf/wPAXIfs5mbC/aLf/Ytu/KTnzO3k+Ij8I1xEsbZaNzVhzZvj7VQybiVKG4d80qKtLYirKb6ZjSQMdK2MbI3ME6zGCZBQMVajI3mlm5rQH5Fc7IP47aRbIMIQGoGp3wRtszo7VH62oqd/upn7OBjD3tA7rf+2m69LSB3nw0cQw8Y9vvIz19zDnC0p52xBpNDAbbVOYYBDiyB2SZlbjAPp5cmHMuhAMCg4l/dALnSRAwSQFLRrxishTjXVmI8bgkwEJCLPFF7d7O99p3ncM6X7fEvf40Id9I+fP1N28QmycNa9dH+yMXTT5TVkQCcQB8MByncQJsyz0VZFyKwxsNVUFOFgOQc1XY0MydQAINnqyJzOVgwMgcjPMcQbKVgfoV+WmdxCsslGBNKI86u4ITB/AcWpv3p+6xHYhKQ6eQ0pJU6nFzesJmJScAG9mdcxMWOxUBUxWLdn3Tp5GSJERvH6ZJO7TZrcZZrjsHcTbBtgWwEZZd4IK6XnSFGRJQ1STIlGRz3BQzBZdhXet4R1t8sgA3LhQdac01i3jjAGLtFBnKFdpW+ltbdMNcuBnYUG07niPK+AadfLGWxcUOcS/+Jbat73Fkx9QdLuTPu9RmLH2sAFpOLZvKdPuMluQMnWeBaVJ/oG45IZxMI7TqdjuWOrO91NDWmuwP3nrNXT8wsylqofuo2q/7WHjuruTu8jrfzHWus9t8BfLWWupc24J52zq+PZe997PxuW83c2pZNuReX/u4241N5Nt7/bj+1k9v0Y+evnu6jz7Qzr+r5HSDNd9qPu6y+dBzv/nV2d8/6hnv51f1zNu3wa+enJe5po49ARp6PzvHr96/PdBbva365/Vl4qp9459QGH79/3rvj6RK8/z52/+5AOl31yNrf3bN28v4W6L4D8qqp3abuSj7+/NX+7rtq+997Xm2uM+hf16f47e6/2jZem+lrdwE6ktvabXvP83cfun+q93tv/3P9wLtAzL6P7luH0mE/Oj8f6H4/el4cr+zGg86qrbxzu9PoJrANPH0/90n1a20n/g9OqWsv7723j9q5egzXYByCC5D7qvTWHON6gyySmTsqrkV2Ap8rKKuAlQpUZrFHZONEmQtVPV2BK70vMN8IzFVAV4VtZMNKxz3Bel0rmTMC9FjAWODYt9g5JTmtAL5Z5nVp5Mp518vPPFuG/e/AWebiAE5pAhBYabkZgMU0c2IWm6DAGiANWRV6SXFtRZipTR0Ddgz5om1IHzfwX7r7+ihg1Qs4IeKGskRI927iurEd1rFvbtwctbuTd9G35T65pha00AeQVWgZ7qfKfRS/LuV0ctfQyi1gz2nurydwFtTzAUQUsCbbJQUgsjg7jT1bJqOJ9Gfm6Dzg38r8IuFoUs0FotQ3Wc+Bvbbr+F7r3NsJkHsBjdzXsPdOsNbHAXJHbLC3k4Kf2FlciwDuLMFFabZvrMEKhn2ZwvlXQE4oRSvSCgmKnRXx0bbQB91e4hohrpRi+JM8+Tr6TOsQAeYnHgVk7IG5t2y3Xn7NJi98QKAwaPf9nf+eIPamXfze91k/m2w3AOpRbKw4mSw5bAsVjs2ukYV1d8yiM+OWoc2WIS3k8EXKZNApQBnp3EeG2wB2Kn4nz8ZPVl0EH05FsVcgJy0gAbG+vE6xKliNpAMrGJsgW/HQVz9rD/z+b3HeKpAL2/HMP/0zp5HbiDTG6d/7mrVDLhl99W279vxPbeaSip0dhJH7gImRK/8woH6mgYNdK1ZIbm6evrFGESqIBCrM1uazlvuQBcGvauR6epp4dgDepQujNja/y1axy+p6ynao/x3qegDorzUzzLGz/Qmbzxwja6bdpZyn6Z9JNO4zK5CVaPsQshKEMJHRwJdJDFv/Zz5jg0+ruHWXWyPVh1XUV/1l/N1z9vZf/qWNn/0l9Voa7MBvq9gZ0grHhmECZmzq1R/arR/8G5u5TYB+g6cGaF8/TEGuww9ZAmZyDWs31jFrNPcp/561lhUUGzENYQXt5qlxAHr8HkAq4SQlfirYPyUAWuGBfp6l2JssoGTRkg2pIDWBewwRt24qMBxDMkGFtsqSjcM2DQW0nkNSiRNIBxCrQxKkGVIUlgx9iADxVs529SZgybcQzIfpnlYQt2w97fQX5oDb0wCB4BkJgP5uZPpWVrbRkCatnitvGhiwhmP32xYga54+6ANQkh0iH9U9S8a4CC6yzVNzk7aAbzNx7iXbJHsUQwTfB2mF/ads+FO/S9bpkMNz9Mz0uYrwLr73gi1de4O2xJZOdHBMiHOTI/iNjG+YobFuMlYPnaJo1X1ujAjgc/aDHppbOQXiynfTbEi3wr5xvjJtF8CfCWPfxQgiiL2r7KMSoJhj2TJHRQiayzcJUHMoCNkihH/nb+6nL0AGkW4zoLDkzQIN+PvMI+E4hYzbT9PGrRDVyG6eH0GWZRJWLozKfbDWn9qH7muLRT64ZYefe4dgA5mVh3qs5n5IIdhtm1MU8b2IjOgK2dPIM6QD+OngVJsbzDn4r1nhXfJxYPzGYy3Mfa3cIhkMAe4jeAR8pmTzyWsEYVS8jOzYeAYGLllvfF8JoW3d5OfZ18A3QVpuA71WfH1HwKyHeDjUbqHBFoB5WMKrjdYThkTha7HcpZctevVn1pCes7GDz9rdYw/bGgZfljWqgPyF2hTEhjkTgBTMQ59oedIao9/CKcrMbSJFafUSyTK9hl06egkZhCtoFQvIpf8ynp2ON3kZFeYhPbtGAbmPfJa6JrudneoVBQfHwcApi3TAHOHqVQHCr0/AyHUaudcA0GEpuysDLHAvz2byVkitlbzHL03sp9jZ0Akwuw6HAcru5cL50Q0QBKA9tbXAfYG8wkUSDbQsGGQNGI5IlrqfArI5WwRhJJWmF+gVAC0twzyl68yyFm7HOjlr1BqxP3aRCVhD8CuVaHVzLjRiW7r5lq0SE8skBs2HzyTJVf/irIWZl6P4kKrFJI3cbQD8DP1Q5MUagkthiDc19MGosArWlyS+1dYGgTnGOBXWsBUCYHQJa9vfY75fvj1VGT3znk3ces859qLtJhj0dTjQ0SiLMZFYMbOCYqMwUdUwaWyT4qEiKVGcgVujd5FXQFwcx0p07Bx5A0EGUBBnQg0u3SU1YALn98SJw9bX04umo4R7YVjReOUyhbLqg7ZJ+rScT/8WnZMU1wBGCNfJgwUIwUENkksh4CAuiQMc4yzfryJqPTd3mwmTwcT1SB9XESc9hDSRah8gal1TzIYOHkVXdBCEm05Co0gXSrILKjhT4HeGY20Szd5OEjcWs0VoPdef4r43cN7ySi+mgwXRuqvlRyl/SkcOMgmEyqRz+4YdcJSPk6JJ2m6J6wwuQ68nYhcTcAJiLcdKwLAmT+m7KjUZ2I4OwUTI4pYG/GXIQr0GyKPTxZmc1KHSTAIp2iXIddWg/1MHS6o+QVSti9SDbqJYsKtUwCo7PQ+QguEVhVEDKBDGwY8fPwboELcN5BsWzryDBiOgDAtSECA3AtAVBsiVqLIMxRQLWZGUIoGsOTpNtAMn+r791gwwHQDoyd1mUd3OWIYIS4rIIVYUz4+JfW6UaYUoWU0Xmi+96P0JyAUoho0mIDQjRhOTbZjOy8iHBcqgBljzg84U0oB92WUmIAYeDKq6lh6eMYuWi5QAOsm2Z7LwnDK6EwaL+tWmA3KVaiWEh2lBiwt6M1o4V298YKu3YXnDyPWLxs+zKgH4yuHUAXcMZYGQmqhiALktLMYdxygyQMXICsCteq5Sfr2iZ5p2MJmr+wr0E/NJRbacli+RJr8cIBZkaSZK9DxLf1m4ec4mz76AYQfNT8+ZAImmAfWdSonBidMuTdTu+9DEGgRwZwDLQC7RL9z5eabqF6xG6P2iuTU2AjBFUSWo9S1olNYmVilYtG2dg2gvkxacvLxkzStMMiwQ6V0PWOKxb1qZokjTd87b7Q9+gU4mrFIW+jDGQn3bLvQnHwLwg81JNG+1ZZYKiLBcp5JWf3uT4xB8YLGpkL6RJpqoaqUl2O3lMkBJdok0JpiiGKklFsSiBimBlVhdt9W3oCVFJImoD32VvsJCU8QRS5CyFWECD5LmH6LAUr4eI6MFJ4JxzzxmG2OMP1imPuYYVfjd13fM9gKalhdHLDh2lqDAiE0cOWbJRx4gSgtz742L1np+HAO2yTZYwDbr0NQEkNwq1ZHmMODYuCXGiTS3FDBRMCiMYR5v7QZk7KE/YlvTVwhyskzBXmQeYN1wDjvTPQ4OBgXaZht3rtkibZefQ1oBQybSd5D+gvGdx/hcAEwGlGhFi6cfjdt2DA4OR2BKqSdyfDDk5LQpyEFfEds6j6Mzff41wK//QtohhhjXp5SUrqOPWdfxJ62V6HMYViMtTT/l2nBY0tdvAeTeRKOH+aalBnCVqPma2IM50s5bra2vDcLonGM4JGp8BMoA6InqLq7TL+lvDaSJ1POzWWmkui9SKjANYyEigqTuz68SQV1HLqCyyJwJ0Me1FwABY0Qlo0T1lWKTJcUxv02qdxJj08e10R+0qGRwykpEkEukbGlRK7EYlTHWKyz6IZgJtczndQB18cYWAHbmQwy+IONXDEUxfxQIFOI+c+19tIivuIVSkdkAaK2fwJmKnT39j/8BjFzYkDhKftpUxc62cJSuAOSef+67NvbLF5wky5Hf/jt2+g//xANyAdKm3r1lV/7jdyx17aLt3l2P5lQe4BKHJgtbAYC2c4jFr+1x0kr32dVRUlMJCq7CoslSJCVCClITASUWQcsxj2YZ1yFS36IYNj4xGGnLEoWwtpavUSF5AjCYduC5hzH2agHDmrp38buDvq7AI4Argcc4IKfSWVdGb9vlV1/G6b5jdW0tdvKLn7P9jz8MC4WiJawRG8zhZ7/3Uxt5/Q22L9mTf/wHtuv0IzByp+0X//xbdvWnv3SAu5tPkEJBAwIQWOxcjBWyG+LMXQ0A7QHGbZSfFmQtanFkymSwJJFWyWHIiqVUx701AYDXNne6eS5AP61lzo0ComcBGJdXPCB3mXn/1Fc+a0eefJg5LW2vfvvf2cgbb8NQgql04hTrULPd+AlFCGbnLNoD80DgPBFqP+lmOYKBLHeueEIevb7s0iTzHkVK6QMqyNU1uAftL2VrIPUAIF3DuE8ANhTZJsk42SYY3EJaX1sHxc5wXpcm5+3RL30dkN+HU33TBWk3VudhuYyTJkbKJH0uTtbPJsGJbUDQKOtTHKNJAKoKo9YRINHcIuCiyDX4AH4xFRjnSZwsUnFhwARgIYTqKBYGy6WSmicLB7mH7r2kiQ6xfgCWwrbNiinDWA4ByuqZKtunAushzX3nCXYrw2ZGAeb5WceI1xoWJcIfx0CURq8kNOoAuGv5kS6x0n7TOMzKvqhFvkZAbha2Sgm7S8FjORjSmpcenbTNNKbTzLtLOBvLiws4jzVo6WJbcO1ixmh9rDBXCWxW0JOB4xwvVZYuAerIwdR8pGOGWOPE9pUD2kQh1x7YZQkyecIch8vmR1kL/MfYYzJlUdQ7t+S6NhBQKgBLY1O2rfsOZ8zJWVTfsznb8uae9zvH1D7a0QPYZIVwBO9/73i6CE2EOnD1BO5QvHdbsz9nc1+743N92s5b49ltZ9fqNjqdd6jqPe0clg3Zy9mQai/3jvO6tdr93tmQI1QP4n7p7c45+Fvn0/f6TL85lHvp2NUz33P+6nc7968tdvblb3e7rl11Hd4HChy74+sfPvzY9oADO9u5+9fx+NHL3Zv7Xb0Kd08anDoP982O7nx6z05uP3cK9nTbug1du+qc2sD94h9OW70nfmtHPnP3z6duW37vnJ9v3csDXXUEtuXXDhgrG947/855d357G+o43v/eEXfuX+f9r69T21Wb69fOr5O4Z+tuxF2AW6v51N2Muw0+/qiBdz7Q13yue97pf969/uo61Z6u/Wle3bk7BTvdcwiulfmHz3TvuhOvv+qEsk/5xcsdv7qN25nx5z1XbBW+149YUfInpO89jm24MktaPd9oLsniuwjEdbqkHDOKrVdm3c0ChiiW4oq7yEbhR/OyCnOK/RSDwKPCLFECenVkBAawd71CQwBi+EnKvJTeoCR4RJrxQxZQEec86760GVXEqY41W3Z7Gt3YJAFaAbhZ7JVtSDHb2A6SsZOt1wG4c/KZp5HVWibA+boN7hq2gwdhwBKQS2Af1+HnNeK/iEBxZ2bR3rl62cYnbzFnw0ZczbL+tFn78RPWMtTv1ubNZBZphUVbQ9NQNkYTtlRbE+sh7Zjjul2RGcCebWRplmbvOv3fNlh5CYphFcnw2lgksxGHXNks0snt3rfL+g7vAdDttPGLBI9/foY0+/uxo2MAubdsmDVvF6QKzYMZ1kfdn2Rx1kijX5nDNsBuVnspm6WmfTfSfGhw4qOCXOKr0Q447mWYVWGAZESFCNT3WMeDJ9EF7cbeWiXgT/bOxctOuufwV7+GEw+Q+90fAO612lAfRcawN0LIWKQB4KUTn4OIlZmdMB8AigKmW/jnIhT4IGnEsM9C6DaS1oVPT7/B3klP30XCB6AC0G8DItEWrNBtkZwW5wlqTxGAprDUngfs/t/5LcDaZ8iIgvhBv8sBKJ/5p0grvHIWIHOvPfj3vw4jd9hGzrxNId8XueYrMFT3W8+RU9bJ2lmHTRFiXXAIPWtxCUZwhmDnFqDPRhbbHT852Oy35oOstw21rsr7QBvFTkcuWvilq4CNu2yuZo+FD9ZStGwEpjg1ILbaWH+BVcArVrJtpJOj/wkrLkW7blKbQGBcXY6MsVIE35Zir3MAXnXtNvSlZ23oaQqxHREhi7vREBVwQx8bh5F79q/+td156xcuu8gBuTByu48D5OJ3zZx53u4891c2MZqEHc5Yxf9PQAJqoU5GQinirO1+2t0xRrGdJc0oH1L+YHKarK/x2xAukIxjDWdQYS9zcpjT0qOVVqt0mcOyl/GnyoyJsEhODXWAtPLRRfJhPWb9Fpkuh38dhsLVSnvFIRDkIx0EhCEiMF76O7DTA/hqSbJ7NiqwbyHHRTK2sEiNmW1YytgVfQN0Q2zGGzcJKlQAoQj6DyCtsLSE1NjMEn0W7GQ3GZYnHjZ/Vx/gGH47doqev5tv+UfgXkWALatweh4g9/JrsJp/jj14h40gL+C7qljZnk//Lllnu7BHuF0BVZDFitzf3NnnKJp91pIEQCpIK2j+TcFQLQPs+yCTxCBFNO9/EJ3dE7QX7YndQ6NxBayDzp/wbA/5FQK/fABrJfztAkSEMuQ+V9MJ31yBHGVlpZkTNwHDchAOa/AHm2H0xyEp1fvJbmyAmY/fXA62WeHKdQtNTSBLScD89C4rYWOH8j30y/v4XWNrEzfJQjtnqXn8MvwmX189mdF96HQTrB+dsZ7XR+l3EDnayOhqAZSnvbNZah+sU0ieOWKLMRcs88y4lVQOEgGM+TJ4SBh7TUSWKP5bCIzFVyLrlayEULwXCDQAKx1WOX54Lamw9ZEsUovTsNRTVr+fefDQIHVJmuzm+Zs2emWaAmqAuZIgbIO1+xA27EkkTjo7rGaULNLMXmuqoMn6/nNmV35ksdySTR563BYoWL4Ndqei43lwPK/QGasYBBBhMnrwsi/ln2rOo1np48rx1LZgFZpnkcMR/rICiWYTAFR4nJ6Ve24OxAUH4jgt++63voe+QL8YxG6FOEWf9jR5OS4LFFYqdrX6Cr4rJLSZ935ua3c+BMjF/uY/JhOvH2glZFywSHj2ltZfWNV1+5HAk0YujFwfjFzHCNY1yyjQ+OO6hd/IHi7jXyogUS+/leBhnECMG7usczn6zBZ6znmyg4NcZ4h9dAScO54Neu0ECNPxbu6hztqY27rJQgxDFtsm2yICGae0PGazl8/a6jagMGTHMIRFP7hVeBH8gEBQlHVXcoIpfJM0RDRp6NJAkDkh1uBHRVjDIwQgRSbU2pmCwJhnfVKWoIrVNw72WN/jJ8z3/E8vV26/exFNxGtMTks4qXEAIhzPeIAIDpHFVQASoqoRJqkOPu/pHqCD0RA0cACHYPTmGEDuHW4YDQeMhBzOTAi6r6KoKsJFn+CyBORG7fTJA0grtCNKD00ZBkmIyUG6LWkuKKWoLhNYgLaNAajK8ZCmaJmFr0QHKFdIaQcylCZjPEa3JsVgG6bY/NwIz4JGZpJIF6jciNZMHqcmzcIaQueuDUe+736iOqR+B7dg2zB5xjiu0lVkbAjQ1aSVSqORxLUXBOTquumUWaQiNihWJidWBUmSAqlx7hWdFsARIpITBviwCgAknTkXgbnWQQSGBx5ERyhGm8RgCUcj6myka5O6AkbB/rQJ7cJK5CYbUf9zTG5Kcchg5AVYfFXsrIbrywEQbKMnVcZACsDyiac3oX/jfLWQrslvyTQoZbSANl8hhyMK4BDDIfTD3isPDRDxBSBeQgR8hGigtIMY3DFSVkIAOUGMthDnlKGUIbJSJCWqgmOntIGawT7rfeITFD86QFVTUqQuvu8KCaXzSFYEMT56KIBFgZsinTyA4x9kjk36YQKiJ5hJTlgIg0mM4wxaLdw40W9AHhxHgT4CLQXkFgEYimj91BLprW8juowMg9iLQtUEnLu0TkaNlyapSZvnxkSyybNYIbJf4lzqXFpYlOIt7auV6x/Y+hjVDVemwclACQFEFI3X5I/7zXEZtAx+J3bNfjEGXQt6Ld3HngJ46qc/8PwZ5Jr4VZ1W4LGTUpCDqkmC6wrQT9XhCmInCHjlOGJ+a2GTbkdWEf8b79vE2y/g2Auw49wOyGVBlkFDX47CFBCA233fE9YCoCvWtvRWyop66qa4bz/nUSp4iRTizPgtwNpLZvNeobpwPM+YJI0ddnaZVJzyOlEuwPgQz6bQPGg1Bz/D4tjOhI5QOBPr1hrPCVZavBHm1QCVeA9/2kWrkgUMjD1UUq1lgrgxa52vfmA9d4hI1rdbdmCfpbp60A3lPhkLRcbNNoDQ+sosP9OAeUTO6DfcHOnogHZNexAYod2YvGPZkK0ECACgH9QAiBgnghwANPZHWdyYS6QbWsJYVwXGNbSpU+hI6/k0YizubhqwXQ0dFiKlPT73AWzIaZs48YClnwL02gOb8KUrNvj2XZ4lDMxBFug9W0xwSzaxHLOxdQpFcL1FFZpAY0aC/3HGUQyWRS3FmWpgS/rxxMoYBhUenCZ2N7kzDhThyjP2N8RMYKytjgjI/bkDchUVj/UfdprKRQIQKRi5QRyZ1n2nrJdiZz1EM+mNzihTN5Bsi1KaK/TnIMaaoq0qBjJx7hVS5v4DwDOashhiDsg9/AjyCs+wuJ0gE4AgCY9frJ48KfFbV69a9s4NDAaixrBTUhhrG2tkE9D3mtvrrbWDlKmZaWe81CO10I2FJl2h6UmY9CyuzS2tAJNN6KY22Wqx0RVDq43TvxlH00tiAqStJwi7Gn3bZdiGkwDqcUCuvn4qcbJNhv6bJvLsB1gSE6WAtIr0SdP0STljZfq1fhTYcxWwAcGDGJMSmY+Lod1AShLBKBeQoa2dJjENFHRSNxRrcYGXa4DFRMBZ0JTqXcL5O/zsk/bs//wnDvCCiOCMwBiORZK0ykuvk+b4QwG5P3YBoCNfptjZP2LbngZSe5I2d27Urv2n79sWQG5vbz16uOCJNeiAok9UR4S9ewAnr/NB5rx9Nno3Z1OLy1S0RhMOLSRp/NXBkqnAcCjWoJEKeEunJhBFMID0tGgzBwPIXZ+BFbo4inG4CWsdgI6Iai333NTZT6YDwT7uVYZ9XQcyBjB7GBWknl2x91/8sc1PjFsjTtuJL33e9j3yIKAu7AMMqPXpOYDcn9jIawJyiwC5/9B2P/SwLdyasjf/9f9t11/8JWuSHASxNGGvsuhHW5QlQsCFwECZOTchpkFPM/MpmllotskZDyFPksVglWB+iP7Y3NiKDEE3Wk7d3AtBNfptHKMpwlqj4MbSHNIKt0cYl5t2+iuftoNPAOTSd3/5b78NkHvW+vYetMFTXDdA7tUf/Jg0qkkCi4DCgMch5kXCNDBYlELLekr7ZWGWpJenmYoV+YYhwVzdsQtjsqsXcFMgZ+wjIFeGVVK2RDxoLQPdsM6b7Mx3AXIBuR/53NcYc2H6zCRgRcCWmQvnJq5YLcdsBYCMkfq5xjPcxpmr60SHHkdemQ+qAtvY0AQLu4VxT8CB4FIBYyiNUbYF02tregGGPEUUmH8jsBqCBJeNIhdhsgiiFGNIDMrYJMBJ9ekM9kCZcS+pJTFd/RhvWOAuCJIhQKuCMauzMLwBE7JyLHjuWhe0xkdgokRwbsSciImhS8BEAR8BI36xhGHB1XBdGZ6lip1F5AArIMCP7A6xirUGZgmULQMYLNNvFdiWAyD9QZdCqGAIz0BjX46M7A4VdFCQRZXgsWwY+8x5ssJ1XRxPBYFaOtqsB+3+pmbWdq3TOEAkiDhjXeurfpiU+IPfbh1k7nSoExvxP1Mex+Ze+c7tVP1OQDad1e3j7ewdS8a4ADzt6wAv77DuugTK6Ri0Lp9WXzrvzsud454P3DG80+h47vxcq3cO3u9cZ/VM3p5cLedXM7jXzrXoA7YX+KwVyW3Ld9VL0sH4X3aArtu9c/+4v/XZzvlZ82n1j+7RO4m3vbbV61fH5A0futtyx6+en8Zzl6M70bG9q6GhuXaeId1YW3v7aX8dZucfdri3jfnKvdzX1b8+dn4+85qVLbQvB1L7y+Zxp60+R3ftun/WM51Qx9M/1eb7+Pm9A/KZ9tKWuibvcLp4r4X5YOc7dzDZR9X714mrx9i5Vu3FIHbn9+5Vm2AbchTXPd0J+Gdnh+ozdh9rG37cPXAcffbRP/feAPvKTvzo/rWdt5P+ctfk+o7+dG+9O7n3/CoA5M5QbTf9ref3sfNzTm6Fg/Cpzq8tdMtqd84vH0H7aU+vI3BM2t1lhtF+sq/lAG+sbdskdUoWYDmq6KNSQpU9mWe+VfsJagkSyFKWm3y0MHaPCp6Juat05aK2JRDFhAGQhrQTAbAIAaJG1oQQfU3MpDKEBaXdb2MvyP8pat5iXgkCPAUU7OecSQBSBYY1J+k6JSWlAmOSVBCoLHA5h6/FSZ3v1zU4ZMeeeBpt2wWXqbKPdeWR0yfsyBCkAAJqMea1ONeagkX84dS8nfnwqk3i7xVXJqwEKSUWZm09qerkgwSLw7aGk7s0s2CbyC/E8Jk6Wpqsq6URe48iWKRKLy2tEdDEViRQtjwDkMvnbdgnCYKtFQC/bVLK09QpyTHflgC+2kkr7z00DJDbbeOXL9jFn72OvY7TDOlm7uao7e3utYHeLuZXfFic7KRLfYWRO0cgj+Ondc9ku8iuD0EAiJIpFcIWDCtlWSAB6c8VSDoi+ojo0MSxurEHWg+Qzk6x3zsvo5954SLgkt8Of+MbsDkF5P6QtafZhgYG7ST6jxGAPmVyKjMwTSp4krYskQ1ZBETPwCbLaa7Ar/VzDQHqU+RiHWj5km2FzFESO0TH3GYtzQOcFZFeUw2VCr4tBQEgelBw9NAxO/qNzyDt8IwDnNWHc6ub9uY/94Dcut2DgLzfsO5De23kzLt2/Uc/takPLgFsHoT1esK6hvZaAwFn4FuAMfos91KiD2am0exfmHNF5/LQUYNt6LTuR7sT4KkJ8L2vFWD32iUL/Oyi3ZoftpWGAxbbU29dTTP4xjCf80hzkMmpjMWZNeTkAHOzJXR+02JEryNjBasNvzwWxh/HD1ibuYmRE7SBL34SRu4BJDIa3XiTNJ8yIRWydIxcgNxbZ14h0FtnB7/8B7b/c58CyB0CoIKE8cvnbVxA7i3sP0BvIq6AnccAK5FWgJGrAk0u5d4NacYpz1hrbYH+vzk1BSB1B4AeKQT5uDo7416ZnRWA9hJB8yjkOflnYTJeK+l5itduWyssSj/YSAbfi4mAdmQ+wJ/dgm2LNKb1tRF8AaxKxXpsLgkjFwbq7nawDQL925tIGEDA6G3KIB+ybrPYOeuwNV0gfYBj4seM3oRdWgH4Yhz3kG2WhBS0OLfuJDmifbus9dRpi/fvxqYHgwA70Nqj63DgmFv1mTZ4n8UfnL38ut09+yKB8VvcHTJm2DotB07ZPgG5PQO4zNwD9kmIe84gGzfx2nds/uqbHlGwfRdPgHyzqauO6UzKGgQIaeSeQloBIBewTsFtnEtHRohgf0WYz1RIN8RcI0lDx+SEyZ5ZI2OR8ShbR1mT0qBWYa4kttkawfgKGFBdQzt4Vqt1bExYd806Rce7rOHksxwfZuRLb1jg+mVkLfN28/PHLcf9+zYoyOtnnkmHbPUuLMvxC2T/gT1RbM6QfAsh6xZBIjK2nLa6cUgMlTor4MsIw8iLjEU6vC8I4xJSQ57xGau0cy4A8BJzNr6XH9BP87KzwwEiNZ+JgU2Y38rUiSlSl6iYRQ4rR7CfoFhDfsqaNz4gqw5A91OnrP+pR5GJbLU3f/wze+/l92wOctRWEkC0k7n89LA1348MC/5JZATwf7MTALvFMjdfs+L4Wedbrt73qGUOPYTPg48nIBcshfxI9VL+F+iJd0s7qraHggluzeKX1hptohpFZdaUHO2/QVGy5dHLtob8IMsRfVEYGX2H+0H4h/do5O4VkPtFfJDd2NYKBbAhuA9N4BbpMuNaWrcKimzcuWlT514GyCU7VXIXrgPil2lMkCfKjrRfdYWVvUCgrXbfIzByj0HcIstbWKTWQs6idUmkPBHyNGeqP8uel750LeSlRCxgNZxb1ZzKOEMiNSaRViigZ6vnowJnwjUr4JAVJHpUuyuNVEUEAmUbPlwHQcEgEoUp6hSFtL6ifTx75V1Lqu2QkYjAlvfju/unIOVxzCjreAS/Kd8JAY/r3loj03CTe8J3CLHuRVg/gqy9RdpO+vRaXyWbA/sCe586KPsGrO+pR8z35//Hf6ksIk69ujGPjgOAjQ+ACc+3gHbOjdEPbJp0gE3Yp6oQ1wIVfXj4oPUBijZDWRaKfQsDYuL2OOnNSCuQMpMH2FI1aDmMSh2Q66BnUwtA88iJw7ZvzyB0ZKwbLibEQ8oQPdmA3bcJgKpHogJnYs6GBJYxUAsYGjIyygA+fh9oN1XS4zViCJOqQ4XOWQlrl9ZAtWl4nmGBY2eIWmxRtRLJTLQrcUxOoF/Z2GbFKarArYG8s2A5sW46hDoO0ByOFEYz9yN9uDgRFFV3FDBTBMCSs7VEysnNO+jcEF1zQthQCUO0l9I66XG6cNispCngUAqwjLMgBqh2HfNvI1aN1ifbZRAWT6ZwlnHEnRNIp3J6wjhxOWmz4HBmaWdFL6MMkCiTVx4QRMXFCjCcSqTj+AFWNIHVJEjDhDYfR/9EjlseANGx4WjtINF0H4i9c1ZxMjMOXAX8UQ4obVm7fAcDjQWbCKBS+llvYNrSoUXXxmHVwlI3tMt6PvkJ6wR89wPkpi9chtFF26IPJRZeAv3CmtZ6Jsy0pa7fsNzFm6TJNNsWzyBHlDUMQ1vVNNNEnVUACsvCgTkStg5zT4pWFHNKIV1ksUUyg4Uk0tzFc5FUBQehHcCk6Xc8H/4Ro1l/C0DdwihZIcW2xCDioG4jpY2VmXyWPrxg67euEpmbA/z2Il3sxUuuJs9Yg5mJyS1IfBKHldYMBb//5JM4//2Obajokwa2H8BBc0aR65eciKQxAgzgGoxiFcdyqR5MHDK6NdEpgiXAKktUe/H6OZuAkZtDVkBAdIW0Y7e48S+t7eRLWvoPUejqUWsm7Uq6jXLoxZAIcRzHGGXNDLCASqM0O36HiZfoPGlbUUAe9U2xhwXSFHn2RapDxjGQNSmWkL+I0pZlgAOlKW/QVqpCKWBOciidA3tIF/mk7M4AAEAASURBVHsC4In0ijAL330suk0c4/a09f/4jO25M00kb5/lTn3SKkdPow+6QXo57A76yhrpvAt3r9nsOBFJRVIFJtGeNaSSh+s4HlpKeSrhSkB3iTkkwxivKzMG6RMBDIdQrJ80uDg3xh1EVHG2YEt5UqF4dn4BbQDaHfRvhFaIShEMAYAKwHpbPXDQSscGqKQasAEkJIZuKDpM6vgRxtD9zB+k09wYD9qlyRbYkhqzTLIRFqNo0rHPEyzAdbUAiwSichQzpOfwYLUw8YBZgMTAFpgutkwGIFqsxNkbl2zxAkCu2MyMzQji+5JnKBPJTs/fIV0MuQMMjYEHnrHeY4+4/qF0NDmWxKpdv/VxTDFN1U/Fzpg890u78fNvO2kFaS9rAew89DBA7lMYzTBylXrBJaloXmp+ylbPn7Xc3ZtWzxzROTRsS5sZ5mRpem4hR1IHmIuo/RKsWbRuwyGuB2BXZ1+b3nDR3Sa+r2+FqcwNL5HeUddIKiHjVpVE70yhLUzQYagGjdRQxdao6nprA8Abw2FoCGMSUClJIC85dYMoMKwJnkOSdlpGyiNL1LyeLAulaSvgoUq0WTIC0oBFPsCzWBPjGQZKiLGi4A1LgXtpHZH2tQqgaZFeGblkK7euA+TSx5irxCKsUKDv0DOftGf+l/+VIgQwcunfDgCEhLpBatpVAbnPAeS+8hMM/3Y7+tvfgJH7R9aAvloWJ2OBYme3//YHluHYnX0YqQ0E/og05XPNjtXY3IkT0LYHp4LsEBgLM8sraMQzjtBVDxfpg/TDIgBoOoZsB+lNGUT78X4IIGJc9g7CeIa5MnMRuYC7MF4Yg7Aro3UAqsiLNHYTLECiRkCuwOqazjZrOswcyt3PvUsxjeeft/npCWsb3G2nvvwF2/PwaVhQHBcDQkDum2jk3nz1dWfEPfmn/whphUdgcszYhb/+NqmWL2H0Mm/idIp9kqe4Z0DpeDBZt1mf8jCzpBVe0wrrHnkL6aIxGzE/rNLFkcvBcJGUTldPJ4yM3Wj29TlHggfowEUVG5O0wfzMnI2OjFCoLWmnv0Sxs8cedNF9B+Sefcf69+23oZMPAkQ22IXv/QBg9baTHIlgEwRhp/rEqMDZqPDcCXMzH2CAUMW7hBMtTTPnSAwdtOZO0mhZb9zYwwhKYJzQAxwAkQdcbNqFRi7skjPoAi5PL9vDn/kSrOqyTX9w063za7CKlsnIiYF4tDY1oO+aAJCfxQnJWkvvHk+mhHVdEgMNrC9tMJj8zJkiRZUAUVNYmaqsnkS2QW3HAMbugL1GwZRQbo75v9lqB5DKOHgM441gM4ztNGCAttOzlaSAn/EbxKnIcL8ytDKAFyqOoHtVOp8ICQJ4ibGxPXfH/Qq0FTNa8gpuVaKv1NST0gWzLQQ4kyPIU2HNCQNwa04KyHhmTZC2cAD7RFrwy6sEmlZhYWOrCJRRARltJxav1q6wgHlAdLHCBdRILgn0heWTC2GN0NjTashVsRZRKRwt4p5dPbQTbG721zopR1P9VhOSnCzZyFqEHRtDn1f311G0UOpzrYXsqs20m5Zcbz+3iYOkMKa979zZ2dAdl3PpcI5ZqW314r07v/uT8+u/neO633qvLTiRzqUXn7uX3uuH99516z3n1/l2Nth5z0H1qa753vO7c7nz6Dj6kv/VFtXjugP/hvPvfP3fPD+H0nce6O3dvwPW9TGGor52L/2hH2cP8Yc7v/bT5951ePdfnVy1k7eZd4zqhfzm+/eeo+7Lfc/Bdap77/+jg6h93Ha0d/XZVTfmfL/e/tXTun7w0fG9g3vH0d+8ftP9Cyeofu2etW5a9+tdHb+r9/3x83MwnVT/sLN3/p2TeB97/Yaj6D60KS85ZN59uXfevq4veMfQPmoc70jefvpMAHr1orgetd/OEfW524V+6+2l7fW191vHYnt95XbRP6KAaDddix612trr9Viqbmdt5fbjvTsf77UPqyK+FEHnjW0KMN2x5VlJCiB7hC2qgkSsxBwP2xRTy8/aJaBWgKwkjsR+EjtXrK08v/UTwDFU8CtEUFI1HGp5L2aQgFwBvs6RJKCnNFVXZEjHVXoybCIFcdeWl/mBDYvvp2ykDACWGKFO2oy1R9lKcoSV4RZhHmzrHSBQ+ThknDm79tYrdujwEXv8odN2/54emFFegDGCD7RFevj16Xl7g0JIE9PX8eNuWXGMtFTAq+aHn4W1JzkofKv1FYBciAnoBdfDdO0kK6OdwJTSetfxMVdWpMmq1PtVW52axHYuWztrgrIj/D6yIwqAe7UDADjYQulxdD3brP/QHus+2GV3L31gl5BW6LrvJLYIjNzro7a7s5NAcbccBMf2lWyPinEnYeRuAGI4ogO2sbKyQqSnh1hPwgTYRGrxuSAnYA9wicC/KGBm257dtuvTzwDkcg34DSMvIa1wXkCuz+777/6ebWPbXPjec6wLXrGzg/19yPbE6F8EApk/t7Hl1rCDi4CFecDYJMF2+UpbANwZAICi2IYwN1F3cMW0sgD/JQLRRTqeTz4j9n2F61Il+0AGv4zMz64TR+3AVz5nh772eQcuqe/mkKF6+//6c7tD8dWagb126ve+ThvtsbEz75E19BMYuZcANgFyxcjdNURmqe5ZUmdk5ACSF7F7MxSCzbCe5hYB/wFmfd1k7h1IuDWuVhiE1shR2NeX7tpUeb9VEkMwS8uAlDfRoYV1yXLd0cvIoF/fGMOOS/azBsNqw85YxVZYniH7K9pHujTrGSBmcvYN/KGU9X/hSzbwLH7t4WGGMONMN6RFmHnl7nvn7M1/9Rc29tarMLLrbd+Xf98OfB4gF2mFLLnRYz/5vt34zl8QVCY4UQDIQRowASDlMXKHWdcBclmHtZQJlFJwVbauMnqTs0htzE9jv4AZYOsIkPXh48sOKIIjlNIr+PMw0bGbJXVUIN3eT9p+V1ev5QEAF1I8G663HoJdGz7o5iqgO0Z9R70IHhQtowjyEgXTYxDcuhIgKYy1ddo2hY2wh4B4M1mQUwCQKysU+cNHbW3GrySoMjdPnyGr2IddUU9h+GKOwDt4aREQOU5Wb+vJExbp2YXNC5DLHKBZRaQUzZuOzc9cJdnBNKS/uUtvAeQ+D2hNBqMaFV+w6cBJG/rU71hz/x78WuwTfnzYJCmA3JEXv80+b2LPMh90DdJWMBPRQa3A7Pep3knPAWRGTgP6Hed4NCm4hM5f31BDVmoNQDZ+HPOT+pM+l8RmmiDNtoIZSDfg0mBH0/fIsqswn2yS7Z3cgJ2OLVUPyakDu+cY+qUDCerBfJECxk98nnMg1fECBa4Zd5tI6I08SpFuSGa2hhRosY/nF3H3mly+Zbn1aYISEDmYU0PMZwFIkMEcNh74U4YAQhnZjwi2egn/r0S2ZAD/zI8f5cN/jMKChtpDxh/6zTAvKwCdAUDpRgDpBsZ7bRjgEYwn3Q7At7sV3x1/apGMPz81OAiOxe++ZC2TL2K35y361cetAyDXD/j98nPfs7M/etsWxig8ht5xqRGpumG1JdePvVlPgnA8BcZClmGJ7LUS9Y/KzB9lMkLDR08BEEocBJeLOU3rkWxdYSUq3K2X8DxJKUjiwgcA6mxOYWcKfoFfpDnmmnw65BU25u+yLjC0wD4E4IJ8MsxYB+g/TUP3W++pz1hNx4CbE3Tvwt54YqwXzJn0hQrvtTqu37lu0+fIKh4XkLvp1sdKBYyBbwkh8MM4418RwdxF8yxq9z3ogNw45FMfWKMyRpWFItzPraG6LxGt3PrG55yvlvauFfmGuacCcKq+pUyOFPO5608KnvKZG9/cc5FsTCkQ5GrxY8Ay2gmidOGTh8nITEFso5iTFQhqrN49b3l87viR+x0RqARWWhy9bUFA7zBZydGBAQseOExRyhjF1a/a1p1ZKxKc9QPmBvFXwvQvBhukKhU7E5aI6BFEEB/+cv1Ap3WfOmq+f/LN/62SAnxQxdO80EYaub6Z9Ofiln1w9V0bvzuGw4AGIBNdMxT+A3uP2B6EzNvFbOPmb90ct/Hbd7yoK2CXNN9CTFSe+DEPncEUoAEbYOk+cuqEHT7GxNA6gA4TIGKkQAo6iPUY7J/lSZg0GDMAmvE60iuaYPHhdCo1QRF94swsSABDmmUAf8TYVarJ1BTONNpNARZfHwAXHzvqvNIgI0RKWvd3WOzoPqvg8OZnGdxo29QUAZLksTHJajJ1xqGMZS6WNZeHghMkgIJjsQUpj6QZY6hML5B2gLG0jOOvglZhmDF0EdqMzgEIUkILJFKPU4Tz2Q2TKALAGyS1NRhK0i5UNSUitEK1yxQrqYoxSVNY7UXXoPgUaSH85Dk/Pj1gAkg9n+dEt6aSaonJrYyRVOJHLGKl7sbQz6lFbzBC24oJpVRPyVX4WNyKdN4M97RNBxdAXkDY3BUnwtCrXYCRy/WUOLaAJOnfpGBWltGlcQOIDlSLbEMbaUUJQI8Q+opldKeKCOLnoPwXATibjh/A0CHNPI3G6YVztvzmBc5FqpCir1SuDyo9lEhvhnSWAgypErIQzFFcM9qNbcgodBPJR9+ltDxOBJiILJ2TMvc8C4AcnoOj9bNAyMl3Bc3cPMLT4DPJNyyTIiEDUQuKLOsQaadKm12+8j4auQC5a1o00exksGr60aDXYMcU5l+9+M0HMaJYjURV++57Co3cQfoPjr4DVLUwUD10DSmBuSl3D2I6RtBOaiBFPw5zMsK9aLyIoq+ji20oln+GNpkXI/et54lQLXAebpy+oMiUs/mZ0FTsqaHvAEbCIzBySdnnmckAdvrAHE8VI6WfHKTvpdeIAN++YZvXzluZ65GTzsbuXAEWMU+3T7R//uZWCzjpYhQr7SEFWzcDwMafXB+C3gQoGmFo1jVS7Idovh+crbAbzkYNk/JCygZGJ6yX4ntBsaMPP27hQ49hsGB8AOJFG5TGv2oTI+fs+ocvwoKdozBQxNoAMroA5mqJHK8ABCyhNbMZg42dpJm3CGoUWbTWWFxXJmkH7tNFHAF5woCuAKmLpPZvg3SUAYXDvG/EmGhnfq74YIoyGAL1FH/oojAT8lGJwKoNgwp2En33YbwEu2j7zhmuZdnGZ8kQWKR67RrPDkkTiMAWbycCzVzWdX3DUIC04iBg6B6lIgHEsF0QpqXrQzx3aSML7M7xvFYAr6evX7K591+xPNH8CotrtO8IrONOjB0MpNnbLjWvdf9p6z8NkHv0E0wfGBUEs1xHo8/J4QsRtBDLVAxzGfkTRBZHfvot2O2sqCxqIcZf17FPWO/9n0Rn9zRALgXceFhKB8wuwyAZGbPsxBg6Yylr7WzAIUnZ3ALaYiwG7bDoOgEKV6fvoOMzT5dA862LhYuFc2lynX4RIc0fkJDiCBk+SyKNEYFpUIv+t/rCxMQMRseGHWpnvoUNsIERcm1W7JEG243mmTXAsCfrITc9an21JZgrDWiV1XJ+9M3WZ0nXUnRVcjEYUlp8edyar8vMQ34A3Bqqr4YETMuQ4f7F2i0yz8h2plF4X0EY/7KtEnEtAkRjCbGmMB/CRjnyyaftmT/9JxTU5CEqmEpjRmME6NZW7fIbALk/EJD7U0u0ddvhr3zdHvwf/ojxS5+YRyLi7DWb+e4Lto3jFx+uQZ8LXfEYaZ5bLVwgsiR1SK5ESFfCKNrOt6MHrIrTBMoKtBW1juth+igYvR0incVHaiTag2LF63kFmwniEEDzl5kTc2jg0X4qIhVk7o7hADd1oYtFeo2AZ+lHx3g+zUf2ur4w+/YFO/vd79v81IR14SCe/uqXbc+DDzg99jhSAutT8/bm3z5v1195DbZQzp76n/7Yhh970ramFmz0h//JZt5+AykHmDzoC2YBNDPMET4CY9J/3oaJnGbcapEPEhWOio2K8V1CXkaBNV+FQJrSt2j3lvY2WMkD1t43wHxM+iH9U5IMtTBFBSgtoxV4d+y2rTN/nv4yjNxPwF7GQXn9W//Rbp19D2mFAzZw/0nAxwa79uMfo72OvEEDgSPWWFUGL62R+gobiQuwMKyHAk6q+osrwsmaFIvV2MAhioT0DNCOCqyxdrEehwE+hTpIWzjYkLB2skLEOn/tO98nVXXZHv3CV+knaRs9e45nSSorRo20BGk6gsxNzMsNBJomAYIrgM0A5LRBAUOoxE8df7dh1HGBtBGnIfqeYp7dgkW2SbGgTbTFNlfoAzkCChRyrCEAWw9I0TyMli9MMckRFEndreA8KaIP4kp/8NitLK0EMWDBsS4LCBejyY9TEaYPFLmWFHaRUqBlJ0iiRY69AhYqhOj0xziU2LnSdAxwTTkY7z4c3xBOusDgEONYuroxAd2sEUpxXiTQtAHLrBmHMwbgIk1ily0CUKBxJPsgrPbHjlFq7yY2nIAUBYjEChaYHgDQ0aCNssa0wuBu7+nC8aWaM+dw6YhuRMv+YiOuUXYY3YP7YDf3kd4ImML20qDWl1pn3MZ8hRGu5dnt/9FnbKPd9OK7nZfWeC/jxQO7HGzLdi5bQtvr2G4/HXDn/N7e7vx8uLOZ+/SeY3s7ypKrHkKHqt6TdwTW7urhXco7W7qj6TNuwJ1a//Dy7nPniPrAO6q3h9cObst7zl+9Mre/+8c7FMfWrcgi8a7Nu7+d9zq5d373+W84v/cQdCL6Idehw97bTDsn/M3n51PdG3u582vn6gG869HJdUCO/9HnOj7v9fx1cNeGOv/OHvzWc9R3+piX27X6r/dJ9UM+06F2Xt516wPBl951aTe3jTuI96k7MJvd+/j+/z9/3Zd3F6ry/fHzcz/V8+t63JNiY7kLO5f/sfNrctEX1S+1qwf0ep+7Y1W/xlRkO+85qEiZ6/+cRACtWnHnex1KutNu4uJvhVeYTdx8kmXdXYM4MHtrwlYAMJ32H40GLcOxc/P4LfpR0WNpaAr0i7rxDZgHqJlnni4xLwikUZBIBZCl2xqEBJDARhKTkkmU62S9AUBIbm4yn8IQYvsi1xxphvHEOiCnVyDuGmuHQFW1p0AtOaBOa5ttNfdIA5GpD0ATJ5T5uPO+B2xycsqunnkNWYVD9tQnTtnJvUi8YFOqAUTiWAE4vHT3rp0nxXaKwrPpKWqyjJDpVsaOJROq6+R9HAut2BQFlKZnuYYlND8T1sXx27FlpI0rbd4N6fNyz1uk/y5PjsHWK1or9kkNcy9oC3Y7mZHxVoBc5ljIQc0EtvqRl+veR7Gzq+cpsnnGug6fYO6P2SySVx2Abm2tZHngByoFNwdAq36RZv1TpfUtmKFaywIEJQOqeB/A3sYn9wPs+Wj3HPaCfC+1U4JU1O4De2z3s49bw/5+ALhFJLheBci9gMnit+Pf/Lus72m7iF58CCZv3x6KHg/vppAYYBb+mrJKdY9LtP8GzyEJ6SdJsC/H+qMCcxmyScohdOxjUCQAwPJkPUnLHiTVBaaj2CwxbIAQvhtC92TBzUOYClrr8ZM28FtfsF0wU4PcB+4OxxIj91/Y+OtvwUjdZw9882sOyL3zFn7BCz+xu1xzXT/tdvQB6xreD4GCLBEAfR8Zo1jRPNYCBZmmAUhI4cefyFH3pRwD3K5j3WKLcBmpCWUcIXm0Nb9Kcagj2Hb9tgc5tv3dZOD4F219FWk6MIgKdTJu3hVIV0dQIwiIvmDzY1SKn5zFnkEbFla2tJadlBnvOz/zaet78oR1HO5hAIEB0C8lraD+OvHeeXvjX/1LCrq+So0YgNwv/X3b/4VPI302CPC4bTee+55d+Xf/grUUSTkZiGTk1u9DI/co0go9e7FzGS30L3q6Gy8qxCSgq8LzFRkgi24yWhYeUczBD5ybwbCNbbm9Ok/QugdprgH8bMA0ZBtq8dx3dXfYRqXNrq9ALgA4a4tkbYCM5KVpZE6SGeusR0KANXuDIsh3F9mHsbe7pwU7Jmfrc/O2tkCWJTartKJXyRJKkhKseT8BSUEEtbXNkm36kRzDL+hsjLrs63WAfx/2Z8PuYWs9/Qhazt349Tx7OrdmFg1MSWaK8KT1MgiwnEaOY+byGZt+6ye2OX2Lc2DjMIc0IRe3ByC3sW8vGAU+q/x7xn6Sthj52beRY3iT9iJjsov2w3ZJTV6BgIUNRh+P9qB/fQhG7vBRnRH7BR8N86YRfKgRYFakgBL9W0Fy94IMUgIsT67NQyZYtQT3VyAwU27eQ0ZCn60RHFkmQzXKXFZH6nsL131i/B3rjWLHP3zAgg88SZAfG/K9i5a9PmLb6+s2T9ttEeDIkQnmCw1zLnAk6ieUtqY5B5mrMGxV/MyHj0uiO3fC/YWYT2HNw69FEhNCIfOqs+Vg7IaZAGLYo1EyU5lBsWMXyFabAxDesjJSpu3RoPUyZ/YjYZjuaLLxJ05a+sR+5mja4wPuPbMHIJZs6js/s7qJl7ExKYx7Ajv+QI/Djq6+ccNunKfg4yLgegkMC7JNCL85RAAgQruHmX+CMJJdxqgzhHmerAth+nB0z1E3xgGR3DwmbEqEMgXfVFBPgQQBovLbtG7JXxbLWrWs6OrYugRomPtWYOOu3CILeGkCTAZjAftVmcs+wOoKPgg780yPW9+Dn7Hatj7HZBd+pbGivlWAYMXAcIQErcoOyL0II3f8usPBAtxHCSDcrZNgKap05QwF8BVnn2D7Csht3nsfWcetXCrgMGPH4SRahrluvVcgVxeuwKckI2qQ+KzDXq6hPehs3CtALn5hBmJGATKjrq6CHa8VusA1FCBzpkT0bNyFT9NknRB8evGtQ7CAk3VdZKuTJYmWcjY7AY5ywFqe+pTD4JQhvw1uKkwkFIaw1tdptceOw1eK2OQrb9jq5VuWZ95Tpgc5N0gsgOAxxxeQf80THK2AFZXJuics6vDGBsa77x9//R9UskQt5LniFrqIez2LXwag79K192x8fJSFFIYIA7eNCzyw/whaRvutg2rhGlW3BeTeEpALa5DJQyLF0l+Tr+OGPJ0lBLrVQFrDww+esqP3P+SlIwy0EX3LA2xct/FL5zFCRiwJkBumg9fDaq2DoRKhccVwDAJcCXjYhj0jyYSMnCXWm02Ef6cmleIN0u8ekIwfoko4NQK8YkRBmvaRLnjkAKwpFs0lFlAoowHYTPL+BK64h4XTpMJZebR71HFlcChNQoximVStbRRiAbRLwoaawlCYm59HxB7qc5E0JdBeAXSFnBjECaqh19nQ3k4bIKosRgxrMBMYEzli1tsAOesbOFWcKwm4ubWO00aRlQJsHtw+tIpIm+R4AQHEGB+KKGUARtNEtgKEIMtElCvLy3QuFhK+02Sp6J0q18WYAFT5PIqT7AetzwIcpmDJkYnrWEFaeJQ2GsOxTywB5LIIFTm2oohZBtCW7iHOiOc3eUIYaDyHdooWFRZg1yKdABhYjHVSCADWJY5fM1GARH8HDNFFW716BYH7UdiXrehjostIU4TWAZw5f5qCOtJAyhElZirA4a+z9v270LY6BFjO0xqHzcuCXUQzuSjNKJiCshZ8TPrMtxhYTDoa1Dxf53gwgNR+a6S6KOKpl/paEEBDBunStXO2jj5LXosm7ageoTAAzXXPS+a4AAScWJhaDQNHnLRCgqqyfqQYBNJv40ynae+N6du2NqnUdiQPAL7jMF3r0JdMYEQkunsxqkh35WhKR5XzLPA/B4KpYmfjb76AruIi33LtAOugLgwKXQlAKc+toR8g98gn0IL0gNwYx2JLUrKQBmASEegSilFsDBbiPGll8xffQcuRwQ9oKm1J4A/OibHNOAli6ItcqgsQ41hzrY6REYOPZqJXOQM6yKSrglNhALMgQEEUFhvCy0zKMOkRwm/HoG0mghkH4Il37AW8PArwgH4jKXcNSBPIoBkf+8Bujv6CBXMa2YSQDQEmDGnRZp+JgVabGG62JBVPc7OYbXMRSygqOT1mudvn3MKnSrMhAB5QUdJ6wjabLtgKgRCugv9K1pCjciRgLjx4GBIYfs1DluJaS8gLNGzOWn9rgdRwxPHr97JoAnjnYD/QzsupkC0UmsgOAAwigBJoArQj0h8ublr/pXnrBajL7ztg0w/uprAibT2DU8MCGVRjZRhbRCFL9LsUY39JztG1qzb73i+5D54/fSw6cNgxuAsZtGsBcpUe13bgITRyn7Huww+7Plakz6mflxRFo4OFkEyR7nOJPpxlUVCKyMiL/8EKjBtFQsMw6LqOPQqr91kYuQ/xvAGbCawpKFVaI9gziazG7DgswUUi9swTeR8E6QKM2KR1dbYSMGq2WYBQVUkWLtMx0MVYCdnUGGMKbeIYxnesFieMuWk7QBEE7i0MyC69rcXZWcZ12g601VpbYw3SMUUbmVwG3CcN/SDPvZ5UPCKg5flRO9SNphTC9CvBFpuemSI1atJqAToLtMEWkW5VcI2EAaZZzDJI25QBsJsYH9E6FlKAJmZVNxLlRODawbaHEYShMDNy1ZbHbuBYwHTkMz3/IhI/hz/1tD37p/87kXPmJMaUHNuIgFw0xi6/+R7Fzr5rt1550fXJw0grnP6D/xG9JXSDAOUiZ67Y0v/zQ1ufvEnBAVInB7dgZwLUJUllZM6OhgHiy622WTqC/MZ+CjSSwAS7Al8IAK/JWmD6BGBHiJmzxfZlJHkq0gfPwUCP88xakSfoR7ec+SuDw7VGILMIUzoOK7ehR0Au6ZwYpaEYzOQOiikeG8LoRA/4nQv21t981+anJ5DigMkCkLv39CmAXMYa69Ha1Jy99Z0fAeT+kvvNoRH8J7b30adtGxBz5sUf2tqlc0TvaTcWeKc5KPY3THHNi5sLyzCSmBMNgA6mbJg0/RARehX1y2RxKDEe1TfVljWAnm09sF37+2E3oLXOupGAlVSLQ6tCVxuAhNMwlrKw2k9/6VN24FExcjP22rf+2m6/fc66YUDtRq5IgPUdrjU9NQMA2EFwhKAja0dpCc1ZItllzU0EZHMwfLaXpgl4YczxX4yo/+4jx9EEHGB+l4HFGo/xJE01sUelGxsFlO0a7rNG1t5XAXLXaYMnv/oNip1t2VWA7jUA/TSOa4nzqVBcM8yqRpz5ZbTRFWzfRdXaeD1rPrpqBe4jDtu1XcwK2kMJQWWcS0krpDjGOtqSKzNrNjdFQIn5NUfqWwTHurMHoGFomPl5N32PACUGYa2f547DJs1azdUCTAiBk7KMDUG/VmA0xPMJsL4HKFZQJhgo/dxt+hhLsZuvxZiV8atghlKgxWYT6KpCZmL5FwhKYSryDD2QXWBuDWuuAFdpwaUIrC0jBbFJ8ENgQh2Oqthybn2UzcRktSPtoUBRlrG5SvA5z35i2cpG0LPWtSrtWtIWrQSFWrrbIVDDKGB94DRuXROgqvuUo6s/HeDp3nD9+q3P3T9a5bw/ZYsJlOIQPG1+2E5MT73R5+oDGs/uo+r+7hP3t7ePvtO53D78oou4Na26J+91BF737qP33mncefS3TnLv+XUQ105aJ90G2onddDz6ja5ZL5G1ZH/IaPcug9/84bTytac7Px/o+NUtdDhtq2M48I6LlmOh83tMy+rn7Ovun+3cX2qT6v24pr3n/DvHdNu78zvLxdtPZ3Pn50KrL95+dH7vPnV+eqm7jnvPz9/uKBz5v3V+ddjqPe1cr9rda7nqJ+78ums2/K/uX9eiS9y5f32/0/4OqHcfMBZxqNz9a1s2cS/Xdtrda3+vH6q1vPPutJeOr1f1VO4P7zTVg7mL4Ir1+/+l7D2jJD+v885buaqrurs65zDdMx0mYSKAQQY4AiCmJSmugo/M1VryrmRzZXvl3bO7H/bj6hyvvfI5PisrOMgWM5cCKZIikYkBZgbA5DzTM9PTOXd1qNSV9/e81T0AYVm2mhx0V9W//vF973vvc5/73OoH7vl//PgPr397X+6XNtcf/Nbd1TW4Y7EfzXreqB6at7Xbnf+6v3hD+3T74VMBvT93fN6rXoW+tnMmvKMBxo+ey87putfuXlTHkOaBQFw9TyVMtYauQWiZuTcFgLnC/riX7CZPwKnGZFnKMwsEz163HiBxxCCvwR9RHirN57K3OFYuaBTQGwTMy7F2q5IoDoAhcoDsNssCiWg1ik6QSGSf2NEcQUgEfziEnS3iy6zDiE2ydkg6x+lW4hsIMBDsLIKBKhHkC+C8YkshyOBnNA+NQgS6B5D7to3s3WsvPIkmK9V+EfyIPMkxVdnNktC+fu8BrNwHNoMvtDIxbsm79GhAhzI2fMiGnn3C2ge6AVRogoVPszqHPir2vhN738EaBSoGcChZiCzrExVqxIZL+AZixbZQRSZft4R9Xk/ApqVct4B/rd4iHcPDALkjAKxdNnXpvF169W2YnAC5VIvO3xyzeJw1h1J4VU8UAei0Fni4thxVpon7xLMrNJLl/voARL3RDmJYWBOQeAJUR/gB93JUsBRJ3vEArBHCQjuavD0A2TFix83Est350es2+eE5fFyfHf+NrzjJsIvffAWALGo9g6M2ONAHKI+/BZEpRZC/DmNrGTB/eWaG5D5AKUCyKskEWBTwT7yRVs6FZLYYamg+FtZmWG+I75Doq0cCKoavFYQZp34MXhi5UdhpTQdpWHbyM9b94kkH8rC8AFQD5P7fSCu8jUbuwChA7n9r3TByH+AbXP/BXyJR8KHFqIjpOvS4dY8SJ9KAV1rLnjT/yHrKN17foNIXkDG/SFUmsSgIBSAnrHD8Gw/xhxiZpQRANCSfHESbxt5+G24HyO24AXUEn2sVQlDDPjCITrs3SYIhTVUKE2MVQHHx/h2krx6gm08vBEqZVUGZWSP+inVby4vPIxk4BJBLxRlrn7Of+HlKkoyf+dDe+3//FUDu6zTxa7C9TloBIPfQLvyXlF399jft4p/8S+IxGp7i11eoWKofPWotBwFyKZv2AtgpWS3tXsnxBVjAxDz3ErtLSqAA8aUC+CNpBcJ11lmuleejism1lVXYy7uo6NqDTiY+L8nvFmQZh9phiObq7Pw88RDjtTMMq9i/ZgvjNM7iex0N+BKAsCuUGY3jPyohvGf3gKuIWkN6aX1+DnY6PhfzKQUJJE+PAT+4RD1NqUV8WqVyOYVkWgu9CAZ7W8B6NiBqkBAC3GretduajzxhKRo3lRTHYJfUhFd9XNTvRz+qBtZcT83P2OzFd9Ay/TENrO8StnNtxOSt+07Y8C/+OkD3HuAiwfR4+Biozblxu/PT/0C8fhr7AqGqa4R7ASA8eZVmZySywSIi3Y/AyFWzs/1MEWwBdiqInxyHvCafB08JHIiYEQBMUlIhwPDw/Su2RhM/D1IVTdiOtZaDlu5SpeOQrW5O2+LCeVcNHKFaLQquMrpwx5qL6EV3wOYePo5f2GmlKZpnM45E4Cik0JomLkyCkZRiI2hatwC4UWafmydeVlM0ElsAoxXkKQLERpIPqdRSjQWwF8bRjBCXxpQga+yyMP6ufLwgdj7KPc2S+FmZv4sUAf020P0uEt904ovtxv/dk5q3NUgMVz/9uKWO7+M88OvfT1t0uZGeReBDq1csuAJbP79gSRrVleoU81LdOmsQMUhopLBDjC1JfwksVMN5xblKLGktkxRBWZgEHqAamof2HbXI7hGIN2BNwjH4n6Q6nSQX9hsEBuvGP8aFVihXfcw4FhtbK1gZrEwM7Qz61Ctjl5BWuGDp5RnGGEQpzqMMnkXwzz/ACGx/Cw3seh//nJOzVOJPIC5T0CUHHBmCtU3Va3KTEzQdnz3/uq3cv84uqCzkmCJ9aQgKHGbx0lDkLAS1ap0JWXTkCcfkjtJ7SfImwvIckKtRLOIlz1R+B19iHeH62CaKnE+98DTWvjLjXIkKB9Yuz1blPriHWgeFq0iHPg2RIg2+4mnaw7xrti5seDfJkBCVIGvIsuXQCPYt38V+r1rNEyes7eUv4Fci4TNDrEZFRxn75yM28dHHKzy6z/Ikr2ZOXbDEdSRYqLDkxKgaQe4NLNbHOu5IYszZClhkiQqKTdlK7mUNEqee//O3fq+S4YHlCDQLvKmcWR3lt2mc/4tXq0DuKoCWrriJ7Ou+fYdsN0BuKx0xA4B+d27dtftjSCukYQRRpsM9IYAkmCAYkGOsmy2QKR4L2pPHj9r+g48g+CvhZfRrCCDnb1yxKUTNlyj3z/Ekw5SN6IYuSXMFbQo5IhLhb21tsZ5OSiUQ7ZfQvrSW1jE6s4CACqI0MEX5lkhxicXaB8gUi+UtfrjHoo8eQ/epE8bhloXXuTkAVkUCNbBJl7HME9DlAAcLAEplgEPJHbiSB508g6QJYDnMzVMX9+nZBVvC0G2RnQ4RJPLIqyANAvIBmi+NDO+xXQM9sE4p1yEY9/m2AC/lLGGb2abEJM2AIaVZPCuAv94Mg4P3lTlNcvM2YO0uzkwTuC4ALON48ODzZKfIKaLxy8IMgygLgywtBhCTShPKNTiBjSfdmDigWpTnVwCxTwHk5Hm2Re6rguqIgnUyQg2JKYBcGs4xwTisa+izySAtxlso44GOj8MWINiOkKGoS9y2cIpBRdaO9Inluf/S7Y3sIRssWQdKzFMzaClrQQi20awJEB5jFgUA8gNcpmD1bcDqS+OYMAPInMes98gQi+njaAICXN9EA3RukTIswmGCZC/AaqAO54aFoAhQXyRgdUCuMy4MQxaOJE7XChllBclMZc6Nt3E6xAZbgQkrndz84hQ3nPobzVR5kW6yM/B5R9+RM65XIVimTUOHyLq+YPWdu8hs4xCh3bQyfhfNzBlKamB4Ua6jgMxPCXMNc8AP4Ozne/UIuMdIbtTA9ooAyEnzWYfLwGBeuHkWaYUfAOQCRnJvmRX85nP94Fj6Ad9b1Nn1wDOUEMP44rsRQFtddxrHTPpKIRZCNQHK4DzPUK4w8cEpFsB5jCrZSAaUD8PsYfLLMQtiCJUhC+CUiJkpUNmLQ1FiDO8U0cqhI//knrn0EtXtNEA5gZ+O9x4AKy/OQJRMYh2AQZSMbAQDL2afF+dUZeO19R2AzLCeV6cpR4cpSlkJsvq2B4d/BKMeh9U5ubfPpo4NWG6QbR8g9zATth4Jt985Z4Uz32H+PaA7KNm0/b0YsLgDX29OBGxiA0aEFhvGZz1BSDNyICqDKAH25uN9luSc8rARa1Y2yEJv4hgwVtopRyALn0WnuUhzsg0Clk1aHquZhjJtfoaRH62zMCVKTYmsNUUYW0NDltyHPALgiH+RhRZWRwSDGV4bhy3BvOJaFrmORQCe2StX0Vt9jUTDDWfPwtLIbSbTBvMjTZM/H/e2FUZu97EXrBOHQ2w7VjMeME9HKUqNMRwMyXAo6SLW3NSHr9utnwDkkhyTtIKP6oWuw09Z96MnkVh4GttZ57qvCsgtUIGQGUdrc/Ieud1Va+6AnR3sQi4jzJjAUYlim+q8MGFgJ5I95g5aV6dYmJSBPZjkVHgmBEuNdLbc5NnObbBYsmD5GKvSWNxcA96HPd4dwkGgrKrAeFpNM4ZYiOK7BpF1QZN3ecIqs9fs0KG9jNNDNkf54SJyO8X1GZqJRHAGYmTxmRs4NWEfFQ81ZUBwEjRBmowN9rngQCzdtAJGgLAASTkXhHI/xOK5e+OSTd26TrnSIs9bU5l5T5b64Isv2ku/938ANJJo4JYK7CNXQPIuYddOfWDnvvstQMQfu6Zd+770d+zx//F3aBoGI5fAoHLqmq1+7buWesAzogN0sJvAgGaZWdjp7IH90PCg0kSyaxdlfWr+4UGygAZ2WRw07HMz7KV4CxJA6OytKEAjSPCSWMjlmcNoO9f1hKzj8V7sRdQBufdfe9M2xieoAInTHBKbALjmGLnM57CA3Edg5DL3Zt67YO9++7u2AEjaRWnfiS9/0QbRBHTSCjjaanZ26pt/addff43tt+zkP/ldG37+JGMtYYnXf2qZ65cZUQJuladFX4vIZYv1LomtnZ+ghGcJBxYnR3O1hiAz6Cehx1zKAMKWCPBzW6wZgOzhuED5TmsFaK8RcIftEctfbH05KmLyJHDMfXRIPvHFF23k6aq0wht/+u/sthi5JEME5DY2ttIA5G1s7bzFuU7N1S1scm5pjjUYAJUHmmHfGaQWMosTOP84ITxfMYW7hyib6+p1oKgcRzlzKudVFYTKfP2wTDqG+qluaXBA7jplmM8D5Eqf7+ar3G+aZWQBMguwjSLY5SZYxhorq4tU9uAztOCjxLhOOXFCNupZF1sJnCucQ5HXRZgKORyUFPtYJ/BfW17n/qGdODFty1P3sOFz6B130ZQNVko3fgfrWpQEaT3NcWJkxIMEQyGYzGLKZXlWacZJHmAjAFsrzL2U3Iwvu4ImPWs4voqABHX4lYyB1gklp/UvBwiQ4zmqEkABnofnkwVoUDNUPRs/c1UObYDjOfYD6z2PnmQOQC4ATgsAdg3Oeo7jS36hCghzP7mnApxVDZAmMSn9THWHVkm0SuyiABVhbGCIdaOO4zR3tFtnHwlKpDAE5CoZpbVSTj//dw7jDjildYe3tOzyo5VU69D2e6xfDpDClgt0EgHA7Yjv6A+tvJrj2rr6m4vBPmg7tz3f5yVf1BbuD/df53y7XfA5n7lz0+H50azeOb6O4L7LTrZ3U90fe9Pa6i6GT+TEa110foAMj/tcH2sbvawe32nau/3ruviDk9T9cH/yUj/6+z93fO1M11Pdm9sxf+sN3TOOKydZ1199l9d85jbbeUd71ybbx9/5WO9VP6p+d/v+/+eu/68/voCMv+H4Ohf2rp+HwOlfe3x9riPwe/vaHIjMa+m57ly/uzbmi7bSGNm5/9UjVP+7c/06cnU7jS7ddr3D9/hdZXjrVfXnv/T8q9fAXj72/D9+fHeC29f5ScBV39Xxtf7oD3csNzY+Or6e5193/fqeGzM60Y/+YDfuDf7L+MMuayZpHLpjuXtetVkctPoe/3XyXOxDa6l2Raqev/EpCFATAGvT42qwCLDAmlrE5qewO1UpBAJAnnEUYCqGL1eD/yyATvczh53MA8oqyC5gc2U/vMQNRQgLPuxGHbYhAOimxLKkxRRnZV1CkAQzjNIiIHK0qccBuVJzVGArGTDZSbH+Jd8gZ1NgroL8ItcKSYxQQjYQMIbEZ11nK43abgLk/swBuSeOHbXhHuIMzk3JqjUSt4v0VJkl5ppZ5h9r5xwxZ3oBOYIwCUnkGB55+Xnr3dvPNWw4EHOZpF8UG92D7FIHcaOH60tzXmmk7jYBXhIr8wC5t9EeRJKnAaCP2C7P/VpdgB0HmUcVh150Rzv27rdeqjk78CEmLl+wS3/1pnUceZSYrtrsTDFwMwCowLs8Pr9svRZQVfGtTtyj6fOqS7gLgFIVahiQKIAfFmb7IIBGGT/LA3Cu9SKGv1fXS83Y0UMWHeqCoblot370Oon/c2IC2dHf+A3WpIxd/O738S0gTVA92NLWxbigjBsfTo3VJGWRTLCOTaDRDjO1CHFIcREPgBJqJMZUrs4aK4kslSjnxVwElIpIG5Jr0XopYcOKMtoASyHAssaDsFdf+JR1UrotCSH1Asmtrttbv/8v7O5bp61hZJ899htIK9BsaRy/7Por37d7Z9632v5h6zn8JGA4QC4Ven4qQSvEz9Jrl1Rdkhh0k87tKXwWH+PTS+zmJW5XpYqfexKoIWHKORYFUDfhd8Pc627yWH/TPJr4s6yZ69bXRoVZoAFJtbAtrEMKoWQ8vQJAPIcE0lqdxZtGrQU/J1ZLzEKiIwv40/HyM9b93CDjhqa6WuWYTGqWLXb5OED0uzByx997C5Zrg41++X+wkc+9RGw4wH7TALnfsHN//C/pb0FCXOObMvk6Gio17HvS6nsHIDHgE+CZxQTWMc98ztYRw7D+biXmIJGRaOHZp2BXeYkP6mBJSmowCw6wsQlDneauYZIPGfpg+DaWrIkmWH31HkMO2i4u4vmxpvdQit3tz9n0GBVTiyuMX6pv6eWwDDltfiHF+u8hAc0z5npyyGlkAIh70W+N10sSDZYn9zPIMXt72h1Qd28SmTZilCYqpId6mug9E7IFKhVFgmqg10J8dMAy9ZBmGDtVG4YzzngWgUPAqw9sRtWDScrop869RQXjT5CRGMc+cQ34GWrgPPLpX6f6FB+Y85d9FeawMXff7r/2dVu6+i6vwS5g5EoCKz1xHUZugqQDTRd7YTuPHqdp1QjHrrJDpR3bXA+O0cBYRPrDk8IvSipxBFg6e8/qbrxjK1TBFojlYoz7+fp+SzQDsodo7kVcnUlNIU2IDYo0EBuie0vcVEMsk6ZpWWnXUWJTzhMSTxC/MEBiRNqoGXrtpDVGon1WrCHi9SBnUZgHR8LeioBC1ldNxEPYzko9gGYLuBCNGOOMma4bV5nbxNl7qGB79jOOqZshFo2SWCsV1m1p4jwkuLMA7hOMQ+wRfnAX59cBI3ujLmR39lAxyDgvkrTyz5AomIMMQTVaiEbzAZqUFSBJbAJYE92wnkDaKEjjNsaKwb1mLqkPjOasQEFVMKs6o6oPyybYd2ECZfzRGnC9esBE9TYRkbGCfReW5nRk+a78ILlyIo5od5gdNxxcdRrrlF6rUjyDTVm+BQZz/xJjDxtEDMrNxwQpJs/zHX4z85roS7Tric9j//uxUQR27EO+tEBcYWTOXxGQi/++MXnHZs+9yT6vuqSP5DkktVoCs3T7dAGiTo7X7FvNKGMjT9Jz5gjxOteD/SyxVulTt45zLOErBMqcj8YVn3GcWnCnOgfkAhQzSNVHJ0+SKbs85zTHRcAINSGZwf1Yn50j9gOjw56VGTPRehrOMZ+7aRjob2ixNT+xBqi6f3mM5woR8tAhiz/3GcZcjSXHsc/vf0hcDa6EpIovzHOBJJcLQICbXsP2y5YLk4G5zTiuATfw6/6zrkufXj2GcuAUa2CHRYhRQfx/z7/5/a9Bqpwhi5FwmQeIvAC5sLegjF+4fMYmHsBIXIFKzkU1C8jdKyB3GGAV1hI3eoxF9T4ZVRmILRbBAk87IISd5yf6vYAkaarUkyl67Ng+ZBkGnFZrEOMjZsjaHA4IwdcmjM0CNziEAa+pCdrNu5ftBiXySRZgOR1t7R12DL3Ogd49PAxYKeks7JtlBLxnMIRcHN/Vj9O8AOgrM5mjMH5b9qOB+tRjBN97LUbX8gggiDfJQkKmRJ281cRMTVmUDnCacgRTToycSZCB5aImbrWw2qTrsg6QNAvouMQiKcZRUEi5tDIoh85vQJmnYdPefcPWhXZRkGsoYQz9Pr5fT1aW/Xlg03kw4ukYYGQLWW8jiKYLYhgWpLKDJa6zwMRamAIou//A5hksGzAeyzG0gZmoIcCGIPdJ7KgcQaF0VSMR9qNz5Zo1jkOAbiGy0UWArxTZ5QylFHkkHIqA7lGMfhSF9OaNSash+KxQJl1mMmQY0Oug+3ky62XAC7GcPDyHMCzqOjIKNZl1tgV8w/HKoz2VYZtwJxkm9HiC05RFr2/ahgfNwVgHJQx0Ug+XrRnKe4gS+hQA+rKYrSzYJcoM6ij17jvQax0njuCIYdTHbwNqwYYDc80hIRHopOS/GYkHxk6OTHx+BoBHk5zgsjoRAaAEJsI+KxL0ayEmLOM5UL7OBEuMkZG7S/MkxpQy5VXZARkQAWvadsc55m92GI7jjA0dA1x+ARp+BwH9PCDuPVscgylMMsAxNcmOYiYAbNGehImrxgAo0+DY0EwIILe5f9Aa+a4MuZw2NatZvHmaDp4/dBrQPHWMlBwqAbAcv4yUBABeEwL53QDITYOPgHHhGLDQKeOlDoViayrQVklwmsViggzX5PvvkO2c40wEGOJMcBbub+Ys6s5cK8E7i0EAKrdjsfPMdWwdUyxNFwzwdwGjIMMuBlwQp9uncgccKf3UYMhrABt8HDMAizzE+FZ5boTsdi3jvISxTcI2W8fpUmMNkr3Wx9H7MIRy2Ob28Lz3c4/I7uYX0Xxaa7beKA7snbPmPf0frH5z0sL9OBon0QXurDVdzrtnc3ZvYRvIpRFXPQmYBkCkCHPD70GaI4SkA8Y4lyKZsbAKaxKtXRICxpwmRCFzmqa5HQ0FaGyWIRuqUjo1sggAaAe4T0G0enE3rBb7FevB4W8CgOR8fTQsCFYoTWbbmiQAOfM1wz1ZoXRnkUTBzNXLNi9phelrjD+y2n1IK7CPgoBcGgb6GKMtex9HFuFT1jHyaHUxIvBRckWAicab08TEydD8Fjtwiv3d/tG/BeBHt5QxGcBOdB5+GjD4JCzYxxkDSIQw/5SYysPEzoxRmsEcCdGwoRHG3FaoB0Y6zEXKsZpqAbwbq7rbW5sANDjlrY2wirn+iXlYDgJya3HGG2mkxfo5s848YSEJAmKVOMfFRRZ/dN16a5BSITmrxFZii/FJE6tQR6eTY9iamyBZc932HqWDLCVOi9k4zbDGccqXqT6AUUIp//KabNMSOr78Jjs8i3xMDudl155dFm9u4lh+WyeICnAP60gOqUMwMLvLat64+KE9IJmXZo2RQy0do2Jyzg78wsv28j/93y0O2O9hsRSrKUTmUY3WrrzzARq530Sj7Uc462128JcAcn/nd0kOUuJJ0Jc8e9PmvvYdy965jqPdbTWUp/mRXimxMPq80gKkWSXzN00aIlOARUpSLIOmeR77BOfR2gkkGgkA0jy3GY6XIzgqkZnPo61eke5tX9x6TvRbQz9a8tjjidffsAQahR6YTE29uuZ2niMBCetblHvU/Mget75MvSdphe+hMT3OeKFJyJe/YENPPEqQQoKIxXgNRsWpb/3Qbr4GI4Ts9cn/+as28sKLyHis2MrrP7bctasEXoCusGp8lISmsTU57MRmet0muIcLk/dxLDIwgwEdAR7FjNJUV5DCRIdFBUiIzQwQuCpwa+iE0cP8lzaZkj4C2WXoUqvL6EzPk0TyIq3wso0+9Sj3h2Znf/Lv7dap09Y9PGx7jj6JHnOnTZ19k7lH0NHaQ3KqFXCAhChrq5rjiYWexNGvArkEUtiTHM6Isu9qdtbU2eNATWkzCnAUA1Xlg2oO42Ot6hjqZd1vtne4Zyusu8/9koDcTbv+5puMA4Bc1u8yAINkaRoAr2MAkonlKQc4xLv7AEIbHLCpRKDYU60EzrINKmkrAFrnGWvS9t9cIJgBIF5DPy4xh+7uBCwJKjoiZPNbeujcTLCu+6T7WatkHmtcDc+2Jop9wo7jZZHUUsMgJQyRr2GbKAmlAEBuMcvayBqcWBNjFn1+ziPC2qxEsaqMnE4l65RkrRyIhB3egtElFlsUO6SKDIEqAroDbOPnn5zONenu4YM0USkRhfEhIEL+mBqeyf64BjpkPsTITbHd7DxN4FQWjSOvBovap/R31ShEGpFtrLv9zNeGJhJb2HyBL25d5XPFowKO9H+moXvfLRZakPUm/1xzJ17rLa042lDbuh9+a2/uv26bj0C/HdkGh2Oxlbarbqlv8opF+uFr56iza+1b7+oDttGPA2DdXzufsa/t42udd/fWbagvCTTTjz6o/nK/+cJ/cvztjx2cqOPr69tf0n53/q4GER977c7xYx8/PPedbfiNX+PukfbjzlXBA2/z2p379nXq453ju0Oysdu8+qJ6j7b3//B83I639+v2V934o3PWltzFj1+/2y/vue11ftW7oW8q2NY1Vvfy88fn4+r9dx/+3A4fno7uv/vk4TbuW9uff/SstE3VQ9OGHJ+Tceejb3/sGqv3R/vY3mZ7/+41Z8md/GuffxVgdneT73KMT54ur3VkN0J0/dUbVj20ju8OXL3+7Y90Eryvb+lHn/E339Wm2r1+3Hv8rm5VPYjOxW3Ab/m7hGpsID+X17ynbT8CkHfuEUEodsuliZnn6pqdSGzavet3iRfQO8S+iegiKZwtwFCx+FhU8f1JxONLqvTa6c9yHNn0IrZWurmSX9GN9mG7CthTVerVgvMHsEcCKMXGzco24dcUCMZzAL8iicRaaFhyGVWmAABAAElEQVTJvgXsqF+GF9+1kWSXqgiKrKsFzqHAuYjBK7ihhIa6D6JOBCZsPWze+pZGe3Dril352TvWNzBgQ8Mj1kK1RJJ4cokqggTr7zp2K0ESSuewMj1No6F7VklT3UcisWP/Ptt/8nmaaomEsQEjbYa1YoX1NGLdALndJBgFSomtusk+pWO7ubZAQ8px5781EYBHsX95Kj3X52apXuF+wIrzEG+27ztgPQf2W/top41fPGdXfvI2oN5xbgqg2Y0xWIwdgKmwFXUvOEdVgqq8OLkKkIv8wxY+WokEm2qRYgBVsQYqlFi/a0qA0AK+iSc8VM1EAAiCrIsh/LvIcYDPPa2wPuep3Hrdps9dAHDx2aGv/Hc0QMvYpW+/wvGRvWjfRWOsVsYNCVruuSpECwDuWRLdGzPExMQgnhKAEkG/n1I9D0y2IHZdQIKSBwVeq4Qdlwp3rxWJKnwBzicPizAjoJJS3nBzzBqPHrC2x2joRTMzH/6B4votGoS+9fv/3MbePE3p/AGanf0KDeF2OyD36vdfsftnzlqsDybzoSfwFQ5W42eqXkucHwOS8QCoDsizISCX2FCJQ1xDSAF5SAQ02WuDydlUsRjMzPx8xe7kDlkx1Gn9jWkb6biPr/qAtS9p7XF8Fhoej830Aj52QnAARt2gOph4ILvRxvq5z+IA+ZEYDFY0O7OM3Q4qvfo+tRcgF6YefoHWNlwfxq9x3u8D5P4rdF7frAK5v/xbtvdzMHIPDtJELmnXYOSe/9d/wD0mrmRd9VSSVo/WZ+PoUxBLdjOmoyQ/iIl4nlHIbGLcqilrlrEln8iPP6DxkAArkC8aI04OEzPm6MuQSiF5x/obQBM1uYmHMj9htZlFayFGXshU7FZC8SD9Q6L0KsKHXZ2YR05uHb9HlbR1tgLQt7Kyhd8XtD78UjwCCC7LlqY6aldfO9r39TaHD7WJHyLgZ/fuTnwO8JsJ5ja2oLkhaLs7QraSjJqI/UWeUX0XPTions01tFmeMS+fQAuUvHeR5mSrnEQUvzemBeS+abMX/gp27hRjjNgTG9BKA+fhT3/FGiAreTl/AWQCBTcXJu3uq/+xKq1AHBTuGCYGphpy6josN4hjAK2RvsNUPEIY2D3C8Yjh5buAbzRRPVjbStzagu9Fk2//Kj4P/X/8lPL7x04jP0fVMnZQvWbWiKdSgNAFH2Nb544tQOGAOY5MZID7tArLF58xn54y767DFmzbSwUy+sDgTjEA5dIWrHGY/lv4z+X4bsgKxBgA7JXsLLKB88QFJEJqAG3bkZqE0V5s5X52gg1RCVB7d95GX33DolSkFvY+Z5Ff/IqraN6kAkzJmTwx1Pr0ZZu9fZ6kxhxxOHGo5iP3J8I4ScKwnYfgkQQ6KEGq8RWRfZlfZ27SjJ6qPz9jTcSzNSpQha2o8VsR3xDjjclnnWBN0iNT7FRg7MvWFxxQCpjLMZwUKfYKZ9TiBx+HWX4Uzdou7BXfY7/CU+Rril2u1Um+rfOjiJdld9xSqJXNJcIBV9lnDtb5Cv2Blu9fdHO8BLYlqT9GFN+XtAJANOejRmTdj30a4sseYmBskhY07JRb1wCmgaSwNcxv7pM0lyelkQuQK4lR4XNlSIpcCj/YFOyZ5rGuVwuqBwJLbPgxiw8etChArvCxHUKBl5hOa6oDcAXkCtB19wI5hjrmr5JarE9e/HvN0Rxx+pYAW2Q7lOiM9fdhp8zmzl9EcmGGW8K5NA5jY5qsDVyvs4lzhuS34SdJJ9u2dB8QeNryPcQ6VCiIBJhnndki7i2DI6KJx/GxVzXo6obbYWlTpccj0XrpA8SNQrCrZcwGuEZhQyKcKiGCSJ6tZrDjgORqROg59ZO7lYlrlylZuQyTCrYnDDXpKqqj4YcXTyOtQFBDyYxE81sImvfve8QG+2HkohOqjot3bt0DyCWAxLA6Zi9Bd5BAQRNcYJEAYGW+4nVhO3aERmmU6K7My+GgfJJgYgvnIEMzG8VAyjCHWHhCdCe/DgPx+u0rALwsOFxAA8yyx44/aaNDZOeYmJtkTeYAOqcmWbQIHhU4a8C57nU8YQGYxNzW09dko889abvIpDaSoQuF4ixESRiTV2CWof+LbkqO4FZl7Q0tBEVk1aTvK+BFC/8m2W6Sazw8uucB5M6QGV6ijDVHhjNIqa1Kv4u7YK+hURgjIBwe7rX2LpXRyGiRtdItB5QKBmENC3jEcKxR17TcSMk4QG6A7EnIQwkT20sDL0aZRA7AdoGs6o2r120Jtq6XIDXIJAiz8IYxcqKChwnyevt6CKDbMZBo27DIJ5GYyDEJigy4HHq9ciFUcpMFAFN2we+C+6I1rE8wQCgB98N2U7DNwFnjAeTJgpVwEqTfK5AyBMgUwciFs+iDMKEQVqVDXwOlGOi1EBRHkCEITN0G7KS0B6AkXce5AC7XkmHoJOtbi7HcjHTaAoytDbQLt7Zg6sJEbUX7paG/mwmJcU7MUMqjDAxUecoRgpSLB+NkaJhkyijmFsjOMfaqDjXGB7Bnk6B5AZ2RIgC1o/pzbcq6aIxuTj1AU/KOFaDDO00WJgBWjucA64nJ/vBHxgcrV9OIEDxZ1b5jz5FVi9vs3RsYoTGMxwOYeAssHpT8wI7ST5QyqubuQSvWdwIWIIFAhtMHU6p1eLf1YghjgLllOdCUVC1cP0tZ1I+chiMWgPPGmJFJx6qymKRwdD1IkA7Q5OokzdaOAAiwUMgYOQBQujTMIwxWMFxL0oHS6rHLCMOfYd6zgGBQy2SDQfy2L0fOP8bKw/758TgGMs+LmSdnBSEpnjXOIgZOwb60dwsA7V6YvGEao+m+qJRX4z7WjKg6zn4BRngJe+AHKAoB/MXqcR5ZAf08X/i+OHzsnmvx8y/Ov0YOF4KhvdZUZ0nAxQLZKU+53Wq9u6wVSY7Y7BULX/uhNeUXrXZvh9V//hCd7uvswUTOXn1tDX1bGvsBxgfj2IrhAGU9lJuvkXhIwW60ZmyLmH5T5kGvNsdY3cIBLwGyeGCPlGGxZ51oP4yRqKwgxg4bEApSRojmF5gKtx7nqrnLYm3dBDosFFyXgn9X5szzCQrk4y6UGUcZrn+F4Gj6+hWbe/9Vkgk32AFMCprTRQByiyzwKQIB3AgcjScRbYdNCyNXWjtq7KdlD7SS+8vXmJsq9VBCQWV200gr3Prhv8fRlm4p8xhWa9uh5wCDT1obGUSf5h+LqB9gX0zj9UunLXPvOowFmIcAhDnK8zIkjCoEXh2ttdga9HjylNDDdoh4NqyphjGB8zifUOaYKVtDZjpMQ0KmwVKeOQ0IFUEvqwwDZPzutJVg9g23YPtIVqWx3dMAZTnmfrC9h8ZlKgOZMy8yEsP7u8iMD1mCsq9VFjDLr1kPTEVydzZH5rGGxoXNLGQxALhpHMocY3Fwzx4Ys12A5hHbJKALcW+byaSTc8IqBmBv5u36+ffs3tWrdAVGl4t75INtkN+ctUdOAuT+LzBy0d/zMBe0+BKDYI9X7crbMHK/920YuT/ieK32yJd/zZ786u8io4F9ApBbeP+2jX39u7bF82ulAVpTFx1pmxsI3FiJFDEQjeSYF2nu0xaZ3QSljhnGUCXfAGu72/q7+tDHq7F1mM33pxad5leeZqAKjguM/xDgYjvJikb2XSLIXTh/3iVYPMzV5h7kCtBWFVtBQG4MxlEjbBVy3zZ95pq9972/QM/wHrIGvQ7IHXmOpmEwJmqotVubXqg2OwMY9gPkfuqf/EMbeu4kLHwC2te+Y5nL77OXAPd0lMZuo+j7ErgxyNRgbhp5m9n7dwhmNpkTpHVgPdUghq8kjfRHa1hXSlx/lgBN1OZYC0Buez92HoeFGSaQUcG79MmTBIFqGBGOeu2xL75kI08eZ03asjf+5N/arXffsy4c6z3H0Pbu7La7F39K0LRCU5khbAkVHaw3RappAhgzJQ2ygLOSFNlamyTZi1g/CSDZjg4Bue3dbl4JRHYlWsw7SR1h1anaqXdAbmtLk737/yErwT149gu/zLE2HXtrnflTgImkhgBhHFfpcwdxwtZxutSNval3wLHQVJlQJqHZhO1uYc0i2nZM3ALjHQETKmtSdLheIXZA/gHQYJPs+/rCFGBqgliijYAZqQwA4TLznynk/IwQ9y8MwKokag2gv7SF5QzmiAaLgBsRbJICuVBBgRvAAUmAdQJtLyWMDQC5MZKhXnwk+UAZgN40QECO9S7PjSmwnbQexVKSfnGIdSHIscJcXwizQpUczjryQrB81IG+kfkRJbgpEswrUJLzK413SVXonogllAL0XYElrWfoHFitC4rIBSCxPsrnaifhsGd0iLUZySvmiKv2YGFQlYfMmRYJuck7zEO9pdf6rR95TNoCk+e21d/6XFvoL9lEOdqkbt07/IH9Eyuz+j23tdshe3Sfuf9wWPeJW6P0sU5HP9UE7vbxeY8YgGVRR9cfOqvtvx2gtu0Xal/br3UMber+s7NTvXQ/Oi9nxfVY3abV7fnC9vG1Vm//6WyTrkVSXe5b/C09OVZz/rGhjutOh29sH3/nkNp+B7TToXVd+tm+6uo909fcZ+4D9/fHj69L1fF3Gr+5vz92/e74HFe/P358HeqTx9ex3Tm7o+h8qsd27+rUdCL87Lyvt/SeOyb3/+evX1/m3/Z9/687vttjdae6N+671ZcKxnbu289dP29W73/1runkNOrcdWzfbxcXbJ+HxiH/r36sY+xclHtPr/UZLxQd6jt6vfPDC33+c9fPa0kWOGBW2/Gh+N76YnVv7GPn/rt3+EAXsr2TnePLf3UHY62rMsPZRrur7tL9re9pVLnkHHZA2tzLJBqvX7jhYiExqHQvBOaWYc9qAPthUUXEtGddr2ENriVwVrVTFmBUSTPFKSV8JpfQYz3YIhZyzV+QX6KBCn42gDD2RdVYaZiV6mieoyIxT4VHrLOX5DaAIuckoC6IHWvExvmRSMti77ewb1mqNbUGqPoAtTXX7LYe/6IV1mZDe5M9uHnNLr31BgBeB2sblR34YgJW0xwjnZGkEcfk2B7ZSJJcGfkfBLRRjtM0RHXIk89Yc28vx1gHxJ2xxOwSWpTIDwC09qJRX8bmr/G9VWK5rOJUgvLN5WkwgCKxCvaTqjeCSNa8FSpcWH+I6bz4wa37DyIZsM9adncgrXDBrr/2M7rbH4GVhkbudUqyYW02wtCSLF8J30Al57oH0rddnSV4R/5KtTO1rBMtEJBq4pCf8DciBOZ4ILYRZE3GFwoQn1EHZb6+fos9ccBqR+huT5n4nZ++QQxxwTHrDv86QC6x8KXv/gWMszqLtfehAd/AECLCJB5SqbCA3AKSCclZKtSSq7D2YAJj20Uj8BeobOSZl4kD1GxbFR8RwJg4UoYxehmEYbyqCjPFWrU4twmJjjhud5s1PL4bIA1WKwl1VRn5iF1zlPS/9fv/zMZg5MaJxx//e79iPfsGbeL0h3btlR/Y3TNnaAq717oPn6DyZh9+CMASgIRkCzlR7hcVLIlFNDRhQMNaVnzti7PmdNDEGx+utTuApEDSGol7UtdLdnryKM16O2ykfcUO7/4QVvm8TU/LXyNmLLXaUnofvhAsbrrMFymf34DssbFITw+AuigsOw8VZ8m5G1Zg7Hd++tN0eX/S2g8NVP1BTTGWQlWt3j/7gb0HkDt+Bv+LNX/kl37TRj77GcB7pBW2gdwLf/wHsH25DoBcImerHTwCkPskjNPd+Fj11sBCFGCOSru4nh422TykM4hj6GxQ/YZvQtXXEhhAgblQAyYQYr5lqAjLQMRogxUZ6eiFgU48DYHOB5gf01oP7L+ABqtyxg3or9aVWfvn8ZeJ9+MNWAMYqgmaP80v4/8zbveP7oYtjIQj42Btbto6u+j7QLXS3AwJjQ18A/zC/l2wOyHBTCxCZGDyNtcVbaC5CJsVubMF5hzzJNZDzwcSGR6Y3xWAXIHw8tUAfgAEidkBVmXGhPWIhTspIPfiqwC5k9zUKvmthZL94U//PWvZA5BLvClGoexvmjj2DhJzC1fe4d4Xue7dLhbLTF0jwcD4Q2Kupu8oQDJA7p5Rxo5K3YnlADYbqNaqa8BGwTKucD22JoYz8yAF4LpIhfD6IkAYpBXi3SKM1RzzvAgQmoe1LD+8jgEn8l0KIge6FRZam6cSdI4qYzRVWwctvJWwOFhLLfIGxaWb7lmVGgbN03/MipTQb8BW31y8Bzg/7aQCo837kAH7BesEhM+1YYPawTTAZ8LXJ234uz+wEBBCjobqnsd+CXwFrIb7k4RglE4uAxLCzkTiRH6o021lLpdg15f5J7JiCn+ygq/oq2+h7wjxH/Gal/tQS4LCx1jbwp9eS3JvGL9BMJcycYOSSSUwNckJFJnjhHWsGUrwKe7lbz07thOA6AEHgCFjXcc+Ze0Hn6EnUo/zVVSVLbBeVaZ+/HKRMVko3HfLNPhylTayJ9of+IsqEZQwLIKnrVw7a0sQz1IktErYGiikrIbMV8B4B+YyOuoHDnDMlyDBjTqygRKQatTOYHLjQYucxpqf+7U2eQc7+FOaPkOoYj0R+7qIHa0yizUmWW1xsFwcw/dEaAv1wjAmmRRGRs5dEGNMIK5AUAGyGEDGE/dW/xg7Ir7FqMSNU33f0N3iCDgFcMXUgymwPjVDTnDqrDlU3IvpPP3eGStQwSFZilycaguws1ZYbZ1xCJYQoTYDALey/4zH5NRdSxKTbUm6E6Y2YJ35wahgi5AIQFoGgtdWCIyjpoOEAZruPFe/1gjej/LM6rHjYc5XydJN1hoP5M4SCbcNbHUevMCrGPnOtaXKrQ+u2P0770HNX6C5SxugjaQVlu39C2/b+IMxOv3ByMQ5aAbI3UcGTkBuO8xE3eTbt2Hk3qbM2mVtCUJ4yK4Eg4cqyn2JASb3ToLnx4/uJ/hvRKj7AWAIGUIeXI6T0j9pqiiYFPsvTMboGnILN2mEs5mEeclDqINl9Pixp21kz14H5K4ReFWBXNBtDJpEtMtcrAIPOU2ikMfYTz/HO3LiGRs+/hSL/j4LNbBYsaBPfkBJ79h1shkAKphksYi9AD/qQi7sTw3X1DiMBIIrO3Ks1UyJEh+anVG+m98g20mZRKWebMtgr+VWclZPM7XR4X7r7KFERSAldPIKzpQfjVE9HEWwAUosl9CnWcAQGWyw8BZBWkHejfRQCQzRkNW8WIHBevPKZVsGrNQkDnD/wxjXIAu0l1L4VhyURw4hBg6ThtUVpB4mKFB+HmenwL7yDOaC7gkzTU5dkUUuz4LqYREIr96xEtmAFFqbRQf4ei3Jc0vBtM2zrzygUADnJgASHlhAn5PMaECiPjByMxjYJAYy0gzTjcnrpytfBSA3r6Cdz8scowYgtxtQJ06js6S/xxbRSllfmcG4cv1MfglKx8h6YM5xgNZc84Uwwa0HI1mmdKJqMHAe0fQrMZm4dAYvRgUjLG3CTdhz8wT2BbGQ9S5OiZhIyiApG5hFe6RCMOyFickN4P88C+3E/WBwGB87ZY1h5AIaYcR2H36W5480wPXzlpiYAKcCxM2gaUT2nJ3wDycGoCYGE70RTSQPZRmLV28BUKDH1YpG7DMYpV17uL+AjDgnCzdO2+SZH5DdJr2pMYnuE6ge++F80UUJcr6Scug8IiD3MOApwD7X6IS3MUpioSsxEQQ0SJK9nkZ3ZmX8Og4Q+j1kakpJ6m2Y7Mq2cRPc9VSDR67Pna/mAWEy80o/Evz2ihHMuKgG1AxswHOPH61afsQOVUY0EGvDaMO+Ts+zmKjpDosn81SC7XIKa8haKfMcFujK/nVslY0DZQDUwfIkCMgA8AeRtSjSWMEf7UKgHxbj2pQFKdGnv6rV9lD2dGy3hQByF1b9duEijQRXCfFhDETRi2l8rN7aH21FRgFgLYMT6W3FsaUhwq1LFr79rq3XtlsC7d48oOxWmNLl7DjOPfqWaJlmaOglHW0GDuMMaQe0cqVj7acCQM8uRsZRToEWszIZT9kwr56LFi3upZi3rH84/as2Rdn/3Ac/hZErIBcgvBsgt7GNcUmTJVipYPGwNnBWH3sJ9sFTzrFxY5YxUMAA6xkKQPfxDAUo5WFsTCCtcPvH/44FnJIcjVvGe/ex56z36IvWhgC8jyBLJY9aPDdn0ON+/wNL3rlJX4VVWPIRgjHOl3FRYhtlgBuxA2qyxJcArfNo3cKmgR2/yH1VcpZ1CW3QoKU9jTa7BZiJDlOIJpN4wWjdUmqNPdpTj2NA5j/JPseXVui6SZMQAqQkzsDs7XFbu3PD9gx3k7AYRbqiAQaQMtE4O7BqsjD6EzgXtaV1a47iGtaGbE5dOQl2RlkrmnlGeYC0VQC+IA5kC8yAstPJ5ZwICK9fQEsapmkWxo3OSbatLGmFl1+2l/7p/+ZK2pErYgCT6iFdvbm2alffgZH7XQG5fwU432YHYGo+9Q++arVIK8jhnv7grt3+xrcshf2sx7muUwYfwNyxy5lnwQigH+9zsq7SYBk2zdI8TTXmYIKTGR3Zg5NxuMuyOP7jE8jCEBjmsbtbzLsMFRbB1gi6achGNCGtkFggO3veSqtZANwB1+wsSPCQx1FThBLCga7tg5EOcLbCOnn2r35sc2P3YfJ02qNf/rwNf+opi1I6VYODqmZn737nR046QBUYL/yjf0Czs1+A/b1qa2/+qWWvv0GiAWeBjtDt3UdgKyGFkY/YOgztxL0J2BcwGcIwbLtwvOpwbrQmYwuTgHgqZZUNKzDmpOvdgHPe0gPAHEE3WCZR9oEkD3JfNEtZtjW+4wE1PP7fwMgFyBXj861/AyMXILd7CEbuYTFyu+zOlVcpIV1DMx8pAy82HFChjEaaHztjVHhkSRxs0cykADifxznMEpjnSHL0cY+bu3od+CZnUwknOY1bOCtiUwSpyugY6rEWGFvvfkeM3BV77gu/gm3dAMh/2zYoiZMdDeCQBhhPYRKJkinZYN6WGSti0tY2olXM3K7weZxkaAt6eWWC3TzBZAmdNawnAUvWAbkCDlKAt7Pjd2BTjeMs02iE8d7RD2MAMFXd4d08E0OB56r7xWLkEiNRmMAhbGeJ9a1A0BCBIROjxDGSp9kB8zKjxBnJZ0WMPm5wGHZHQAAzfk2aoCWl0kv2nyEZu4GvlUYmRsz0WoBpafuqOZyAY5VEKxkiOy9GkmSnXFNY3pNtcck6ztUjNjjOqhLlYt6mAFKWlijDYz11EBPnruOLbSHwSbIaLQQGA8ODPFMSqdh1+W5uvdXa4tYTvcaT4339aDl1sB1jRwwbVhu96/6vvwVgYaZ4vfP+9m++XwVhtY3gLr2vY1Q/d2AY9lff/Tnwq3pY3vzY8d3A1SEFOO9AwjokX+YEH7IpdbLuPXeg6mfb5+je19tut+yJ7fS3Oyv9oWPwffexe1Nnq/e1DdfAezvH0Xbuh318HHR01+vWSvclt5m7Xneg6k53jq87Wd03e3Jv6vXPH1/f2LmH7vyru3DbPTw+39H6485I5/W3uP7qlz5xfO1I92b7Q+3y4fPnPXc9O198eP3VE6tef/U63OXpdPSHttd56fvb40TSAe5t3n14/byhw3/0w6vtfehr8s7cmXFSbm9uH7IpesWmD6/ffenh/Xd7/eTxtQd26B4791/71TVXj89nvOf+3j6+NnfXx+udrfQtbVNl/rgz0CudiXvfnc7Oa/xhve9+OGhZA5+X7tnpK9ufOZCXO677JfumJooslq5fyDK+0a3Lt21+apZ1pjpHiyJ0KHDXdgSefmxSiPgiKqYtPoTslTR0cyRTC/wTW8vtGx+jgB8sPVv5TpJ6UUCbpQorjb1Ja00hgZSCyCIgt6G7HzYa6xs2RE2dfADCMQgRcALwHanvZL3Kk2xbQ69VTbMVo8gfasA+d47AmITROnHzql14/U0YplQr0Gi7kMVfB3wt833FAmJNyf8Pcr0+glvp0i9MPHBViU2799rQ8/QXGNwDcEwzo6kpNHJXiBGj1ksSrgdiiAJlSTKtq8KJmC2boXyVdVHSPEEYTU0cM8C9TwJQbnC7ClxLBMepjfPr2LcXv4xmZ1cu2Y3X37WWAzReAqSevyogt57vkswVEYW4UVVYRIwOUFqfJw6Bkevn3OMwfmPtJE0hH2h8eyjVduB5uMv8EAYik7C2wp1W2bvPIk+PWv0wCenEHM3O0Mg9h7QCtvzQ3xWQm0Za4XvcP3yKtn54NU0uAaomljxsYlWYwfhlKbQZS5TxB3CcvJCt1PhKwG6eNdYHGaee82gmvm1grPggEhVpwua0enGDM9z7ZVVzAQrVDUJcOaFKrF4kNJrcuocbTMyzbm//X/+CHgXvAeTus0d/81esF6mo6VNn7dr3f2h3PziPHijSCkdOkPTdS/KA4wJc6v546Owu3zszt0g1DD4V8SgZWcBCmIijVJCQgK4j1tjVADkElmLu2ppdm95FQ64O66DmfFfPDLEFOrh3eaZJYk4fuqR+qjiJPRmyAJdTyGZMMAbm4azJL5DMEAx1mp976tqs87Oftd6TxwFn+5mBsmD8j9hcc3L89Dk79Yf/2u6/+5prtjryxd+y0c9/2gG5SaSXrn37W3YBaYWMytv8ACgAYfXDMHLpk1Hfs8c1f23iWoP4BVHIW6p+zUL4kTZzhWsNZCGNEZfOgR+oWWAtmpphSuzz9IdJrwPQ9g+aD395mcq5xL1JSrNnqLbBX8F3S4VIACNt0Vnnt9YA0oLjE1bAV+iABBBqpt8D1awT87BD8e0G+zpIpHOP13PEjlsk2ZF7oE/GwiKNo9Kq2vFzH5HZYszenURuhHg/TBUnJFdwH5qkrZJwx2ewDpL9gPFNg7s5zxjzEKgMH1FrZInt3E3DXmlpk7TC7IU3YJC/hh89id0CNCMZ0EKV4dBnfgNiBM3EsEOSP5S9zCzP47//R5u/dsYlhoItA5gzyBUzN4m7N5B4QQamDyb43scZf/sArqogYpA4pQG/SBiCSF0a+xWwCy8+XgkQVAn4DNXYZbCWYCDmJOgkE1oOt1I9CNkPmkC9HxAPklnGV29eCGENmRVK6olZYYnW9PRYu2/emn1LALzM4XM3AE+BbrofNS+Vl1nYlnPM18Wx85CH7jEZYLXX76E3ybPWjn9ZiNNIMXoHBjnkoCn2ffoyQC5xfWO/lWAdq7JFUo05xn2W+Sopsrx8UmxwapPnpQQZvqgXH1gVdAUAS4JHAEBiNzVHBPhTn48IVdpqpqf+QxnsOLAP5pu5BV4hYBWXmntS1YFVvOXWM8g7Fey+7AQZH54RzxB7JSJg17EXrQMgN0YyTZiBGjA6wJN7xoSlGpZGwDxzESaVfFCll4BWkQZcrItPrERPEVLH4vXTNLE+B1axzHNjvADgS0YQQIF9C3dAahXMpeP4i04TOoiPKhuvpVCSfwpntY20ptUUfm36nk2ce5WmZ1cgbUGs5FhsrqVBi4ybw9pWjbQdqMyY9LdQsdC2i/4jYEpaQ7gGB+Ri20VY0w2R/13hxul6JUlW31hHPN3CmtZlNd0Qtlj3MhAqc6w36puhihMf2Icad6fmF50UDDeC/j3d3BMSUIRYHVESOeB1yQjVF/j1HnACRwxk5GUhz1SQ4AAshak7gzQH2BDKBwWeeZYmm5loh6v25mSZv1RWAn7TMQeGNvcd27bFdWwwVkjFEGuQRkoxPrhuL2QNz/jYcuX66Ws2dvNdgNxZsjMwcsVAYRG/P3UDsJSFkQeSxxDX1zXa4MAQIvL9ZCJbWexh5N64axNjaOSSGcg4RigTCABQItgKAEoMRDk0sZqAnTi+3wZ3dcGaoXkaWTk5HdL5SzGIsxgJDZwgC7Co/9dukQG9dRHmLaAAD7+egfwY5ZzDLAxBxC/XKeefBuiYQhsqT9aYEUDwjPNGmaNIV9L3qIX92d/dDJP3hO0+cBRDqcUURhtGaubiNZufHKdEHJZrBOo9D3WVRkpLBLDK/ipLK03gtkZKMBSIAViskjmdnUcDBOHzIuLTkMcQHobL2IdThJ5rLfolB/YO2a7+DjKBTD6o7hWMvc9DcIYxKUBfK6WLBtHQNuNMBjJCoSzBFsZ+SxE0AywEkCPHK4E+1C0AjjVASy8If5gufUGOHwBUVWlwR3+LHTm8j0UZYISRX+AhOy1cGUtAwwKLiYdnoE6R0ugUA66sVRgWZyQ1TqZhwqYn6HzNIGa4UWLMOeDUoE6IccDZYmGMANrVkDGqYfHx8wwRUbIkQegG+w+h6SHHyjt5ly6sKj0g+wi9vMQiEaKRVlecEoh4G6XqPba6BqsNHRonCs7kUy4wLIfGg4FFvzQG8yhK0x0/wJAmZxGnscgkKLLQ8CT5x4LL7VH3Wy4Gdp+AXMYk40aZKKYloAPGitmdEWC8gi4tDABWBD7XwqHnwDZs51x9vqDAwQNwGGpst8b+Qzhtx/mMJlGXzzlWlljGlTyMW8ZegGuTjIMMha+h3Xqf/SKOXq/NfPg+Mg63cBa81vfcCzQrAOgj4M6jCTx/4wwlOq8A9Cw5A1txICqeEvexAsioQLqBLH3HoRcAgB9xelRio6lkQbowMjqavSoPUUfTpXs3WSzvYFAwKtybAve82hWYRYx9chs0/7l/AJTsR+NfF6z33PXrHvE/Ql7+0AfMNwB/1CP5W3eGRVryDzSsqwDue0ssGKUNZ4CV7SIUYF4JuABQAFxQM4kQ4wp1FuYtICfn6uHzZZ6P5k+NgAaMlpfMZ0sIgI+GS2GE0IMYqCAl20HKyQOtcdss1dnUYtSWMzDUGK9xSoXqDwRwmJFlSLZZq3cPme0+KyH+Hbh6xuquv2Xr/Uds7ZHnLQOIt14Dm84AOrnPqTlKduaREQDQKhII1FE3FiviKAMsy4mLtlFuTSWBuy8EHGXGqRiwXsa9DLobZNisAs9nhaBj+hYN5gBeXbMzAKFgJ7YnTmAA86Ow+oAsWQUn/1Hrfexlaz/yPPcKewebVhp1eRZibiz3hsWIxUMOkJoUTn74pt159c9ofqAEEmUmLIzdyHr0HiejO3IUZjZSEUomYVsTU9P24Gfv0wV0DIUPqiI43zB2NMj4KHGOcq4i3OMQCQsfYx2/EBkFSm5ItGymMPecXxw71NUBwyPQBiMXdjNAbk1Mix+O3TJJDsC1PVFKdYI4dFsle7AKgwSWf8/wgG0ASk3eHKN64YYN9OH879nNAtWI7SWTSDAUBxxPgVcmSKqFC6vWiM5uDA2vVdaBCkmP3UMwR5EeoZge24lMh9jrcTKkjOkibNgs8/X6hYs2fuM6yTXmCQuWnwYPFRa4R176RaQF/tcqkEswqrGL6akyct85R7Ozb9m9t2HkwrJ+5Et/x0789m8jrUCSaXnDJt4ds6swchMXLhHQ1WBfYMFEKWNjzulZhAHeahtbqCogCECvNYHjtIjjvzYOA8IiNrB70PqPHACIbMLphglOKV0ljcPFc93yYSFpdtZ5HKZmc4CgaYrs7GnzJQM2MIDedRfVGIB4ahaaAWgskCwIsvirJCxFsuHcW2/B+r+HZhnr0i8D5J58CueJMjLG6rqA3G//0G698ToL+ZY9/7v/0IaffQmNXEqw3vgzy9x6HQe0jPbwMNUYB1mHKLvbjHK/+YcmcjHJutXRY/FD6AK3owELILuK5EPi3j0caNhQJH7yzIsQgaXYsC09/SQPY26Mau1VuT+zwDXeWJwDeIXNfvxzanZ23Dlxb/4pjNxT71o3ydSh409YY1u73Wd+bBGkN3XQTTeAcwmQSmYXOw2gyPzMx7EpXpqwIb2R3UDSiGBU6be+4QPWwfGVVNK6rQBXSSsBC0nK+rx0f23bDZDbCpArRi7yEk9+9suwnRJ29c1TBBowUipI1GBPxDkSc9XHPd7cIEhiLjd3wW5qaHS2W6Brrdhb+CwVlQpTsVCmyiCL2ZN2ohjPKk3L4cNM3rllixNjFsIf2HfokO0aGmFtYVuqcXJ8V/NVCS9pXquCSDpwNdxPL4BFkXVT2o41gOO1VADUFJgn3PciPo0f4F7NP7NUmCigkayBrLGuIwXAuqXglnG4vrRK8jrhbHgEwEVNViOAK2HujZi/am6qigzpX8onc9IK7GtLIAo2Rg3RtLaIJaOKDjENMjCXF9GXLOCIa32Rw61mmUp+4sYzL+kA3tpkvWhaS1pBJaFVJi6Jca2bgMqafx/9bL8SqEWiWK6BW0LYVjZP7Bj9qXVZAJR+63PtQetw9Y/qfqvrsvuEt6sfKtBTiO3+/7Ht+SY/AsM4vnu/GoC7s+Ekdt7T2u4+Zhdu//pd3d3D41e33T6f7f1qWdRB3be1D31nm/qp7bVP/dcd322r71fPVdtWj8Wn+q729PC96r7cfXAfuN1UP6/usrpXt0/9RwfbPv7O9pyH/tRnf9vju2+x208eX36D26cOp73+Dcf/216/7MjD6+dv+SefPL77XCfnru2/7vg6z09ev/as+88HemD/6f3XR3zuNnHb7GzrDs0L/Wiv+tGGHIMvaOzqvep9qe5eR9c2blu3nV4picDnbgDwHX1X27DR9vBxx9f167X7Mr/d52xTPYo+0H54Qzdb3+eVS8Rvv9Z7Or5IL2oYpCrBLGu0k1a4ddeWZtA1hQmobu6SbBFzViQOMYjUqDfMWueAXKoRwOlITFKdgE2QBIISQQKIK9gZaeTKz1aD5Qp+r+yewII0vkJGLFliN1VX5Cn/bO0agEHZS6IcYAXmbAjwoLMJJiR+MGEcVVxI62BX701O2ezsHMEnoB3VRvHOfpqIHUCqrMkmb9ywC2+9AZDbTJk/VR2KBRWpKxmOAytyhGKGCPbKh3+rhpT3b92wBH5G/cB+G33+F619GCCXkuqV6QnHyI2E6wBxO62LxFSZdW8dgMc1yya2yCBFtD47CTAKQQX/rK0V4AvfdZMYbo1nmMOvFcDWNgKrFCC3fW+XzVLxcu31UwBLB7nvMCSRVmgnydgGiObDpua5VyIIhOSbJTdJns4AzMDi4jpqqYCqaeAeEd/kAMy2KM0W6BQKDFpwkfgTdlaJBDLlrlbz5IjVDjezzs3brR+/ikbueZ6Fz458BY1ckuEXv/c91hq0+CGBxDm2nqOP5yAmdhmQOgfQk5yfgWhEnEjUV8Y3L5A8TWP/t/ALwxBwuvsGrJsEc4MPP1NyR6xLm8AGcHRZj8quuXmZhHptb4N1PHrUmvcOA0RTbUm85OX8s4DPp/7Z/2N333jXYoMjduK3fs1p/k+9c5ZmZz+0cQG5faMAuU/AVBy1Opip0sAlg0q1EKxMxkgGplsacDnLGl7RvWtGUm0vcj+sp3Ws5X1NyCtAqAmeuW/3ZrtsJYIG7WAL/izxMM8vObuJv0q620/1GOtjDf6CH6BqZXrSyVokqazxQV5Sgs9HHJ6G8ept7LGez33Odr14HEm7Poc3uPWL9U5zffLseTv9h39Es7PXnHaxgFwnrXC4H4JAqiqt8Ed/QPUOVXfEDZJWqNtDs7P9z5Ks38P6DBDEAwkzpihmJfHK+g5ImtZcgSUapElyDgLOErGFJKhC2haWfDkHESuFr97XbThm6P2WbHVs2ryQBLoawR4AzhIVkgGA3H2NUesC0J3Hh0wlFq2bPg21MM83gi12fz7PUClZL+XdXnwg8FAS20UkKDbwL9M8VyQUk0xK7H5bA/O+mLSJGRqtATQqMcQpO/8gxzhKwyYsKdl/+CnrPfQIOXl8Zc1JvivJzAr+kvwCVYEoYZZenrT5K2/bNBWMmzMPsFICmGqcxu0QjNyGviGH94jFK8OXgZE7+fbXaeJ9xlXoeeNUePP+1uwdKxNfeSCMRSDrNNOArAHMxwFujoRAjAgBow7AWsGt4l3ZUcc2pwdGgTmcA28okjzy8Rw2AXUzAiWRP6gQU2FUAHLx4wDOSrU9Vou/1qZYEaKabzdjlQru/ro5QDn6TSwiK/q996m24172Pm3lYy9TbdoO5nQLqY4PIHjcsjLAZQSQuB4igyRlvLFVyJCQKvA5yxtUQWOTfXmwCZiWGBWBG2BfAvKpVuB+ZgHkxJDfImaWnIzsY47YlG/wP9l7ngqxp6r9VO5f3CIOxG4HsG9lWNfSBS+DMUkHvVJiW54HI4/f+N+2xC0ihsd6ivClhIUkQZjBxDO8r7VH6xD+bRfXJiC3lqpP4UYFnm9eOAO+4xbXmCGWyONzBvBJo/SJiTa1uThCz0zn6vxi1q/sGo0kr75ni3fOA6jj/yJ54RExjNhOib0Kc58TsvgA1Q7EzfWdECU4J/ccBVbwmUt2sVc19lVj9zX0lCXbkRi7CH6GXZP/zaZqOqY/sErO3yXVx7WzdiiKqef8GrsJQ4g3+RHjV0QHVUp6ZTT1VQHejEf1rlDT8aZm5i92rqGbxCRM3hJ2NT8PAYJrKkDOy4PhScamhP8tMofWJIGqWarOfRynBTJOK3M+hOxdth4gF9tamZ2g+eIDW+UYW2CJFeJRD4QgP2tYkHFexpblUqypsRakTTscAcrPvIqBv8ZgitWBP9U6MiGQFte1wfgRUbOAZMUaWKJimzjVlp5LZycqYxcu2wSaFvMrZMmgn0cB8eooGfTCyEmiAbIIO3Sd7GWYG97Z3gWQQLDACakseezmuD24iy4NAYmanclxUICgLnDcJ/dQ9HBiBDbPnjhg+wE61eFPTDjXIRudnNWVOUsAnAGZYZQxyKTWLqOzceXaBQY3BoWFvA5w+TEWhpHdBxz7JkEJ7dTkpE2AmG8JTcBTlPAwh2LgAK7yEGIMuv6+Djt8ZD+/0Z/BODhHhXNcn5+E0r5MsA3gC7MtRWbj9r1ryETcQGCfBZ6gsIdmVvtGH0F3EvCHIGkRsfn5ORp7AYDkUtwHSpU96PBmO4XaT1vdUs4OHthvwyNiTA1aiHP2+hXEjgEuIU7OOa9ukjkg4x1sgnpPWQsm32UXUjhHok5LR5JTIoO9bneu37IE5ZDQFC1C6USQzF0QMNgbJ1DtrbM9A528jxPBvVdmRICJRxkzFpkywZzcwQiOmcr2pasUwBBEaPLW4qXb3vyc3b07a9MYsk2CSEfFF5CLVq4GSACD1dQJMw9AL0bWQB1eVU6SBORbZcJUKMdxwd6Du6ArLMiccwrnp4iTJpJ7C4BRk7IhlBOtA/qkyWiUClw7A1EOmmPiE4T7WMjrYTXXUKbkR/tRk7KIBowY23kMsCsVkyPKtUliwcsk3hAjFxmLHNljAZNgEIBxYh9DNVdZBWzaMiy7Mp1Q4VExYzWV5RjLMHKi+mF8+nA+oyQlmtFSqWsfgQlQpBvtJRhRANf6HoL6EZUpM9a3cIyysBMCzb3W8+yvAui1Uyr9BkDJbcd87DpKhmn0INR8dCJZrOfJSj04/QoAP1pVMq4CcpmALD2MVRiXkRCdWHfTBfd5a6XMQAC+tEPVpVfuvJIk6ozqZSxnkDbZnB6zwswdNE3FOGP84VjnlFnjx+uibTGvAZsBExTUS35Dxj2v8gqMVYUxz5YYfRk67oMsIb8Z2FWDzmfub8ajZC48Hvbtyi+4x5y/7j8n7u6zn/kfRCdYLLgaNL6C7l8UQXyEvHGIlWEMsADkxXysj1kzw68WFkINnUS9sNRlgPM4V34Ata0gpSreRkvRBaPCM4xFyjj/CWuoS1mDvxsgDwZ+44h5cXzD41es+e6HVqLBWIbsaIpSlkQTC3ftDFQCMppjMM8uLdvCDJo2OCMxGPrNdPWMSkuoqd9ClO/UtOB4c4UlFkGVnEi/Rx1PXfk+r1WOmCW5sIrhnr1DcHTlZ5abZ4wLGAGsCtVWgdzS5pQLVNoHH3UlIu2HnuUesYSwyOp+q7zbBfkA3BqbGoRaBKbOv4U21NcBv5Z5j3nAwtJ99FmAXBi5ZPdV/pjnOSrzuTLxwO6feseWkK/Jkdhxz45FkXwju2OR4O8AzR4i/iLseLSAQ0g1AJa6rqNcO0/blXjFcdorSGjkggBbZLNjVCX4sAmLKywEAKxDMXS8SUYk0dmaTSHjQulSay8N1XCEF7GvK3fHrLsNveaeDprOkW2E7eHHEelqaSOpQpOI6WlswLw1AOQ2qOKBpFCRzsptPf1WhwNYxhFJMy6lvdzI56rSkJa6qiZuklB7QMJqc2VWd8/JYXhJgT/y8kv2/Fd/D7vPueP7yWCEaTSW5D5cOXUORu43aLbxY9hAvXbgS79mj//9v49TELcNNKRuv33Dzv0ZWrTnLhG4CmgDyEXPWyxRP4BbuDZIZQZJNP6VOc8t5kSKkn017fKT5KsjgdW/76AFW/psAydL1Q6aDh7uj2xrAA23hn2wAjop7UsiC/L2WyQuovbI/i9xzd04XCS8AQJXNhcoqcepxAGVdMAWdvr8ez+zGdbLWipMxMjde/IZtMh4hgD0icl5e+/rr8D8Achl2T75j/+xDT3zKaQd0Nx7g6TQrTOsN0Xr3bOL9YwuvGCmy+laW6JD7TzVK1nscB3v9wMOx+n8nUQeZf32tG3efgCjm4aSJOQyyAEFY/U4njgsnWSSmcd+AjQZMcfS5BmoiejcHIEW4/D451+yfc8+jl2CkYu0wm2CtZ5hOmYfgylB9n7uNPMDtmc9GrlBGAMlsbEnmC/MKz9Bue5VMMxcYA1IzFPiD6O2QIVKj9bIzj5XaqoyYYGjURx0laauEUTk8Rea+mjI1tlk7/3FD2x1ZsmOvfxFmqMIyH3X2bgK60eA81LwHBXYScC4AWNbrK+G9h6SCo08e/wU/Al1ro6TiHYl0CRMiwRDGQaWWFibZNc9aG7J/i1NjNvi+F2c7Q3bPTJk3YD60hVUwzJpKIdw+EKAo+r8HGQOaW2tsP8cLIk0/oEqdaSjWwczPZCDkYs9KeN0R7pIRmGCNwEzPDh1TsOc2y5wRHIXedlE1rUscjYbMHJVhiywOAgzX43OxHiLskZUO8LLxvI5z0flvRGYyGLUCRwOMj41V+RDyV8Lss6kscXLPCOB1WImyHmXjXBVSAQ70uxtbm22zt4ea4CJFmCsckuxMQIpZSRd/ObsmfOv9Ibedz+sJqxHbqe8dglSfisMYSi5tWVn8+q35KNVAakq43Z7G/eevv9R0tUdWuAS6487rk7cfdsdoHoMfeL+Xz2f6r75XF/eRu+0/OqrD4/LX9q6Wm7P+3y/elZswYYuhOJNt0edjw7gfrgf2qf7vnbIP17r+9Xr1xGqP+76t1/tMDPdZtpr9YD8+uj7/MVP9fjuiG6nO0fSeq0ttrf/xPHdYT5+b9yW2n77bKoHdq929q3NiZMenr+2/puO7z7ePv7OWen69bw/eXzta/suVr/2seO7+7J9/Q/vH1vLG6keX2fIX2zjfrs9bV8Hf7vj8bk7X40Nd/zqfdMe9OM+0393zs1tp0+0T41pF+rxsbbRsTRUdQztp3p8MWJd+SgbuMCSj/UMPnrC+qqOxAduB/pbP9vjRp/p//pe9W33Xd336njiv9vjkhPi+HqhvXM8ttFn1fPXUXRuvNTxOVYVyCUWxa+QT5ogVpgkYbc6v+wY+/IDNedV2ePY8sx1nxi5ALnqyF2LDRPjX011VdUmoFRBu/whgQUFEVs4zhYxX4HEtPS/syShVQGgpmcFQLkcQa2YWp39e5Au6iWuIkDGr2+FyHFodBDZJyS6eC8CsDy3tGwfXr5pU+hiJllfPWhGRlkvWgFo6tluhoqfK6dOoZfbau2AUkHsnqQC1LRWbN4CwIbA6Sh2Tozf9fkZm3lwH3YSiXp894Ennka6oBtygzTOZ5A1mMU2x6yLRGOvNGwJ4jeoGpFGeFYVENjXZYDcAkiXtHTbSDaLqLBGNc8mfnOWGMZDkrqDNar/0DCs3DabxUe5JkYuCcgSUnjzt8YgCaHb2g2rlnVkS/4uNhi3FrLbGmSQGZKWEApITPshP9SH0KAFTNqihD1bQfuV7SPFXfQ8wRanAHsEDAzuojE3YO4gjZkA6W7+5U8Bcj9wANSRr/z33H80cv/iFew25AiAXFWYBEUWwq9U3CDwShq5awvTsGZVTUcMo7WOWCG1iKZ8sMmifG9ozwANXQkr89OU7qMVzDZpzyDyervQb0X2D9mJsicB8aEe35bS9v3o9u7qcQCIpKmyVLS+988BclmHa3mGj/3mr1o38lH33zprN77/Ixs/f8FiuwByDz9hXYDh9VQu+UiC07SFcUJ8C3C2+QAyET6f2NEgucSJxFY9+P8tdTRBbbDd/RHrhUDQ9JObdu3BoE3X7rXCEDE3bEoCNAgtVOTgM5TI7mfFxmS85gFI0hCxtlaX0KVkfG4ReFANRq2LbYg4QfK+/0skz19+0vqODDAHGGesyYTMzDkPPUgu2Pt//Ed25+2fErDEbPiLv2mjJLI7Dw+i95mxa9/8hp13jFyoT4Bf6nVSB5Gjad/TgLAAucQzcc4PyhRyZgHHGk0xhsUGzwHceAHZC5SGb9LYOwWuUYRUFQKTCODH4zBb+xCM3MZmiC0ZSwDU1nJvDnPNaXReb+Kr10CQ6wc36GaOzt5fQQJriTGOHitEgA0IUzPLIUBks84G5jIJiw0IZxvINMSjkD6owttAH3cT/yTPnA8D+KoEf51YP0lFcApWqxj2iv3EYCwjxREA1Os8esL6T5wg8UJ/AeyKwFxXjo4vwaThn5LajB8kGJeunbLZD15HlvA+dwAsgmfTsve47X7571q8ZwifhDiLuSImp6QVpt76c1u+8T5VYOACUeYphq8Ay7UEy9UL6Bns3I+sByDyLjAjPlPlbZgEfCPkoDriJAX+bl0kMe80YSFbFLCFW8T/xfwm50DFE3hAnnkTDENOjCAdiU2KkcDw0Xgw2H7EeqgC7uCeqamjdxcSbH00SYwuWnNozkpUYs587TVbvoPMQcsxSw+9YJuAbctLNBaeuYYvOo405JKrYKqBUFMD0B4GJGagg5FE6L1BbA1IV4aRitPt/DgfUgYebJBIA7KpGSqu1VtB/pwkZNQQOM8a9NH6J8SAsUaFoyrWPSSBNF88xOAV9lURo52ki2tKBnZnng5ed/OP6rjiOCvHFN/T+iEJAgY7Y8fH/aqAdwkcl0+qhrodALntB58DoG13vm0JDGZ18h7xFFKVkFWyq8sQmJLEjVxjcz9augNW39FOfCapMO1TAD+APvdj/urPbGnsHIkEAhSq7fkS5wl4rgp1AbmcVT3PtefRlwBNRx1RQfiVGtC6lZnxJPyQi+DcITXSxG7u0s8gzV2kWnPDAbKSfVDFifthHdearsZ7quxzvgRgqr8OQBY7LpBfshyCnJlsDBsBwWzFOFcVHSfp/OuG5kZrRsqtlt4YqojVWq1GhTlwwiLkvAIJwS2SYiLcqT+V+hGJ/JcOtxFjUB2Ln95KHBfGJ8+DD4VYXz3z0/REmaIZIfEf2JBYpmow7qfigoABQijYHa+zDR1W4l8ZGcww+22NIENK0isCTuGnskP45hbnnIHAVSC2SgOQL0HWqonV2TCxnuc7f/iXlbkpGo4l0FNhhzmnp0npDQ9MOxKKX2KRkJ8RYnJFCYw2yHrkQRtDADn3bo2jtUizMwasNATzBPE+Fm81NGE8cqE4H1jLOHSxk08/asceO0HgOojBBrijFHju5oRN3qI5DVoSGYypH103iRmfvXDKLl95n8ATIJMbGkeo//FHn7W9LKQhgu91OS8PyOrAyE1x7IoYpYCNTjeDB5vDyahjYg1CkR7dN8SiF8cpARQGTXcd5NEeyUNdL2PF6xooZQGYuIkm7+3bVxENn9dZ09mx3w4hbt/bQTaQjMj8epZmZwAby4BkaYLgPNpKtWS/d6MtjG5TfHoZJ6bb9h0+av0HkHIY7mKAeGBazVCi/C5NzMZoDARLBl2mBrK5CgorgOGC1jBF7p46gG6rxPNYtzGA3FWcJ+iqMHIJ0mjOFAAH9bbR9a+/zoa6O6wWNZPiygAAQABJREFUsLEgDQ/GY45rQxnUTVZlYnUPpCfihR1F+oSsCSUfMJbb/SqpJlhfSdo4gePqJhkrdHqU/ZGExEoa4Lyjx4ZwyHYDGsehryu7WeFeSZMRE295DUpNjQf3AE25fjQ7EjhA6wCGaQaol8UryLV5mztgB2OgBS6SnSwwbgoYImYh+2QR8mdhp5GFbVQ2C5CNZ69y1AIDXBICor8LCPUxQcWM9jARNgC9FylP2cqIWcj/mJ/KTJQxFLkNGNVrGGHKqMoMerEkdxxhXSFDSaftgAM/Y6qWsdjYux/2MfozlLauTNxzDYw8ZCsLqQWMAOfJPVRDgwrAe93AIet69pd5hjF78MZ3aHIEkMuC1X7gCKDsQWsguy/NyLkr7yGt8H0yOcsck8njgFytfJwF7EmBAE29dFXd/zSM4BHGAoaD69QZOhYCgKjTb4VprLLzNGMod38MhB/dWpyIEEB5ALF8PyCeF2q4Oj1Ko1F6zwKOyjgUeQDMjBxiSjaK3HvNYzW7KfBbi0gZkLd6b9xd2bkxzDcZfr3HoNoJdnTevOPe54Z7vTDguKYgY8JPssBDiVPJ10b5VtVoe0ssMGiNhcgWiRkf43UdOqpihyv7LbDTR6nwFiU0Kcr1CzL2HENGrA4Hs6GwgLGEbVrXDfjYy/XEYaOjmwUTNgSzrtQ7ZNkOMuUtlEk3rcIEYbyjAbV0Y90WAPmlTxZDR3hgYxznCj2ZwWfM0zOKOghshigZNkDlpTmAF1iM0oksAeyUGEMy8FpUVwF45sbHyQJetiLZZo0xfyt2AFZ6iQRBeXOGpAjMzJHHkEb4lLXtf5KxjXPEdzW+BMpXyF6z9PL0mZfYQmW6py6+Y/de/3O3OKjcRLqk3Y88Y33H2YcYuYBAekZabNKLOEeXztoGNimLTUoxd9SgoAToJMmWfAH7USThxjMSOO3xsz8WVIm7ayFkusNCBeTCjgdwTL0w36V15WMx9wOyK0FWA2u030/TBhamrLfB5jLcc9jxrb1NNCyrs7X5NUs+uAtoW7RoLwEGmUZ1SA5yDzqYPxsk0camp6yChmw8nIdRDbuaey9phe7dI7BGWJxI/iQB2pWkUqMVMXkczMyCeOP8JRuH7ZLB4YIWw6KuxStv+19+0Z7+7a/iKCB/gG13MiNoEG0mVuzqqfOOkXv3jR/CFOiyA1/+VXvid74KkFsHi3nZrr162c7/+bds4eIl7gvNomjq6GV8Aak70DJSR0kbEhRiylbIxKuc1UNwEcyswvZAS44xEKWJSwAwsAKTk9oXnHCeeRo3A1aN1XMfvWTiOR8pziQJHmsZ+0PDz1s7LPsYJTpyKhIEaJuUe7pGQTyjJOyAS2dO08hynGQpQO4XP2fDLzwFo4LmWIDNiak5e+8bP7Drr1LaR+H/i//of7KhZ09aYgJd9te+Zplb7+APIlvTP2hd3QcJimO2tlVrizTDmCUJmeQZxADXR7/wWTR8D9C5etEWAbMXz150QZ46iYcBbksAfTWNjda5C5F+koRKEOQptapQgoh1RlphxWYmp2gqmQbIfdn2Pf0Y9ydnjpH7s3fpRD1qu4+Jkdtt0++8YwVkepq5Vz6YWGWC/NLStOsI7oNNKv02OZwl7kM6QUBFsFtkOerddxhd1n6D4IyDCHuClSuKU6JnkcDWqktwYw+JxJ4WO/PKDyzB2nr45BcYJ5QRnzlL4hgWD6Cvn235g/HOukjiOU2ApxdNMMXqKQetBeAVaFlDSWkcLSkva4jkKQrMiQygwBqJgeQcjd1gmtfVdgGGzAMsXAYsuGPdBK9dAwOAoejYkTRUozYxYsMkAGOca2McRhRAwBbrowDqdcCCYjIPK76ZRBT2sbBYTewgqxDq7MXultBwX8A7ZLXHDqpaRmXKGTmLcjT1PvajCCtZSQ4dT/dDjrjWcdf0jO/ILxdbgGXVWki4S4pKALiPIEUlYrreIPM8xLVL71wauatUQcneMNIx4YRZ2h+2R/NQDVIbWwhoaOTQAKNfwLiz9owLliSWALbnoFVJnv+fvfcAk/Qq73xPVVd1ms7T3TMdpifnoFGOIBkQS0Zi1ySDsQFhjAP2Pmtf2+t9nnvtfZzWXBsH7EvGBpsMwoBBSCCQRnmURqPJMz2h03Sazl0dqu7vf77q0SBLy4DwqLX+10x3V9WXzvf/zjnv+/7fcJjIOAX/o5yIxGfcR9/QIP4vEJSSHQvRudo9IXyLB4uUSgRKclzxt+6NC0VZwJvkWuwXU83jVTlOp9CxklP6KyD0X1/qs3ZgG4+au9N3OoZ7YruU87gT25NzanOU0MVDk3MmIlDtSM7Jt7zTMXyjD3rxRpeUbIjXi9dno/6qrdpWPD6WbND9xHsoHqs//CSv4jvaHq8V70H7sw+buBUuUTz32YOS6yuSMrmM/vJdbJTOonMV7zkeynadQ+diP7pWcv14vvgrbl+4jXhh7cOmeH21jI3JnvqNZONPgjtXWjhQf3UNXT9+d857nSO2SW3Tu4XXU+8WvtSVIgxsSvYt3o+aoWP1IPSTgMNb9JkFiPV9/M/B8b/ad3Zj8dbi0ym2Inkf4YlN0ef4hn2L7eCE8Vt2invH63N6XT/ZkpyX68Yv471zFj5HLPT8+aDnKEx1Fuyz5PzxkHP6qPZTuzl30j+Zt6J+iGHPMboT6fiqkTuMrtJ5kMwL1u+QE0aRRnGhM3Q/jU8FPyjzRPX6K5DFVUQOaWVyGaXSA2cgvWR3iBgpgSQhnRA7oAAJdJp9iMrSnI1+qUwjkTkicNPoDqUQMs1tK0IZzvFJDNUSvl+F/L/60k04ftHl6WDK2uskjf7uvdh4OL9zBGiwMhNO1A4Wd7qIBYbryHzaE/bdvYt6/x2hYzUlA3BiTzFniXwdwxjWXK8gjmps0hR22kjfSWQU0cGBYIL2daH98p2hvoUyPgQ5DKCLDCP3tBilalauwDiX8jUGKT1OMMkk59XC2r1dZO5BppWBVzVlltKQWSLrpphDZ3H6ZbBvWjZuCit2rINga4TIfTQ8fpuI3G3oouWhb/+RsI5I5NXtrbSNCFPaKDK8nFI9Io7OQBKfIUJ4lqzDNJjUpNvIQsQGLSd7co6IPPAuI1AhlcIuQ5cqV4mgdqLILt4ZlqxriXV2ReR2PvBgjKi+7B3vJEpyOhK5FZAU0jOaGqlFzLOew06ag2yfJbJ1ioCTMyIzIS4LtElOpBwYjkCm56ixuXT1mnDZdhbmKSMcZ+wogT44DjKNYTy/KgzkOshKJfMUwn3izDHkAwGimy8NLddCyF63k2g8bBL4gAlskB/86Z+hx+4K9djjV93yltC6bV1c/GzPV74ejj+ym4i7bZSNo+zY+o3gizNVJCAlBtTH5rHTxtFnp9EzcsjzvGLNWljPYgMOdkoxVaM3dDRVhVYcqtX3d4YnejeGU1nKF9ZB1OAwTUGIzlGnVMFDU9gbk+haMYsQe2WWsgDzRMDOQ5bmWL1X3XUWD8UkiwqVt1SHDTe/Lmx/9TVh7eUbmDYU/KMmMdB4dRJJfO9HiMj93rcZA9Vh002/GDa9nsXOdq6DyJomIvcLlFb4C8oVEDGqqD7aUrP2YkorXIUduQ4znSxemFRlGpdjF8nBmsMwnxwdhWDElsSezGF391PmQcEuVZyjEuey7D5xF8vWb2KRrA7KN2K3dR4LDURubl/dgL1dE54chkBTYFp9SWijD506DGFPbf/ldf3oXRVhKNUYTp4Wk8AzgxSfQw+LEegDlHDD2a1xq4xg1YvNqX4qCyHPYrNPy6ZA357LY59rzRXsOk06qQIl8FpYLPDKF2PfXE0pD4gmdBJNsBxNYFcSRCUHvKL3Vfe165HvhR6I3LHeY7QCe1bEFjbN+pe/jcXm17EbMoc5QyTlJIuR937/M5Rte5DgMdpRTtkAnsUM5CgeJGwBnOQNODYY31Ut7cw5zJYImwpWZV66tB69TkQuDheErziDEvSdfAr7f4IF3voJ3oFbamHhljOM0+ljp0M9nNFwLdHO1Cil2BRlCijZt+KasJoAn2Z64Jz0dMjqJcvJTiocClWzh1kbhaztH+wJA8emw3jZ6jC1bEeYpKTBGeyE3FhfLJeh2sdypqjsYIqxVMq8mGW+6WesD8/R1+GmtGYRBj+6GQOKsTrPvDBFne5pSP5ZMBXu8wR3zYsXUbZYLIWg6GH1S2Eu6cEcHp9ujCjhe84lwaLtcBQYhPwoGGE5z6MDPMjiLqW8CnYKoIOTAn3I3CRbTAvcpul/PHbmfa7POFh60fWhkXV+ypZCqNMXNccOkZk2NQiXwpwyx48WF1YAFIWE6aftZG62kfm2MmZkqASCZNX4YB/cx52UkdtN4IrKn9FuxqiIZNXjjYudcf1aInJXXP5KCH76vOZ17Iuo32Crlwgv7lUOhTl+hk8dxa6/h9IKj9IWbDScXiJT5+AvoiQmaElYpJGHOk5KSZryi5k6FqCHYBduBc4jXUR6t+xjLbonuaCAtwJyTVUEGliXYylrRNRQsiaSverp4k8gp2chU3PMsVrTQiSyMt9KuY6y7CbLm7guUeL0w+WURq1spowH1y5n3g099PNjR0M3j2gK0juDvaCyk5X0mww6fxbZwUghe7GVgQsJD+Ffw3mbKfOaITBlijrKw4ePQfjK/qB8KgFx43AAZ3D8DFLqta1tebh467qQ+vP3/2FhRKkXDEwtuJEDkEhCcJ8ZOkApRoFSWirkbYB8SqH8q96RUreXQNIcoYbikYNH8aypZluOCUkRuQxWiAgBp4myBC9MAyHHL7v++nDtDaSgb76YVQxhzKk3eOyBE+HQQ4+G452P4BmiS6FElGJkPfzofWHPXiJyFWqOsVNLZNbVV0Lkbr6ICLQKUgYorUAk2LFjp0hdgPDjoSokfRbvhuoPTTFBVUMkrWYy2rKV9GxqbwoUFdKXz0yrSc6ILGMCqKXzKqLm0JEnwr59rP5NlDDdKHS0ryHC9jK8rmshp7WS/WQ42d2LwoQne5zFR+ik+Vrq/K4hfpPU7/pTQ+GizdQRvmh7WLnzWorlE6VEBxnuHKDGEpNc595wZpzeDrFaWqkoHu4Nz5YMr2oeZBkG37SicvCYDfQPEu1MvT46j0oaqM5nKURCdhoSrZl0oLUNYSsLhlHphWgnIpggOxQ1xFwdFY0ZSKlpOkpcPZIonXmUD91vGSHby/DqlBHNdAbMThHBNMR94YZmDiEVAdz6MCSbVq0OOy/eFtZUQerGgQKRyrOfIWpXJRhmISwVol7WdRSPAYKJY88QeTcMmTWI96b/4AEUplEid/GwQ5Kl6QN5PGbTMlDpE2mUPooGULgeYQgxouipNN4xZmWeJZMaZLDIUw00GZNanCGliQoFdIz+2kcKtaIDEo8c26V1SKEaYAVKvOHzpKcmxbU11BnI/Ete+su5UBbT9KlaBHDDyu2QohBXROUNHT0AuUcUrVaqjP2FiUuH0JdLl3aExu0sTHXtTfG6h7/+4XAGcjXD4mdtl1wbWrfiuV7KavKDveHUIz8IJx/4F6KDqW3K9eRNE5kbT4bQVDpBHWRkC+drWLMFwh98mcDy0tLj1ApJzj2lMMRzRHqNQ/JM7iWVg35fXkqt3lpI+Vp6siZn2JAU52Q+YgxwtAhFojNzFURmcO35EYgzsJccnhcBiPI+hmcrrmis2RcDJ1k0jtYx/iWqFbmlwavo2ZjWwv1rsnzqlUy27MTxmkAhvFIIEeqzxu8gonAhM56p4UREmypSVufHmEOU/oCxgbEuIle1lSdxCOUZhxLKWp1xyXhXqJughgyevjRe1FR5A4ubtbK9ItQRHV6J0ptCUZ+ivEeugadbQ60qyO38BNHifSiizE/TREVUTPWHNcOdeFdJm9v8spBv1fMpp6h/F4rV8XBkD+QhxN88jqehlU2kFHIOypzMgdcQUQc9J0+FkSOHWBDsJPMZ/ZXUrAyEUB5v5fxwFyQpq1RSI7cDEnb5livAHxqMeVTpXKCHYiGCVeoin7lfpTGeePgOFOBPx/QfCTeVdmi/iPQlSjM0b7wsIXLBXETs/DB1f1F0ckeIEmcBqREU0uk8Y5mTq6zIjNJy5mgzwkTPRtE3Ilv0WekiEmhZBKPqamZwwGXAU1Ha8zyvDCRPRRXpXMwfjZSfqAGjPLXXzhQgOIlcqMNAK2SaWTwMI+/UEYhcVuNd0QZxvoE5djqUQwC31rM/ZW0On4CconRKbYZVNimb0YMTZQaP8ZrN2yByW4lOJXKUZ4L8JkqB/sw8JRJ5DuXjwIOPhmP79zLvsV1yBgEJpxm2vfzGcN173xvJvRRzm5S4sioIec6957tE5H75c+HwHV8lulg1ct8aXvTr76fNELmdfeGJb1J64Z8+jRf3AfouZGKaTAz6jvodEz5OEOZuFu8rpYyHhqUUg1KUoUocS2k81Vo0JI+iWEpqWQXGIKZCKEFBnGfRigIKzCxK+ii1vNJEbldDBmvsVqM4NLVsggDfFBogr7PIiymcbNNENEkW5pmbhki3fPz+B5ADJ2Ia3uX/5bVh0w3XojwSKVWVBcLu8IPP3AoR/W2M4snwyt94f9jw4hu5p97Qc9vHGf93QM6R7UCkUWPzBkYUxDpq6BlS83qOH8TAOImCURHWv+IVofmii8CqPxzfdU/ohvhcQkTC8uUbUPJXEkWNQ4XIhlXI0oYGIi1QrMeorTcxNxLG5hTV1B26Ojtjuv9lr3ll2Hb9leiL0+GOD3807L1zF+mSG8Kay66lRvCy8MQ3bg8TJ7uIrqWuFHVWNU8SqhDKeb4Zxn8eolilZGbHunAmIdswKOYgElZso5wNZCsqAIEtePoZN0vIxplByRriWBG5jSuXU36hOdxDRG4/KWoXv+R1jOvJcOiBezFqcRQxz6kGoQxnRSPN4SCT8liOstS0GpkPkbtEUbPIVxHnNRhNcngokm0eJWkCXWCUUg1nIECqK5pCY8MqDN6hcAIltO/4I6FtZRvk5lowrUKvof4aRpmcaBWQufU4f5u5fymh48ypfYPIUUjhWcof1aguM7pHFiylLReIcCtraWGsEs3Ui2KNzi3jA90chV6pykS9oftkwY41IiEXGMNM1tIDprhH6ZyK2IKJ4VBkiYwylDoGfGhgvFRgIOW5FxG5WZ6/7j+Lc1ERt1kyO6ZQKIfJMBAZwiXjHK/oa+3PtMS+pWSS1IdlLMAnp3Yp15fEFAmkGT8uNsr4i3MMn0XsRkmwIA74m0RKFvfnWM1DIvaQtHHfBfmbHMJvzsGv+J+JPf6Vvsgl4/f6Sl3p7IvpTLvzbWxX/Bu/4kvtKztGB+g9/9QSzRlqsz7RkPh9jLjkO11IeoW2x5eO0+7JJ22I+y+0RxtVm1hG6Ll7xd117qcO5LjkaBGHKRmgfKH7j8RjvEKxTXFHfp17Tp0nfs/1+V6tiG0tXl/N1bW0S9KmZH99J11o4fB4LF8uRMwuXD8hVuMFuH+dO6LDSXRk8U/c/EzXZ1+26VraXfhFfBa+i18vnId9wV/X1+1FsplW62oJAct+ETcdzI9edEb1ioW2qO8UL5VctNjW4t5xz7gDx+s6OlpOYoETcYug6Jp85v1Z/HUT2i8+fzYu4Mz1dT0dkBylA/VZ5+SH/9F01NvY5mJrwXGh/+sbXU8nj8+fffWSThW36Fj2iFcS/hyQnIsNsUPyOR6jX8qpeaqt6n9UeGOH5D4LyJUplL6hoTEi9I4xdxEdJlKDE2gR6RnsIZ1MgTEz6P8FCK9K9Aot6JzhfqYheDT/yNEzzRyKoMJRnZTDyqH7qR59jnTaJJsLQ5y2Cgatro5agW2YCTVNGJ/Mj2eILMugM66jXNaLLt8EiUqJLq6dZs471gORe+CJ0MtiT3PYKvMn0X+rWHh2I/oYEbldB/eGA7t2hfaOtWHN2nU4lUvIlhyKNXVHkA1TEKQKBqpCT0QZhqghWGOqmiBG7AXK9zRtwWm3DE2GjJSBLhYP6kP+oFe2Ue+wg6hVreEwAhGhyEhljioasr/nFPuzkDL2oub3NPZLHofoNHNnntq3ZUSmtW5YH9o2ryFTqimcfGx32POtH3CtHRDoZGfuOxQ2tLSFtSva+QzxjJN+DnKmAhtCJWz6CUAaJSNnlrTnTA0RyGVEk6Zq0REJqBARqYg4orbm0nJUY7RBkpS3NIf6a64kwrOdFOW+sPfW27CPH2KCLgmXve0XcFJO4cD+CnAjy5FLKocjmaGF6BSRO0sbprB7xqgtq1qhKr+lbBQtrjxNaYWx9LJQ174yXLoVIrish/VajhGRTDk8FuYZKSyHGFhK+v0si3n3kE7ew7yPXrN2fWh/KTbwqy6Jix6rLunkwGD43p/+MaWt7ib1fWe45j0/F9q2rQ8H7tgVHv/qreH4Qw+hK9IHdl4WWtduojQaEXvYf4TzMNTIFIU7mILUnEZmzvSBF1rMbCOFHVZjgyKhy/NEcqL3NxEEk+kZCp2zG0MfAQvj4IuxH1Ijp1XIn4hsakZCEuVY/C1L35ADMo/uPj+KfMTxOj1LRDnjQ+ndhXnIPdZQ2Py614eLXv3isP6qDQw3sEFupAm2QuUInffdF+7+u78NR+6+nYhN9r35nWHTa1+NbQeROzwV9n7uK+Ghv//bMEqgCDU+GFtjoYIFkOtY8KyKNYNE5Daz9ovKdSgbppIAlhl08Rz2ah7iOQsxO02f66RUluyrZrJf6uoVAAMRiuG2dOUa+ooWOyO1HdujiXWKOpYW0Ieqw74JMsiwl9qJ6G4vUZBJTxjCYVFdRtAE43mosCScJuJ2jrlNJNM8tv+MeAHsGNXeV5/UWBQfw0ilH+L8lU3NDKO1ZNAA+YvDROlkzEPpwkiowQZovfwl8BiXhfKljfQvDA/6upyjKfQTmaoKRNNC4xPdneHUg7eHLjIOJ3o7mdOwCdE/GrFpROTW0u/igrbRTicF//SxcPpuiNx995PBB3db1ozzGu5pkGNx1hApxTNoD+XLVpFFuZy5JCHiKtCrtM5GDfdcyvySIigutWQpHAPZdbXYvFmCJ9BHGykLdlFLRei9d38Y2XMyLIUz6qlbEY7UwFtgu5TgDKnquDh0sCZMA7rTNGUAZrhOStnB43tD2ei+UBjAOdY5yDyEU4us0Xx1e1wQfop5NYMzQtlgGreK+c4wRmcJqoJYChk8DEOF2kCFjFjvVjN5gQkzLT2NxddmmRdmiDqek26ojVrLB/sgCgN+a94HvOJfWZIieJEEzP/aXWJD3IBsGRGSijzmBJxfJU0bsEsbcSLAGVWgr4KDSkwQqUcbefKMkwyBQIqQR4owj6JjQuxX4rCp23IR/Y/ymeiK/ZSPmFRAIzxMBkeTshemcYBN8bdA9my6shGivYVgtNVhOc4acWgqbTZO9GrvI98P/fseQhdXMJ3sehwtqsere6TEgu5PJXHaYkTuFuwxzlfEQmWAxIMkupn4CrCH9D99+EGI3MfhU3Bc0HZlaWhtDW4s+S9FFmNONrDwSdUSACbuSRG5yDWNB4lsOTXjuhnY2HlxUpxLD0E6cEMTC53hlKxVUGEcG8pmIAuF+UZr1Mg5qvUsVG6rEpkhAh+Tn3kVZyF2eT3Po20ZASGtrSGH06BUztHu46EfQnyIcTK/fCXtobwN16zB3i0nM1HlEJdgP2bYnzqEZCxgC0Lokz8L18DaJ0Tyn3hiL5moyC54oBECRkYo1TGWR6/nhtasXRUu3sZc9ofv+vXCBNrBLB1jjglPBosiOWcBKc/AFSmkaAwNwuj5YHCKelfKotJejx3oZKE00iQgcid101jtWshJxrH0JTHq8ho24M278brrwjXXv5hUlYtZra6RDpYLnbtPhIMY88dPPEbNGzoaRK4WD+lFWHceO4h3ikjhwQEmsYpw6SVXhI0bNgMARC431HWKiNxjJxHOYvrp7nrACAnVM52AVBYB3Y5w3Ekh9uUtCCxI03nuTW1UbboxeSVEDmHMTkOEHT22l6jcR6iTe4qOlA4drWvC9u1XhJXtqxkA1WEAwvNUN6vy9ZEqAcGsgZxmgOZIF54eYzVE6nzu3L4hbNqMF5cOXrmczo73LD9+PPRx7kEMxkmRpRCV3RAfRw6RHgQBrNqAm3ZeEVavIo2cFCitXt2Ht+0AXux+iCUVui6j05Xh0Swh/b+kiRIXa5rC5etJYeLhq3bpJCUYVCpiEO/BNM8nR6dWukkB4w9rM8zh4ZqWQOPa9ShU5dzvFINkkML1o3SQWUoqlMxlESiQuximzRs2hK1bN0KoUdQZATrLOdMY2il+5iF8UqTwlleTktl/JFQhJPJEvU2hPOXwzEzQFw49eB8kO9HSpbUY0azeTmctQfAKc3n7teDCEiaWstQYxibXxgOq0goayErjnUW5jPVGReRyH0pPj0Yhk+EYz7uXZzDNJKRXHLgYpooUGO3pZCG3E6QOaIE+iOy4x7m/6JQM/hTPLQVxV0Oq0VIEcRpDXnVIB55kNULSxGOqgkj/ONNyBBfJNq8kgvZn8FK+hraNhwNf/WAYP3kEI31TaLuK1AS80zVEa41RyL2LOjFdD3yD6gwY7nGygTRico5KO0RkGoVI6QmrLruRhaUujqUWZNsmXk+eMTOZIprnIM9F5E7Q16eefDSkeF5KE0lRqyqVVh0g0mYg0MorSD9DkZmdRmlnJU/V8pyG+JqCkMrOQF7xbFMUf9e0P4thP0v7oQgQwrQJkmYGzHV9GeBJ2gJbIRgUfTkjQp35QORr1OY1sMHlKWyFqchcKQG1AiuZsInoZDla2sVEzd7yVqr+YqxnxHyThmwQgTtHuwuQ/Yom04JU5fS5qokBUq2Vuqz+VhXGIASVqlOHICmfocwAXvRpyP8ZZFQaYdXMxFpCVN0QKSWjeORzeO5KIKxqJrpDNXNRdgVCqglyh9StNS30DUqhnHrwSKg5inFBP+5kdd45FIQ5VgCdOUUKeO9I6Otikb6jB0OesZoiurmkoQ1CFA8fDpjZIRRh+uSyjcwPl78stF10NWNABDXznZ6j5k/wUv+JRiF9eBZBcOLh74X9t/0DRG5v7J8ihtq3UUvs4utD04YrKd1AMXSeSx7lbpbIihxF4+dZcTdHtMkkUfnKIFAfGcNJomso80G1cCXk51EatZrnDHPGBNHqU3hbZ0WCUtIjRY2mNOM21owGM6X7ZYl+LcOBVYnDopTSDGWQeyJxSzCOUqQQiWSWBzTbfyy0IuQqiV4fX7oGQopYGKLAN67poL55WTh4iHIfw8dZBbkfhwiEJRH9ecb9ynVrUW6X0JYJUvV7Qhlz6rKG6jhXTWoeINLn6J59GKFkY+Bp1CIoFZBeBOiHba+8MVx7y3twIDLXSI9hvMCNoiiw2NntuyFyP0tpha8gK5aGHW/4uXDt+38TIpcIYZTkw7c9GB7+x49Tw5qxTKT2PIpEHi+m+mx0NGS4N0XhUL9PxIbIvTRMUBapnIakVw2pPHOWynBoddi6iplQyXxJFyA9D2WO+xg48iBzVF+MuqiSUMdhUco8XccCYrV4Y7MYzVoJXLWZMhh+IpCG8VY/+cie0HeqN1QjO6/82ZtiaYXqZhY7wyE4All552e+xv19C+MTIvdXici97kZWH0Y5Ivp/8om7GO8YPETlVkJCF0rXMG42kVrYFHqpI6V0tQrGc/Mll4Ylq9egY54JJx5/MJZ/WdVKmuiKS4l2WRp6hw5gPOQo0bCT8kEd0egYoW8OsMhcT/+BMICRe7q7i7k4HS597evCtuuuRG7kwu0f+Wh48i5q5G7YElZdfDnzSW24kxIWp544Qm0pFGIitsthItOkuC5hfl2CoVJGel5ZKfMZZQYIH0NpJD0JhNtJyWyidFFGfRPZpUjUCjCTSTHE2M4xNzetaiVKqyns+vJXIVZ7wyUveVXMTjhw/33RaSyCthK5ogUxk9JOKJrUnKogEmTZqg1keUj+Qlowj8a63shW1TyXjFHqpNoxTnTRMAR6mki1ahxGk0PUkz2OE7L/MJHP7WE5xlUFEUKK1s8hv7TwqhamrCNqvaFGZSmQvRjnvRjOqts/htEkD7+qVVQSqas6eJXsV0m0R4YIEq0Cn8ERKl1qFjmr/jwKsTBN/xABW8cYrKYGvs6hFcTHyc4RCSTHXwnKJrY1hiHKN3PyLHpCFdenJDPKNVEFkNOKMs8wT5Yg91W3XHqbHBNKtU7hCFJqo8ihWHaBOVdKrmpXq7xUI3V85ZxXqQ1FwEeBwJBh6MVXMv8zVjh+YfaPspd9JAvibvwSf5oQV/pO+2uHOAsy93MkH7Wv9hE5pJfKBXFV2sMHxmQkADV/ah/tIMVaBxbPpXfJS9u5iuZZHRf3S9qTXEXfsyc/kexjH04az5kQjeyrk/G8zkYPax+dlQ2RuCu2QvcViVz+ao/klZyf3/zTDkk7tV2XjTjpA+ePZB/nFqGoSyREt86iaEsZaroPPp5zfZ1XZ0muy1+JVsnf+HoKy3iYvuZmY7v1RfHYuCvbzt4/38dLxDbFrUic4nMtXj9eD/yffv146XjueKnkYD4Xv4r6ja6fHClEkrbruB+6f47U/cd2cP/Je92/Hk5sRPyjsgY6B1/qxoGKv9JDFl6633if2syeuk7sN9ph4dhkZ512gdBlt7ivnqnuMbm+eqraq996jjJ1F86uA3R+9QmAYw+9kv31OflG+p0cH+rW2pbslvTiBP/isewnIkREv84U/a7CQSfit25VL5VRYFd2TEgYxLy2Ivu5BvqHFss5I6fzcdJfmcvkuKLl6G04/7FxtOhZnGtUsxydi0phGI4Y/JxyFCNdhO80Ru0ExKL4AJXJKsHhlde8AUmh9TcysTEQwlw8w3yhfJo55jatR1IFGamIq35sNC2wtL61Mbz4iq3UpsXeQp5OY68cQXd9YD+1x0d6Y8DP7GnmtxLK3rCqeOvaNSxOdTDsv+d7oWPVOurTrw912IpnKIMwBNE3BtGcE8mMDbkEG7CAc3SKawWIx3zp8jCDsVtLSvSSxiqi8UZx5HeTDkx9VOaBdpywKn+glxZkPSMHv+xU5tsz7KcarXmcyhn0nNJynG3YMNNgOid8KKG1fPWqsGLrmtC2tTWcfPxRHMTfhdRikV0m4ROP7wnbKRu1uWNNKJClMwaxM43cKyXiUtmEQ9hME0RxzaHXMEUT0biawAXKiA2SuQqpmsNxOs01kHrIAGpjDhAIhLzZ+rqXhHXXrifjczA89qVvhSMPEpGLHXv5z70b2TcaHvzsP8PfQHRSBmd5C/JWmXwic3iGc8joSa45QXaoFhhNs2BYWRP1edOUGcM5e/o09ED5yrAaB2UDNkPZNGThEmbditowQiBG/yjBSjybvu5hFkkFE0ihmo0tofWGjtB2wyqCxSS3cD6y8Nedf/En4fD378Z22hmuffebQ+t2InIprfDY174GIXovJAr1VTdQB3/N+tCsNV4gF9NE1JagyxeQW5NnTtBOonK7sKUh7iawA+dIE8/CRZSXEGm9hLqjtLsMvXR4yRqyRMvD4MmeMDd8OpRAlmfQHScZZBOUgpuBDE9hR0h+zGL7pAhayePULeRxpKK3RSGT7yZopy5sos7+9te8PKy7+iK+R/ODbONPHH+du+4Ld/31X4bOe+4IGQjWTa9/V9j42leFFZeuB/vZsO/zt4bHPvKhWLoDyhA7gIjuFjKwWjdBdJL9QzTeMvRdyd1q1cutV5gVzhaczEqnr4FAnKN/HOzsRi+fIbKU6Dt0xRQlz3KsgdPQgl2HHnl6mEAzMpDqxnrCshr0MiaH/aOss4EgbkS/bsyrHBSlISl5WaD/QieHAVE/yHcsLEanIg4J2MAJM0+0vcq9KVBHYz7O38wlogUyRJBWwE+kUbBLiGDNogMrS1jR+lrAqozApbqt1xJ1vZMsvQZILWxEyTdw1iykaVjYKQJ5Ap6m9+E7o30zzgJP0lpkrzVsuiysfelbQ0M72Yyy7dGjMCzCDJGeXdTIHdhzd1y8fI5sXGYfnu+JiKuC3UoqlmNzs9YB41jX00xZQcmtZnSUJgIv6nDOzNdjj7B2SQk1UefbmcIae8PI4aOhijF+SRWFBR4kGvJAP1kIBHlQh7qH8iJ5nkcWna4CIrKJPlQ1wXNR7Wz0nzn0r+wgNj0Rt5nR04zXM2SRQdZV4DSqInaXyF4FAzJFYc/Cj6FjF9BfCU1hHRKyqnmueQ6YnsHBwLnlXEmUHPCATCUSizlVJQfk2GCHOM+rE0oWJrIgCj6eVtSjJCO0k2QAf5jWonN+CXaRbG6V65ui5EEevb+MPqvFnevh6CrYMZYOidIAYlSK46xsIMhfjGZdS7baHNmG44yX7MYNsUxKnsyNUfiLQcjHvOrvggu1KtCxcQowt2hxtQIcFit6EfXKWlDNrdEB0bx6FYu+USIRErjv0TspR/Eg++teMeak44OQSFwK6tFuar+uorQaC703dmxhbgBTvk/qIIMJMl4R1rGmLST02FA3i1juoWTHHkqUEBDCM5nDpow1ciMu+lV80beVfZVmXJXWY69D8CcOG+YF/qUh3FPYA/JoKIs5lglBTmWJnm+gSkADNl8NEd8iydN08Hk4zRzR9Cq3OY6NNEvf4Qzwn4xzdHuGXBiZxT4gQrYRHX1Ve0uoXU7AEzVzS5E1lDsIw13HmSeWhaU7yLitwlYkCKOaQLMs/aEEG0DR7Xn2z5OBjDQCbzI04F7K4T/OEHDXDQcxhJO2n9JJp7AFx3l+c/AiJQTXrlu/OuzYsDqkPvR7f1kYghSQgTWJMTBFin2OvznInWkIM6XTSJEQCFpMQ14hrRpXjfdJC20dOdgZDlOfaZoHLfJU9T5UOFgEpxR/KRxaAVkGykuuvjRcfsVl1FtZS01S6udB6vTs74QMfjL0EY4/wg1mUCSq6Iwq6TCNUT3MYFWBfV2/BYDqqD8xTwz+KJP5aTxjJ052QQyQQoIinOeBiLjI8YC0GEglkcErIXIvvXhHWL12Q1RQYDPwWo6FvhMHQr+EOcpL1VJqFxEyfpDQ7QP7Hgv9A5CXdKYVGOWKyO3gb4Y6NYOj0+EUYA70UsoAg7GUQaB7m8UA1XgtR6Ds2LolrIXgqCGlNEPebYqI05IUJMzwAIYZaTcYcUN4OA5SSHvvw0/EwvxKmdxx8YsoAUHhdLwIQA4evWHfk5RWYDZIUXuwnPTRclKWS0iXKa3NsDDJinDlxZeEtZt3xEUCRGb3QXwfPyBCHO8s18kyQEoZ8CXFiMcJQv2l7JSc7kS+jZJaCrHKs58AqzwEUJpBPi4il+OX4Y3evHVTqBk9STo/3lP2LZBWUIBwnSMiNFAWQMK5/vQ+FrLCk4cSNEnnStXhnWCwHH/kwXD04OEwWCCCCdK/jk6H3MAwZWAwiFa0NocGFiEqQSiVQEqqVEGG6C2JmxyDRZPADINVE5WEhyLA5xk1UqRHINH7IMBl0CaCCaGEtqQ6KKMnCUMnKreQQ4gjpeN2rlucBxntyaAX6Yn0QsEinXT9JZAwLXigSLd/7F6ix3rYjwlHVuaCRs1hpU3U091xQ2gjJWCeyfPglz+IACMKbgWLIkDkNq9l5XbuXQs39ezdBZH7zUgoMitwVQXQM5FGQ0R4lTAGVrOo0ktJ17qECQfCivZqhVlFK8p4LqH/ziL8ZiByp1GGp/Y9Tgo7JSvASgI0erloZ2l2GiUXjysKBLpCLKUwW0qkFynk4/SdbI7F5FhUT9HnQMEELYIayoT7V/FzTU7zOYQ091qQpEDQ6l+B76enWa0R8l8LDkaFkb9KCxKRoNVnE8tSqApkGRso29xvnv0CXslI7OqiPFm2cvsQyvSJPKn3dGTagGCRUcAYSKOo49Rj8T/qeOLNU01IkYkSLtOQi1mIhyoGWhkKFFZFmCO9OUffYPIJTRAjWdLhphDOOe5FNbTmiM7LzgzwTDAClq5EMaFuJhHT9ZWUYiHNfeRwd6jqOxPmSf3qJ3o+jxKWp/B/rpuFAXop0dDVFUY6n4Sk7OK5MTfVteMl0+KCeL45XgRd46arw6orXhpWXnRlTFnXqqzZKJ+5W+4bHTuZP3mes/TlEyg7+77xj3iAe8FjFk8yNdq2XElEww3Re11OJEAeA1LPIn+a657cA8lDChpYz41DuqskDIbCCH1MXv1yIjmzZSKHOAYlOA95iw4Wa10rom8GImgeEnOOFL65dBVtwJPJlVNclwFH5DnPhTSPEgqql6IkVeB5T+GtLkBOZhEkJQjxcsqVNLCYRDkR0DPUjWWAhLrsHLXW1mGIVIZjJ08TlQ+JSDpWhsjloSmeCaT6yrU4szhOC0r1dHXT+4kmbUDx5poT/IxhoB3F23iq80jMutACb0qJrGbhr4te9Z+I9HgvUQ0oLNIBOGVlNU4cInX23LE77P7K56jR9hWEbnPYdvNbwtW/8mt4/esZj4Ph+F2kQX7mU6Fv9y70FuQQfWQO40GLOM7Nq3+SPlRJ34TA0kJ9sfdCgs9Pgwt9mxtkziWigoiXmkbqnVKbt4IIjFIcEhVL28ERUvYYkdKsPquacTUI9XJFndAf6yAnVWNei0Fo8ZFkLEO204YxFKEDTx4Jp7v6UOBrw9VvxKh42c9Qi64mRtgPY2zd+amvhse/8x32nwov/9X3h43XvRSlnQyH734hTO29mydHWiv1zpR2kypdGVJVG4m+X84CZf0o7VNhKZ7yyo6WUKgh/QZDuBeZMNbVSS1VonhZ6ESLwIxNMr8xGTetwMgiCkHRmSodMILxOIjTYqCnK0Z7lPD8r7rp9WHLNdeAHxG5H6NG7j1ETuFM7dhxCfdWFr79EWoVP7qfWofN1FQXaYv+wByVwaiv4h4bVq+CRGX2myWViAGhMg4qbdQBGbxMDlIcVbO0G2sdxSZJMRxmzBTQL1o2riEitzHWyO0hAmXni19OtsNg2E/kTA45n2UOLUV25MFaqao5Jr/cpBxdFaR7QQg0kQKG7ElDlsjhIZmeR0mSV76CaNo0uoxSYgdEWuO0VgTS1DApsb3dKIrUn1uzCiJXtQ1rMPRwONF+zYVKD1RdsOo4WVEXjLE5Sl9WpsjYGRTjUYxS5s4s47iUaP9K9l1CxGsFfbscwljRYhnao/lgjFqII8hk1ZFegiLcxH0vUb0JFkoYQcHWitKakytxyGntAfWn8RGi1JjD56SAKtoemZhmvlWkcBnXyiD3GS50Y8Y2clM0kpy6wjdRYOeiTBaBK/1M+l0Vi1c2tXeE2npKXmEISExJ9mlej+91PuY17cuX8RX/xP30vfblxbNLXsXPHCBij83xOO13VijrO8mc4hEL5xAZpmN0Mv3jU/zNSE7esym2Q4ZP0lD2V8SODuGXbl776LzF7+Kf4mdJ4+TFDfE+uUbyjZon8nDhBLq2XpEojtfV/jqK79X24qmSFmpPvtAm4Vr8qP1Vwy+5Vz4lJ0i2x3uIhxQ/R5h5z060Q22LL11IOJ59GPrM//i1JG5xPx2pC+vw+Cf5/ux9xIPYFjuIdtD+xbbqCJ2Tv8n19b543uL5RPAWvykeG1vHe2HJS8efvb4OSvZfwKvYqKRxcX9dv9hW4akfdoq3mTQnXo+v46HaEN/rGWlf/eWl+1e7hLvOF50O2qDNxWN13ELbznkTj0vw0bklL/RJxrXOmtyXFtWNp9K5i+c9t6/E5miP4gWKrYnnKp4ijkPtkhC6Og/n5GQidJOGJveWPI2E/I3XYmvsqZxbclDvuU1uGv2OeaAfQqf70CH0Pug4SgHJOTyFnj1KXT/VHsxgn8jOmUFf0MKvdZAYIpvGmKemcApPwBhMYlugZGOcottD7KFQoPIoGEYOIeYJCF14nogrsb7IQPQ7ZN8S9K1ZZGdfN85u5taVyMurLtkBSUVkF5l6Z0Ynwsme05C51AokQ2QC3WUGR2+aRarqWehm1bYtzL+Hw/677iAid1VYh51Wh5NT2ZWjzM3KUFTbtNBMFfOadI+JAdKg0WlnKQU1jfO9diVrKSxl0SjsxUE5IU8dZ7siHuvCqo425usSiGrVDab8AXJsFoJ7BKfnFKSaiGplwWVlL3GfOWTANLppGlm+fPXqsJLar6t2rg6nHken+Nc70dUujnbT0d33hy3M6VvWrKcWfDNlqNDGmfNLVIoC23CMAI5Y65y5PQ3xk0FvmE7VIFupw9vVE0mR+bplOJpLCUqC3CXatm3L2nDVm18ZNr14E7J8IDz6tduoN3s/pHc2XPJGauRC5D7w+X8kyIr1R9paQ/vyFkrCEU2MPFP9fwUNTKNjjBLIQlhPyLQSFLEMghp7s5GAp5HuahIvV+LkJH24YjwsmT1BOSx0Heo7jhbaQg8Lp/Z0z1ACkMySfspu8X0tJPayF1En+MUb0Qex/bE7Yo3cv6a0wg92xRTpa979JvSBNZQkuC88RkTu4XvvwdZGH1iFfrGKxfAU/YguL50ki96lfjSN03gC+3uKaO1pUo1zEBdaTCmjcVYCkQLpXYoczJRRWqOqA9laHoZPkN6M/peiX5XAAcyiXOfoxygz2DHoQ9gzeRyphA/SURU5p3qaYA+XUJYeIhq5Oax9xRvDxpe/PKy4bAejTxF87BptqUCN3PvCPX/7V+HoPd8lQq6B0grvDpte9wrWsFhPZlouHPji14pE7ik0RPRE+mJmGY7eZRui07qagK4mdKZSdJpanksjkX3TWoMBXSUDIbZkluALCJxDxweIPmWh0kYCiegD8wSfTE2jb7LAWxqchsdxlpzqCeUEi5TDHwyRiXqSrCutl0IOYyjDKTvNukI5SLMcQRtj6LSTJUQ50M/z7DuvG2Isp8AhTZZZhpJrWby9WnxQJK24mUwZ1iiRoKXwHnMiV9FpZHNqHQvZprMEu6XIQKzeeCn1TDdRmq02ptzHCFDs9yhDZUNrnuC46VgGblfMOBwlqCDOW8xDSzdfHta+5G3UQl1D+zV3kaEIj6R09ePf+efQ99jdBI9BdMMtKOV9fugkYxLblH1SldSxxd6oop/L1tF1tJbEMojcVmz9ZehOE83rw0Q7GbUE483Wk/FbTvBN57GQRR9uw64cPoGDnQXfyjj/OIFFZ6T/oy9meE4V6Fo1jNcynEayD8aWt5GpRbk1AmhKKX9QQtDQBHPFBPPbBPNiHhJY/FGBeUbBihmRgThv5jnHPPpujoC0Gew/BRbkyZZUFDGhAnQwkZfM2tjc1NfgL/pdfEmmJJIimf/hiyR7uFE9JwVyiWvLgEWMDBAVj/5XynxezfpLsvc0xw7hwJvHXqttWxHqCNCpQaiUMv/LuT9P5rm4B4ra0V+TSO08/VGSbQkBIYraP4OeWbphUyhjrE4TrTs5wliExBY3kyNYZRySfhY+RuUP1He0yG+ezNs8ixunsVdreT7tm+A+0KknKX3XR8BJ/8GHog2e1wJszHFpMsFjTV/JVa5ds2pbaLnkxtDEoojSWQvYVCrpkBfPRD8W+ZpG9ihSdmKYEnFHdrMYNeuAQOQiGKhqgm3F/UX5zyBeEKEazxoHJXVkuDe0oQszl4gsof9w2UjkxrIJ7KisNxG5KtOgRbDrIXKXNuJAwkGnMSB7QYGPMxC5qj0up6kC/DS+q7D5VDqFgQVvSba/FhenD60gW7KKfjSuEhbIlzROtcmBXqK/yeYm+GVeBDV8ZhnlN1M4+WLgkPpMOY4Y5K7WpclP4Z6CY6gloHWGebHrxPFw8kR36MHO7sEWnKYPCneVodm4fmXYuXFlSN32uQcLUgK6IOQG6LSTMxS7Z5CoIPk8oIpUSHQlBqw6FkJFURVL6DBVRKUc2yci9zBeAdI6YKxnEIwqjSDDSUaHSh6ou9YQ9faiq7aGbUSrMq1i4BApSKTo6AApAvwMI/wUSZpCmJYRjaN6dlWw1zL0VGtJBodI5Sm8H6rrNAGZNzA4FHpOdUEgi+hVH6czaD8GkMKgK5ms1hPRc8WVLwobdl4V6tYjjDCIxoi8PHrfXaHzwB68kMMQoaQQQ2QcpvTBgYPURJGni3NpsbMFIrdEEbmk1p7s6mU7EzEenyyDQJGyKtI8DcGS4aEqinUlQrYCYyhFMfQ4aJknFQau/eQlgdYNhwZPhScefCKc5gFpZb4NWy8Lm7ZeHtpYBEBKWh/X2Q+ROzCNfw1igGIGLCCFcEY5q8ILu2rt2nDpNdeGraTi1KxoxRAPoRMSev+j38eQVFQZEXcMEC3kpMgq1XUSeVaAQKFSN4QIA24YYxFlTjUrJQQzGLZT1BXqpSD68jUbYmkFLXaWZXGjSS4wDaE2CbE2KaOWhZ9UY6+m53EK9uOFJuptTF40iIEqUq4n8CJ0k57bRbpSBgKuFoO6CgNbBihPKWxeszI0Uh5gBg97OcauvA8llXjxIfpmtZIqz2Uab+KMDGye/ySdfRSDX86CYbz0p/vx5BKRq74lbThNX1KK0mjXEZSQTgxhUgCYXNUvolA5513yVlvwrDTjnV5zCR7V9piC0v/4I3h1ITrw6CKe+BHtlZwjCxHSsPna0EZELi68cOBrHyZVllqpbRsoCg8Rh+JSgWE9DTF2eu+9eAP/lejYAY5mIuG+5JlKXkRzI+TqcWi077guNODVTlM+Q3JRRJLGn16acPJ8OcvElSOKb/LAE3gs8fqDYylEjOr3qn0lFDsvLUNwS9EnAkIpzDNEdY2T5j5GhGOYrA5LKDugyYkuyDgCF5GnkM4FnuEcx6jepFyAaRSiUpSJ6hIivRm787NELZRBXELQyYdYYGJRnTN5AWdEatBZJRZ0rIyGeRwCqn+rRQ/nSffRwhYFPL4q/aCVK+dF9OJ9RkpzDAaDiDScFEhuJkWiRhAU3HAkMjLskxLZSLRECgK2XAsIgXsW4kTpPAXSQAoIvDkijCuYA0ohIbOrVnNNIlFR/icRxCUQuUvKiFyrI7oSj2s5EZzyyM5S11nlO9KQIWkIjbk6UkBEzAB9bmwmDJ4eDT2dJ8PY8T14WE/pzkNJPfXQmKBVYL7AM84yppq3qL4t5Ta2X85z475RSkrARKU+FNUivIWNSIpZyiGc2P39sO+bRORSz1TOp1IW1mrZdA2lGa4NjdSMK6UfqDRMGmUjTZH51PBBVkzFy65I4H6cKKfwHPP9cPd+lCgImOVE61dNxhprpdRQyyIARILMkI6lNHYpFlMI/FnI80mK4Y8TcZzjs0jTFPWwZlisbI4FqmT40LHohwg+bZMCofkXgiiLM60U4jzTWEu0bjOYUn8YQ661YzWeRLIjqDechfAvpw6yFJBxHEaleNhXrMPLSzSijEqlxpegwNQTSTqPsqkI/1Hm6IOP7abe16Ek6gblqIyI/trKdNj5yleH6275FUgw+i9NE/FQVkuNXOb8x7+3m1pxnw1H7rgV4dsWtt30xnD5e38l1LSTXkl0Ut9D+8IhoieGiUbV4XlI2EmUX62ePcP8NkO6zzxZHXlFHKPk5GnvHBkJuSkUSeZbCfg0916OIViJQy5LiLWiIWQ01SxtRXfFmXRqN6ku3THNtBJ5VUlfrMSIbuxYA+lGZgLjNIezLA+rrsgplSiSA+TgAWqss/BIDcTZtW98U9j2speG6iYMHaJnhiEQ7/jEF8Pe2ymhgGJz4/t+LRK5Y9QYHLzrsyF3aBf9CQ8uOKWpdTtX0kzdY54BxfZHmCNKUZjamyDP66npSkRvD1HQo/3U4yI1KDcD8Y8imYUwzKCAVCC7VU9XKYkAgnOTscL4KkF29x8/FgZOdWNU1Ibrbn5D2P6iaxjzELn/+IlwACOtbcPG0LFpBzItRSmIfwqdT+6n5i4yr440QeaMUbzHk2cwIJj3W9athDTEZJobwknD3ILCpLl+7ZYdlC5YRX/BUUX2hRbVyaLpz9BXxpn/Sqh93I4jsR2j895b/4UF4k5BKN+AQcXicg8/EmdlKfdShiTTRFfOoY8o574AAEAASURBVCzOkHqrVK1m5uS65URqEXmrenEqw5MjmmAauV2qubelg/bWxzE7TKZMDoJBtXonMRQnyWwpQXdpXb0asnkl+gyZA8xT6L/Riy9jBpEVDSMJhynGq6KDFAE/yRicQB7mOJdS5yTMM+ysKN4lKF7qz1n0KLTHKK8UQaU0sSz9oRZZ1ML4qiStUYTzKH1REbkivkXkag6ZRgkcRanMySEjhRf85HDEBKCSDcYgZIdKKqj8Qg75mUL5TONYL0fxl2NM0YJywlUybqWjiViZAz+1rW3DhtDQvAwFNXH4KbJRCr/kL3+Yx/jRXz5qW/Et/Uo6ojbyl30lLxfqzzJUIlFF0zmIc6FMJm81MfLSB/3ol86rt/rF5rhfsrG4nXMj47Q56qQ6JJ4vniA5Vts03zK/JFGWtJN94lHFk8ugTM6ie1CgAftqota54qn4Vn/j+bWvHqM+8BX3HY0tvS/uk5B9nDE2Sg3QsbpPRfsvfNZFdcC/fSWtY5uw4w+HJn95XzwV10qOjc3Qdn6Sr9RWbdOeySt5XhgEeh7F8+mkekQL54mEenH/qDfEm0X/Lu6vv/F+iqeO19UjPnud4l2zPdoIfJ+0J9klISv1HGjfwk3opLyS/ZL3Ol9yfYjLuF9yPEee293UHZ66NG+jkcUpkkN0Ll2/+Nx0HeameAxvY21cTq7nwSd+1IbikSKg43s9f90/urLuM9ktnl/sqWjVeDU1Xs+Jw3U93sXrJJFqOkz9g7+6eLwE1y3uq/6oL2O76EcLfQrLKh4XRxu7aC89CJHHEQfeq3vKaaHPxaaj+0DkMh/I0OvctxeVdzguFlZFNGAstYZOpH4tUmQIg39MhiX6QQMBONU4laZx3mlNjCnuYxyCSddQBpQWhFZTFTlUgyNVpQekbCjDaAbnUw4CSzU1mUjjIpdooOHk8WNEyvaGGvTSDdgm5ehJg1xzhKCZUexKEQ4jWmwMma/71zonDctXhI4tWyjl0xn27bo9tLa2hXWrWTyNSEbYaIJr0FtI+x1H/5iiLqUyX9Jkjo1hzE8QyEHMUsBjB5FLYBA1vkU0DBFYceoo+gQkcA02RysORgUWiQzFQANE5lDk8lgPUavojbJRpfsUqEmn1PNZSkLNcZ0CkZFNK1eHVVuIEqZGatdeiNzb7wxNrJExhow6/OD3KdFVjx2DvMdhmQczWQpafX0GLMcoTzDAPD1BJHBcMA5ddzRXDpHLglN91I7EXi6D+Eihx87ihJScWH3p1nDVm15N2v/GSJzs+dfbyFilPBTPeecb3sG5RsK9n/0ExCCLear+L/JNUaDSX7X4cBodWvJvpK8TgvNMKGlH70AXyKD7LDvQGVJdNWE2S23Lzcj+WjJX5o9D5EFCFeqJ6lwT+iYayXScC/0nsX9OE92NbVC9nizEay8LzS++AjIP/YDOPY2z894PQeTuuitUr9wRrrkFIvei9ZS62hX23Pq1cOg+HM5E1NbzXJrbsZmQweUaFOKj0G/Twoq+qNTt0d6uqKOq5IQyaok6Ql+jjn+g3j42Rj5HfU7OlaOw/uQw2XIEU2EEorPwg24aOyq2TAmlCrPlzBmsbZKhhBvUPeOQAAcm4CwBVTWkQTesWBFabrgptFz34tCMbsEkopHGH5z4DNjOBx8I9/9/H2KR6u8Q7VYPkfvOsPn1ELmUVpjonwpPfunW8MiH/wbd+zhjEJuJbLbSprWhYvk6HMNE8kHkNiNHyyDaaiG96xoInMjUQ/lSfgAiNzupkheUWezV2i85FgMn+pgMvBwk7vAZRgXETQYnC2ZCyJ3oCvm+XvQNMnM4frQEPQ0dXIEa8+gYeSK68/RfDSY5gQvYTlEPwCbQQskl3A+xwEAO6UjkZSXBEZXCCF2kBFI3g+6QIWCrMMZ4ggSeRL9Rxo7KVpZyrjykZ5qI3Ao4kyWtlMEkEEskrBY6lG2HpozuoYwf7BwwnGRMDkDKnth9B2sOHGGeYi5lfmjcCJF749shGVcxvaKn0c9VSjI3OBCOfOfLoffxXUn/R/+J9wdpp4zHFLaViNyy5lXYOET9ax6DkC9Ht1kGTi3cXx3jbJKoy0kCojJkw80T4Tg+RqQ380kOh7/s3CzHlTCnpasg1Vl8bJLMaU3hJXAjcvKXUuoiy7hSrdiJlpWUwUKvpmRFCru9AN+iBddz6GozBHHMkV06zwKLcrLHEiF4JFI57HtKl8SydhEJ+jCcEL2OH3QvRhbRMHGGx1jmL5vR1yTz4geNCygZ4aLyiyIJy+ivIjBF5MYyWSppynwouTRDRpeCrGqZc5TxMIqe3d0zHGawP5au7ojcUCX6XQnrWGneKShklIyJNE4k1RQuUItXdniWZ1FJgIpqwI7hDMhu3hpK2ii7Rt+SPkjIAGV4sDXJXO05fADnTR+OFcqV4ujX3KzSHAriYfKJenQbpdK0gLKcC6cJOBk4+AjkJtHK8+AA8RjHqpwfzLfqpyJyWy/9T2TdkdnNfKvSS+pHBRw0IBF1ChG6WpdrglKZ3QTGDRy4n+dKABVyWqSv6raDHnvrFZFNPjGeM3UdkPuUs4HIjc7+eF32AlNlbYnklp0nTg4hgGgA06WUS4OUXkbwp0r86RkQIQLnwoJ5ENkxApieLxJfDg9Fh8uWmCrADQ5MUdpogLIfZJpQdnQCUraEjI9SHC5zjNWyVjIfN+zAJkdGKMt1qItBw8Kf9C9l8ObgaaaIHp4W6c28gisTfoxFR5ETXSdPUfa1m+fMAodkZKdoWwYZr+C3rWtXhqtwNqYOPnyycOihveHQ4QdCF6kOo7OkF8sbwIBXcXl0GCZYGGM6jWpAikxVeYKKSlYxxxA6dpA6tQePEg3Myn5EIMVIGSYMgaUno0hKKf21TATXXLkjrF9LXb/BPnqkIgkhDjGKpjD+pvF6KBRdSneaKCoZOxmx8szEUiiVGiDmPAOxpdWZZzBQBjDqTh7viqStFsPSZKyHKgVpCqO9iglrbXtjuOKal4atV14Tlu1YxyI35XgCR8L+O+8jkujR0DN4AgFF/ReUpJ7eTnDYQ/jycYz+ydBC3ZuLdpA6vSKJyO2H4DwFwaqyB1NExaQpXI15F8kLFQyXAbVt84aEyAVklZTQoJa3QfepehyVkECI+bCfGj+PP7wv9J7E+4PhtHH71WETaQitLCAjY+E0EblPknY8yKSeIgUnywAshTAp5bpLWOFx5Zp14dIrtoWVEMeVrLQn3Dsh44+cfITBDjFBVNwMhOepY/vw2HfTBlJVSQFpb1kdVtRkYtTQftLKu5nwVFtXhphKWvC0Qj8lJNrWbwiXX35J6GBBrQoMTSlg40wQo5ARZyBtp9o3Uq+RiNzeJ6kng/FLO4cpU5FGOalaWhumjh9CIWCRNyJEmQGIYGJBMwasFnGR2b2mtQWPL5F54z0YjtSQIgpbaeux1i1YyutVYLAq+qkCQkCE1OmhYX6IlISA7ie8XvVd9LyRJ/QZFAAG9sjxg2Gm9wgKgBYtYqJVf+Dn3760BeOXepb1FKyvbCa6kEns9BOPQcKQBiwSPk9NJoUDxj0RQHUoJ+svC21X34xQybLY2WfjQkflRCUs33l1aOSZiKzOUW9HE0/XA9+CkB6MR2syjZqMToa3uJT21resC207rwv1Gy6CNCGlTWNGiiD3ygOJkXKqcTWHt36isydMHHgyFHj+pXir06yOmUpDeCKoK7L8lFENl/SYHM99fIyoczyC/EehQ3CL1OdHKxJrhXhFginlW2NU59dqpfNoD5IpaRwuWWqIVsxSkwliC2YrTNVQx6pKhhaCBeOgEpIojfdRxdk1N8TxiVCbxfOYYyLW2MyhcKeI2EsplUNkFoq/In8nYTwUSUYX5wWRS79LPJQqywBpK4IWRSyFJ5kQcPotRkQGpaKeujVKG5SWI34dxSNNnymh3qZSnCR4M0RyLFm5jrkLYhZlPUdNqkweA4A+XE2/rG+ljhWeW61EqYUu5pU2Qh8paJ5hIl8wxBUx3j8IkXvoKIsTicjt5np46KiDKqUADYpJGkUXL23D1htYbON6auVup72qOYQDjDlPyncGUjoal1FIQThDhp2EyN1/26dR6PrpfaRgk67Wsv1FoXXLdaG2Y2soRyCL4E3TB+ZRiKYH94XcRrzH9JXysU2hcBwj5OjjYfDwrjDfgLK4kxTyuulQg2Om4Tip/pDuMionRlgQEpJ2lLE7wf3kUPbwu2JYsZ15SVE7GZQ2rdo5oQhC6jrlRZxTp3oeZXpOXn0iB2c5R+406Vny4lL/q4x0sBS1VLMoA/XUx8vi1Q5Eg6fGmGOI6FTqdhYhV8PiCK1riFSAuFJN5mF5uelgSyFHVf5BquAU/eJJDJXjB/bRZ1A6GFOaU+qqS6lj9tpwzbt+mRQWnr1kP92krAaSmPnq8Tt3h4e/9E8YDl8nfZ7Fzm5+MxG57wvV7Yi/ERZ2eux4OPrlu8PM/oNcj3snfWUIco2CE8gwVgiF1FMfLzAGp4nQURmKHIXj56g9NE/kjhbHyGMYZVD+VPIlx+Sm1MUlpJ83UDdXqedDPaxai3KjaNDyJURogkM1EaAtq9eiICHXeB7zEIdpsFZEkJSCHHPn4cOdGJtn8JzXh2ve8Maw9aXXk7HFKryNJRgIp8Ltn/xieOL224ncDOHl7/vVsP6al1BaoS+cuecrIXf0ARQyyNhSIhYwmGfCCozOzaTZtHHOozCJw6G9fjnzykZKjtSQtTAAcUkZEMjOiRHKV0A8y/lShtJcQ0pUDYa0ajFPYWBrtdmlRMDKwDn5+GPh+OM4ClBer3ndTWHHdS+KBOv3Pv2JcBAit5WoqZb1m5mDMmHPbV8KgzjsKmqIiKB0y9QUEaMsBjJIn1EEazX3pqiYPA67DH1QXvYKnBfrtm6NEVhxoS6UmRRzg0oiyBCeZo7KQpivZJ/WlS3hnltvhew/HjZffX1I4cgbOHI41mabQd+Yot1MLNH5NUYfmsQBWI68aF27jYULMAToi8rsUK1i7T/H81Ipo1r6biXZI/P019Eh1a7DaSiHGYvuqRYYN89iZ2tDYztR+Mj1aUgClVaQIzYS/bRzCYSxFMNplMJxjSPNe5JJmvuQRXJqSE9EA2CO0XwgBzf1rXDGatEdOWwyGGcqc1BF+mljSztZR83ETkC4CAfct5OMQ9XWZULlPiiHpAgRjOAp+tIsgyJRZZkimcurMU7KGNcqn5JjP2VZaOEIZTjVI+dq6csi95R2nUVoFnDUj6JUypBtoO82rVoDkbs8GktMIlHnUiSpnBiikCJxxbwtOSEDWn94w8/Ce30SyRUn9zhmk9Rxtic7xyOSX+yn3Yr7xu+YP7Xjwq7aJF1Ox+r6+k0jdIX4duE8+iiCQe1Qu5PyDTqueA3mDh0galC7iUyO23Qati2Q0HpWmsNFTMYLoLNFEpj9ZKhx6bPNlbGhc+i7hebou3h99le743V0XW4kjyLNkI776ux6sVvcpkZoWzy/jmV/tTYhy5M7Z2tyLbWBffUc9TfuWcQwEoNsjyQn2+IBSZOS88X9k+O1Ob7TtQQKL10/ksC6j3iEvmNb3M53vAXBuG/MGonH0L7Y3uIJIB+1ezxM1+ak2h7LSWgXHa0L6Q8/2lf3qvcRP/2N96Nv9Z3Ol7yL+/MrfozH6QTJM9UpZZTFU7NDNNBoRHIpNE4dp+ucvbauqX/Fp8H3T90r59WLY/jPJdAx4mdaE79IjtVXegrF5iX78EHtTZ4/x4uMpa1x7MT99T45b/yr6+qY+LdI6AovWe3FbUk7kv10TT2FiCvz7wREbvfJE+E4ROMkRnQz0aFVOE/zyNJZZJb6PBoOOv0YkWnIA/SkKuYtydUUOuk88/80OtAIGY4Kwsmiv2axR0rAMgUBqDtXaZn6xibmVYJ8sBWGOM8EgTcq9dLQsRFbvpLFMY9QMugocgTHOQSJMuxUKkl6MlYzUzQygDlM5SpiHV9sv4qGplAPudbffZISArvCMpxIq1d0hKUcr5Jb0wA3zdynqKR5yJMa5q8SDGvVgp/o6cGmgsBqgkjtwHmJXkEhMhaAojzQiSMx0KAWUq0Z5z6mHfICZxYkohxNcuadOXWMSC9qtCIP9YwUtJDlWgWVtmpoDtl6aiVSFqhpVXto27SOzNFHwt7vfic0rtuOHTTDui53hVVEcK0n0krlDfKQX9PoxzPgdqafyKmjrPjOInRTpF6rvuRsCj1IdV6HGLmUzFG/rcKBW1pJ/yvgXASmtm1bw0WveRVZelvhiobD3m9/Kxzd/VA0cC69+ec5djDc9zmIXGyoOoISVrRQl55a/1qrpARdTmuIzCsrZOB4mCofhYRjwXLKCVRiS605cjzk91OyYrY1hHVkzqB6V8z1hezUSdqFPUik7thsM/KAMhQQBmlsiArSp0s7yGC7nIXVriAISmV7kAXTOMt3fehPiVyFyF29LVz73reyuDdE7nd+EPZQz/7A/XeFPBmODQS2NLaTeo3txxpgyEBsKPAtIbtVRPsoz3C4B1t7AqdkJGbAQnZcBg4iv5RFq3nuBI2kCL5QP1L9+Tw2rSJuS3BKl7K4aQl1JoksQM4rWhMiDGWxlGymLLaQ+lkqjY5LP6mmn9e2Qfpf/ZLQeMXlpPyvYRzFWRcZrvkihGOUhLjv7z4YOu+9k1T9pZRWeAcRua8kepeI3AEtdvbl8PDff5B2n+BeRNgh45eyyFnrOuxIxh3O8RYiVyuRwdVkytVSI2wGnWhyhg44xZotZHCNYVv2Ur5Ji8JqsbM0jvTJKYjaIewyMn/SEDQFbKapbmqSdlM6AP1UDoIZGbkiY5greASMg2EwoMQEGUnKpJOOIsMoAx74nVlHJYOzGb2TvpJiLQfVtS5nTKUqmHwIcCsvQETRH7GMQj91YcdYRT1P8EsZZld5Gr6hgaCSts0hS3ZXqpT1KyAjI4EHTiJylf2qhWNF5EoPnCT9vfeJXaGbOrmjrKmhaGkt5LwUTmPdy6iR27oyjn3ZHrLxpWMdJaPuNCUI53Ba58sVlMMtkg0bFylH90xVsFgVJK0iHDFE408FwTaNOKXr4BTSzAVaxDGFzZTF8aLZWLb3GIEu48xzssO0fkApgQPzpK2jEpEBhf6HHlYA93mR1yp9iLNFWYKzBNEVqLc8Sfp6AfsuPUuwD1GpBezauBC2IsWJWMUo4jnQWGUlzBOQQ+Q3jWamBBxekvcKpJNjJZvFmaAgGHisLM9EOiGWc5SzSvHXzwwRsVqsUKHqNQSQiEQsyA7muDlI0NQ8dbS5rgK8cnAzxKkSEINezbnGIeL7qDOdI7Cydg0LuIGPbPQ0XAnKbSL31B4JIewu9XnpOyqHUVGGLY5tNE4QYnbztpDGHhhlApgEO4yeUM85ZyEb+zWfDndznxSCIQBAGQxaE2m+lFKYaYITCLps374Ne6KNLNhxyHlq5BKRq9I8BYKHtE4ToPFwIXIZM3pO1R3bKK1ARO7qjczL2GL8UwcQOnn0V8lGzZEKFhzrORZ6HvteGDj0MFwINYn5ThmCChxbeHF3UY7qQMnrNNHkFY0rsa+JouYl+026uxbnYzPjCpuOOUdylEfHs8liS1aHthWt1J0lgAPHTIWylZEPs9S3niGYUXMUXYqWSgtCVigATbKYxdrHqMs92k/5FGyrUrKHJ3CAKqs4g4MjD6GbxuGYXb0dJxy3RXmYsqFTrO8BwS88aMM0E/I0JTPTBIzCyOBkw01J3xgjm/Wk5Hsna3PhXJvDbihDPqb5ydETNtPWG66+hLGlO/HLCBgBI2AEjIARMAJGwAgYASNgBIyAETACRsAIGAEjYAQWLQImchfto3HDjIARMAJGwAgYASNgBIyAETACRsAIGAEjYASMgBEwAgkCJnLdE4yAETACRsAIGAEjYASMgBEwAkbACBgBI2AEjIARMAKLHAETuYv8Abl5RsAIGAEjYASMgBEwAkbACBgBI2AEjIARMAJGwAgYARO57gNGwAgYASNgBIyAETACRsAIGAEjYASMgBEwAkbACBiBRY6AidxF/oDcPCNgBIyAETACRsAIGAEjYASMgBEwAkbACBgBI2AEjICJXPcBI2AEjIARMAJGwAgYASNgBIyAETACRsAIGAEjYASMwCJHwETuIn9Abp4RMAJGwAgYASNgBIyAETACRsAIGAEjYASMgBEwAkbARK77gBEwAkbACBgBI2AEjIARMAJGwAgYASNgBIyAETACRmCRI2Aid5E/IDfPCBgBI2AEjIARMAJGwAgYASNgBIyAETACRsAIGAEjYCLXfcAIGAEjYASMgBEwAkbACBgBI2AEjIARMAJGwAgYASOwyBEwkbvIH5CbZwSMgBEwAkbACBgBI2AEjIARMAJGwAgYASNgBIyAETCR6z5gBIyAETACRsAIGAEjYASMgBEwAkbACBgBI2AEjIARWOQImMhd5A/IzTMCRsAIGAEjYASMgBEwAkbACBgBI2AEjIARMAJGwAiYyHUfMAJGwAgYASNgBIyAETACRsAIGAEjYASMgBEwAkbACCxyBEzkLvIH5OYZASNgBIyAETACRsAIGAEjYASMgBEwAkbACBgBI2AETOS6DxgBI2AEjIARMAJGwAgYASNgBIyAETACRsAIGAEjYAQWOQImchf5A3LzjIARMAJGwAgYASNgBIyAETACRsAIGAEjYASMgBEwAiZy3QeMgBEwAkbACBgBI2AEjIARMAJGwAgYASNgBIyAETACixwBE7mL/AG5eUbACBgBI2AEjIARMAJGwAgYASNgBIyAETACRsAIGAETue4DRsAIGAEjYASMgBEwAkbACBgBI2AEjIARMAJGwAgYgUWOgIncRf6A3DwjYASMgBEwAkbACBgBI2AEjIARMAJGwAgYASNgBIyAiVz3ASNgBIyAETACRsAIGAEjYASMgBEwAkbACBgBI2AEjMAiR8BE7iJ/QG6eETACRsAIGAEjYASMgBEwAkbACBgBI2AEjIARMAJGwESu+4ARMAJGwAgYASNgBIyAETACRsAIGAEjYASMgBEwAkZgkSNgIneRPyA3zwgYASNgBIyAETACRsAIGAEjYASMgBEwAkbACBgBI2Ai133ACBgBI2AEjIARMAJGwAgYASNgBIyAETACRsAIGAEjsMgRMJG7yB+Qm2cEjIARMAJGwAgYASNgBIyAETACRsAIGAEjYASMgBEwkes+YASMgBEwAkbACBgBI2AEjIARMAJGwAgYASNgBIyAEVjkCJjIXeQPyM0zAkbACBgBI2AEjIARMAJGwAgYASNgBIyAETACRsAImMh1HzACRsAIGAEjYASMgBEwAkbACBgBI2AEjIARMAJGwAgscgRM5C7yB+TmGQEjYASMgBEwAkbACBgBI2AEjIARMAJGwAgYASNgBEzkug8YASNgBIyAETACRsAIGAEjYASMgBEwAkbACBgBI2AEFjkCJnIX+QNy84yAETACRsAIGAEjYASMgBEwAkbACBgBI2AEjIARMAImct0HjIARMAJGwAgYASNgBIyAETACRsAIGAEjYASMgBEwAoscARO5i/wBuXlGwAgYASNgBIyAETACRsAIGAEjYASMgBEwAkbACBgBE7nuA0bACBgBI2AEjIARMAJGwAgYASNgBIyAETACRsAIGIFFjoCJ3EX+gNw8I2AEjIARMAJGwAgYASNgBIyAETACRsAIGAEjYASMgIlc9wEjYASMgBEwAkbACBgBI2AEjIARMAJGwAgYASNgBIzAIkfARO4if0BunhEwAkbACBgBI2AEjIARMAJGwAgYASNgBIyAETACRsBErvuAETACRsAIGAEjYASMgBEwAkbACBgBI2AEjIARMAJGYJEjYCJ3kT8gN88IGAEjYASMgBEwAkbACBgBI2AEjIARMAJGwAgYASNgItd9wAgYASNgBIyAETACRsAIGAEjYASMgBEwAkbACBgBI7DIETCRu8gfkJtnBIyAETACRsAIGAEjYASMgBEwAkbACBgBI2AEjIARMJHrPmAEjIARMAJGwAgYASNgBIyAETACRsAIGAEjYASMgBFY5AiYyF3kD8jNMwJGwAgYASNgBIyAETACRsAIGAEjYASMgBEwAkbACJjIdR8wAkbACBgBI2AEjIARMAJGwAgYASNgBIyAETACRsAILHIETOQu8gfk5hkBI2AEjIARMAJGwAgYASNgBIyAETACRsAIGAEjYARM5LoPGAEjYASMgBEwAkbACBgBI2AEjIARMAJGwAgYASNgBBY5AiZyF/kDcvOMgBEwAkbACBgBI2AEjIARMAJGwAgYASNgBIyAETACJnLdB4yAETACRsAIGAEjYASMgBEwAkbACBgBI2AEjIARMAKLHAETuYv8Abl5RsAIGAEjYASMgBEwAkbACBgBI2AEjIARMAJGwAgYARO57gNGwAgYASNgBIyAETACRsAIGAEjYASMgBEwAkbACBiBRY6AidxF/oDcPCNgBIyAETACRsAIGAEjYASMgBEwAkbACBgBI2AEjICJXPcBI2AEjIARMAJGwAgYASNgBIyAETACRsAIGAEjYASMwCJHwETuIn9Abp4RMAJGwAgYASNgBIyAETACRsAIGAEjYASMgBEwAkbARK77gBEwAkbACBgBI2AEjIARMAJGwAgYASNgBIyAETACRmCRI2Aid5E/IDfPCBgBI2AEjIARMAJGwAgYASNgBIyAETACRsAIGAEjYCLXfcAIGAEjYASMgBEwAkbACBgBI2AEjIARMAJGwAgYASOwyBEwkbvIH5CbZwSMgBEwAkbACBgBI2AEjIARMAJGwAgYASNgBIyAETCR6z5gBIyAETACRsAIGAEjYASMgBEwAkbACBgBI2AEjIARWOQImMhd5A/IzTMCRsAIGAEjYASMgBEwAkbACBgBI2AEjIARMAJGwAiYyHUfMAJGwAgYASNgBIyAETACRsAIGAEjYASMgBEwAkbACCxyBEzkLvIH5OYZASNgBIyAETACRsAIGAEjYASMgBEwAkbACBgBI2AETOS6DxgBI3DBEBibmg6Hu/vCfL4Q1ixvDA3VVRfs2r6QETACRsAI/MdCYGxyKhzuOR3y+RBWR5mz5AUBgNp9hHbPzRfC2pamUF/9/LZ7HNl9qKsvILqj7H6+2/OCeIhupBEwAkbACFwwBBIb83SYn8+Hta3Nob6q8oJd2xcyAs8HAiZynw/UfU0jcB4IzM7NhYHRiVCaKQm1SypCpqTkPI5anLsUCoXwpbsfDp//wUOQuPmQSoWQCoVw0zUXh7fccGVIp9OLs+FulREwAkbACLzgEIgy567d4Qt3S+bAPurFnzdcd0l40/WXh5JFKnPU7i/S7i/t2h1m54qyknbfdN3F4c3XX3HB273Qni/evTsaxwjukKI9N9OeNz0P7UkepH8bgRcWAnnG9fDYRJiZmw9LyktDVUV5SEsR9ssIGIHnjIDk1Bfuegi5+TByah4hlQrpfCq8/rqdz4vcfM435BMYgfNEwETueQL1XHb7wRMHQy43iw1RQAd+SnCnmGj0nSitwCQUX3xXls2EJWWJoK+BwKupLEfwlz2XJvjYRY6AyM179x0J+070hJ6hkdA9cCYMjo3F3hH7B+2vog801iwJW1a1hUvWdoQtK9siybvIby0275sPPB4+ftuus/089v1i1/+5l1wVbobQ9csIvNAR+MEe5vqZWXTI4txOH0+leQ+R1FBTFS5dv/KC3OKTx7tD1+BwJK4Wrv90+VNdWRGu2rzmp9aeXXsPh8lcLrnmM9y/rt/e1BC2dLSe9zVPnB4MB071JvsvYImslNIuWXr1lrXRID7vEz5tx7HJ6XDf/qNn5yUp/5LQOr9emzpawgravBheTx7vCt3IBrVt4f6jR0xSgv9rW5vCmpbmxdDURdGGbz64J3z8W3cn4lPPk2cLcLFtUeZce8miaOfTG/GvtPtj37prQeyzOfZI2p4Kb3vplTg/L2y7I47fpj1cPwWDq5EXOxy/E9l9YdvzdLz8+T8WAgMjY+Hhw8fphfRDjeni/BdR4OONl2x93gHR/Hywqzfs2nsk7Ed+DdHmMxNTZ9sl/SCdSoeqylJ0+pqwY3VbuHjdirBpRavJ3bMo+Y0ROH8EvvkA8v7bdydTAoflJamQWZomfu5nrgg3X3vp+Z/MexqBFxACJnIvwMN6z19+Ck/s5DmKeaIGR2NMhiNCH8dRopioPbI1+BxfbEPeh+V1dWEbwn47P9sg8Gowwv164SMg7/ydj+0LX73v0XB6eCy5oWd4/gUJJL0UClN8X57Nhut3bAj/5bpLn/e0y6Rxz/77vR/8B4jpibM76BYX+n85Ecef+u13X/BIo7ON8Rsj8FNC4Ja//GQYHmeujxN4cSBrDuffRRhqv/+W1/yUrvS/P80HvnQbjqHDSTuK1z8rU/hWLROp9Xe//vbQVFutT8/pdfrMaHjf33wmyrJketJ89cP3r+u/aPuG8Ouvf+l5X+vr9z0WPnXHLpr6b+c/neTPb/nZsGpZ43mf7+k7HusdCL/9kc8/q/x918uvDa+8YsfTD7vgnxXN9b6//nQYwLm3MP8/vREb2paFP/rFNzz96/+wn3/pg59C5jAWn6H/l+Is/4ffeteilDnSF4fiHMKjU9vR/xb6f1kp7f5vF7bd7/2rT5EZpDmN1zn6hz4q6OAf/ts7Q8kLOFtI9+HXCweB3Yc6wx9/7l+focEibkL4wv943zNsuzBfTePEvfWeR8L3Hj/AmJE+j9x6hvlHknFB/z3X/lPAzqsu3x5ed9VFoYJgHr+MgBE4PwR+CRtzaHS8qB79sP5ZUZoNn1yk8v787s57GYFnR8BE7rNj81Pb8m6M+zPjeGOjXatomhDSCPgfsk25WozhivaqzH7tVzRe1ZKoQGsfPLlEeF23fV34z9deFlqX1v3U2ukTXVgEvguB+0/fvT+M0Ddi19AzP4/nTxfQnsX+lAoiQl979c4YqSPDarG9Jqit944PfOJZ+38JlupHfvMdMfJ8sbXd7TECPw4Ct8hpJxKmaLyJwi2kSI/m3841ELlvvTBE7v/856+Hxw6fZJZ46vqaMiRHzpU/N12zM7ztJVf/OLf4jPt+9vsPxHTwsxuf4f51/cs2rgy/88ZXnd3tR735+v2PhU/eds8PyT9uiVMl898HfulNYWXz0h91mmfdfrSnP/xfH/2iziak/s38+65XXBdeiWH9fL8UgfZH//wN2sjNn3P/Cj+J7daXvP7il95MBHH9893c5/36k7mZ8I4/+xhP9Jn7f4ayCh/+jXfEkkXPe2PPacDEdC68488/njzTZ9D/lIr9kd/8hQvW7kna8/P/6+PPOv5E4H4YZ1Ct6xCe8xT99t8TgYTI/eZZ/ffc+U/X/eLv//K/5+Wf9dz3k9nxCbLOBiCTnkn+J0Lmh+WvTlY07ZIxH6fxVKglC/M/UwLmVVdc9KzX8wYjYAQSBKKcQm6efT1N/4w25iKU92fb6zdG4DkgYCL3OYB3vofe8hdEaZFWI89rIRpeyZGFBQkejTCZppC0WJR5vpc8jyZaYmEmB8iAY8EOpbdpq1Jzrtu2LrztZ66MabvJTv79QkDgjkf3hb/7xvcSZTQ+7R//+cf7jH1IvaUQNra1hN9986tINV5cZThmqPX79j/7aMhTfP7Z+v/HMU5VRsQvI/BCRuAskRtn88TETAw4EbntELmvvSC397uf/FI4fOo0l0ZWRHGBNHkG+VNDnb4Pv/8dz6n+tsrCvO9vPk366ERyPWScLrpAMZ57fZWF+X/e/vrzxuBfFJF7O0SuXk+Tf/rqA+9543Mico/19offgshVe59J/v4iEbmvWgQRuX/2+W+FBw4d+yH5r/tPWIAi3hB/r75yR/gF2vwf/SWZ87Y//QgLcz17///Yf/3FRec8VF38t9LuGK1Hh1fzo3qgB1rs/x//rxeOyE1wRHarIc8w/tT/PvZ+2mMi9z/6kLtg9/8wEbl/tBCRe47+qzRqzeJfvMARuRojf3XrHeH+J4/G6y+Ue3gm+fds+u+zyZ9rKB30q697SchmFl+AxgV74L6QEfgRCMxSE/dtf/KRuP7Ks42/j11AB+iPaK43G4GfKgImcn+qcD7zyW4h5H+YRaueqi/GflLQ9ZINFj/EN/HjWeU9KinazDb9Z4MUAe2+4IXWOeuWVIbf/tlXhvXty3SyF9xrEA+2Io4Od5+ONdf+Ty8bcR+1cP/fL3+HVbQT4+i5Pn9Fbsf+QN9ob6wP/wOyaCm1dBfT63c+/sVwhOebuCho2Tn9v52o8r/85bcspua6LUbgJ0IgZl+Qzq0aeMnwTuZsTeU71144Ivc3//6z4UT/8Nl5Qdd/NvnzGze/LFy3df1PdL86aPeh4+FPPvuNKJtkSCfX+rf3r+uvpAzCn9/yxvO+1r9QcuZT37n3WeXfB97zs/Gc533Cp+2o0gq/9dHP8+0zy9933njd807kDlGS5r1/9Y+QuIkj7Ony/9z5f0lFafgoxFqWLI3/E15KT370yEnqTfaFt7/06lCN4+F8X7/zcZwZHBfJk6f1/8Usc2K7kZUJSc/dnqP/tSHffxJZKR3rEXSsg12nqbN71Y9VmmuhPc+kf7Y31tKet57vI/F+RuA5I7D7YGf4k899M+qSUaado/9K/nzp99/3nK9xvieYIvL/j2nLPmrSa575UfLvmfTfH6X/b2hbHv7wHTctyjIw54uT9zMC54tAlFVHTkSZ/zbWTzlfPkA25iHk5jPpnytsY54v/N7vBYiAidwL8NCSKC3VB01I2DjT6LpRQZdof8roTXhaFAIMD0qjsQtvFl56qx3iK6oM0fzUNyUl6fC+1/xMeDE1CBf7S94zLer16OET4REm7FMDw2dJj997y6vDJetWLvZb+Inb9/jRk+GPID3mMMr/d8+/lujUjsaG0FRXzcrVc7G+bB8L3Qwu1M5LVMazzz/pJUlfes+rrmfBhy0/cRv/PQ48hAH5Pz71lTBHVO65/V9lQv7g51/PIg8t/x6X9TmNwAVF4Ja/SMroJPO25vFCsYxOASK344LVyL3lg2SBjFGy5ZzrP5v82cwCKzIUf9LX//rit8L9+49xeDL/8Kcot374/nX95prq8KFff9t5X0o1cj95O4sk6qVJ7mny7wPvpkbu8udYI/ejXzgrf54uf9/5CmrkXv781sj94t27w2fvvP8Z71+yXz/nzv+/cfON4dqt6/j2hfeaQzd4sqgbiMA9MTB49iZ+703oBj/GYoGHkTm/j8yZj5kgsfNEoKiqgMy5adHKnMPd/eG/f/LLxQyW5MkKBOmJf/CO1weN1x/1ijoW5NKj6BuPoGedHBiKZ1BH+T2ydn4sHDGOf5/2JLL7Kf0zRUbYH7z9dWHzj7F44Y9qt7cbgR+FQCwzI8dhHBH/dv77wgUqraAyKH/wmX8JKs9z7vyrD88k/6XTL6urZdHi0nBmciquiTE+PR3vYsHp+3T5o/M0VC8Jf/drbzeR+6M6hre/IBGQzN+LrHrsrKwaPst//O5bkFXnyQccYRz+d5y38wymc8efyij935ZTL8i+4UafHwImcs8Pp+e0VyRy42JnEvdnE27i+6baqnDN5rVRKdHsNZufD+OspD02lWOF6jNPLYClFkQdGvUlKgpPKdSJQpP8VuruRaTwLtaXiAWl2U/PzhZvKFGBijeXGBnnOXEv1nt8tnbp3n/1b/8pnD7DyuNxp6dM8IX7r6uqYIXNq8INOzbGqL6nn0sC79sPPcFK68cgHyBFOdPC89dJW4nY0QJApYswFUvRb5+khtjh7r5IZK9vXR5+/sargiIO/DICzxUBja9x5s0zODtGp6bCiMrZYBlVEcVXxSIi1ZQcqab2XBmLBP7/7F0J4FXD9592JS1oQVpQCWmPQhKyJIU2Sdo3S7ZC2fe1kKVC+4LKHqHFnrJVElmzJloUoSz9P58zd96bN2/uffd9N/x/35Hvve+9e+fMnDlzZubMmc/Jr9QfAZY2ITCQLMhQnkSgIvRNRqUeWUDBznisnIFXbPp6AyV1/DEmwFEDuqnqlXfNmi2bt/6qBtw1DZPnP3VWeiXqrT/pl92ptJp0ce/YdARa4cUktAKJ2ONf3kArzEJ5kuNpkkNFVJ9/GFqBR9rPvWeGWodgcpnGf+p/Mv4gGNauxubYfy2x//a49QG1/Y+/UBWpjBFPqYre5K2eVbUInUGM5U8w5jD/ffeoos46toWqjcBw/+YkY+WLr6uPv2G5laq9Z2V1JsrNgHaZEuspc6yQ/j+yWzvoomz5iLEb5fkEHs6ESKpdrSo8pDF241qYCjlQkBygR+5Njz4XkEyd/1L/FRRG7qg5z6s3cLrOnn/rgU/UsOgbjr9N9quFUx31VX3ACnE+YifOURYsW6Wee+sDYOvT2cfkltR/g05qrY5pVM9+rfC+kAP/LzggY9VtsAdsx/xRUqr8j+ia3aYjx82Jz7+mPl37g8As1N6zCtaYLWONm/8vGFpYif9JDhQacgug2Y1HrgzNgReu9sZUYnTlUfiw9ONmHi38Ss1dukI8V+U9PozVrF5wcn2nB33+5dHD2/p3UrvD8+nfmLgw7XLD/ZivYEITzGlYfgnshs/ZKu5/Yx3DysR2vH7GXGk7X/2JEXtb305qNxj3MyXmdduseWrbn38l2x+8vQaeRgfWyOyxkyn//PydgzfloBhdowpTIQdyyIHt2Az64Kvv1LuffCU68vtNW6hJkBsVi1ngmcyDX6B39obB8oDqe0g/qQdP8IrweMmrZGPkag1tci44j1xi1na9cSw4wBHCpGT9A0toiv5t2+Qg1f+EVubh2NcnEKF7+kJAHwRaSFvewvlfDP7Jj14+KHb+Ty8BtMILhFZguyJx3GAKxj/CNNSokstgZw/NSow/UEsBz3gDQ+5xwMj9Bz1yl32OMWN6MGaw3k79tbQn/xr+33t2d1WlYnm+8Z9JHBc6XT82hf9SH5kr7MDcIDuPXLvigvGK/Iv+x8YclpuQGgwqFjeZOVZY/x/ZHYZcnA7ISZLyoEyFY3dOuFf4Tl5wQBtyn4WesFc++p76YnYBQCssWv6Ruu/pRcFsI13/shzsf91bN0fQsiYZq02vxFmvviMBQ/UIp8efPXYtp+5EAMts+n9GYoUPFHLgX8IBjiddYQ8w6398TBn/5fRIDhy7OJdgr2Rw0MJUyIH/7xwoNOQWQAv3vxMYudhtNctbkjSTkLgBcKiYXl35iRr/3CviaSXTBCxwiBElMdGptai6QGT/anuo63udwi/+delvLEq6wMhg6k+e/I3/i6LsvF4Oj7WcLjL+dZV1CvTgvFfUPHjTMvnqf17HY9URB8XHquSRrhsfmQvZYiA9pdo0rKuGtG/jUC38WMiB/18coFf6U2++p1Z+sVZt/3N7mv4ztWWfMJji1Is+/cuJ3iH19lEnwVhXd+/ce5cNgEcuMU2ZXPqN9i0Yj1x6Jfe646E0+r76G/1bpmRx9cD5vdROJbPzVj7v/hnq2w2bhZYZfzLxf9rw/rHpPLNkhXgCSt7Sgjp3M/7dMTB3wc6oQ4c9NDsx/nBrSYbSQEP3Oe4IQCvUN1Uq8Osd8Ppa/OHnQanYWjqZ+vvGfz7RsUUjYKG2CJ7+b1wSizopbnKE1O2xQ43shrlBlp6k/42a520pjSHX1T+m/4+AR27c46p5W7LC3Ao5kHsOvAtM9hsw72VwM5/+y29D7no415w3dqbavh1OFOhk7vqLNWQg6rMBdXdkg7pZVXjJ6s/V3U8sUNv++BMj0A51waltVcsD/pswOVlVvPDh/0kO0B7Q+cZxofOvEYVj/v+kXBRWOjsOFBpys+NXjp4ecCcW9zw2I54lJgu9PGm4z95ZRTL/ct0GgOvPVes3/4JJhPiyIsNg0YP8/8ZsnRP4K3ucpA6utbch9q+50iDd+YaxKE+wXEaZyRYmljsbTBz91n/n700PP6veQcARndLrz2jUcYHdTa155JZevr9t+13dOag7jpGXMj8VXgs58P+KA6u/XqtmvrRU8LSoR6L0X9Lmh37GriZWDCpHw5L0/lcXx5b7HH84jl9XNg9lfe0LjNzN2FhJoRPQb7RPdTWy+0lZ55ntCz/89LMacs+04LX49e9//BHquKYHxSa3Cgb1K6c+gefTxx9f/c34N35oT8H9i0PIDnYmDYnBgk4Wpv0JI8MAajlNPHo/7MHZ8ro2fPE2aDBc+hzXEsdiG+Q0+1y9x2O3nDsQ803zk22p61+mVAlVq2oltfLLb0Ejnf8VypVR487p8Z/y5NIGSDM3YCOzarrOrP//59M6uRIU5+XkHIs/kH+4UO9xokU+iiE3Zx65zLEwFXLgn+TAO58AWgFz6bDxf04+Y+Q+BIeM595aGUq/FLznh3c9XjXEeJ+TxNN2NwM6Yu9Ku6pbcULPhWPISZ6F7xRy4N/IgeSYnxzqEwMWxq1s8dz/jXUsLFMhB/KbA4WG3PzmMPLvh8UYcRuZaHr9GxNqxHjCYhSRzIGbSC/UbBKNuZchQuN2Bo5KztIld53PDtWgVnV1xRnZ5WvKwKO5a0BjIyId/wQMRFP2yhXLqao4rlmlQjlF4P6cTDC4yODxSVN/vcAAI4IjEDnBbzPlNlcODsTK0eX/TZcf/K5Ufhe1x665K7+hkZPrReMfUV/9sCGl/e36jx7UVe2NAGfZJgZMYBtVy8G7YbRoRPhy3Xpp/03I+9fft6vSMB7ssWtFtdfuFVRV8JEg8v+G9N2GnwRPeuOWrQEuqhL5rLBzGfCkotoDEUsLIm0HzMV3Gzapb37cJOUhFivp77lbeVUZfSY/jqOy3b/+caNsFP0EA6Jup+LJdkKfLZ7FsdwoPpHPaxFwjx6nxEalNitXphSgCcqqvVDHPXerGPV6jn/7CfTun/sSIBS+DDZ9YLhCHxdv2xD9x7KJDSjpYin0Xf1r9z8+ULxoMdX5iCaq42GNctReBkbHRz/u6YscMyp48UvomIvGP5p1/YmRO2pA19jkxzy1QL28YjWeh3JNtANf15ajMP6PHnS69As+mSk9swTBzoCrTRLGpqd5q9v/9jwIdjbsgUeRJeuAJEOR+LvKh77HHf6PBTt7/PV31PRFJshZav2PBWbiATX2Unc98SLK6ef/sNOOE29zVis/0haMEV+s+xG6QI8/v3CMgGc39YCMEVnqHlnUEVoBDc1jyVqOggs+FnrkxmtFY8gN63+Xwcup8b/Es1nGbowrHFMYAKoo2r38zjupCmXLYEypkOdjCj3AfoQTxFrEn/h2/U/AUv9dgk9VLLszxrEyah9s4pXO8lRCvFaJ/1R+zr/jl0LhtAvnMz+przGekF87lSqJNkHfRrtwLZDXx5Z5kuRDQCURTm4z4oSUg1MC4WFqAjpnd8zdTeI84CYGOxOdrccaM+bwmfzEyP0Z8jLo7mnwxt0eSv/4JgeqfjmAKTL143XFF1+rMiVLqv1iYGLb77n3m9Cv1qD9OF/j/Tbgj++MYGvlMTcuX6a0qrN3Fch7Sfe1PPnMPv3VDxvVpq3o25in/rbtD5kv7gK6FXbeGbjflVQZxC4oiMR4AVx7fYW5Mvs/4yXsinnrQTX3zNp5Jk55Za5MvYZ6c/1EUSW/qWPYh/YsoDUJ13Ff/bgBa4RNagtkgJsD+wJvnev4OIn6UtbScERjGzI/zjcqIwh3FeiAyuiX1NU5sQWQvoxV1wNqMWT+9W8a89l/voQ8a5vIVvUbPPJ33qm4yDLtIcTdLwMdWRDpD9h+vkWQ+K9+WK++3/Qz4n4UF73MeRd1Zl7pZrY/HUPWbsLaDyfvqJcJ31kRbc52rwXdXFB9uCD4+l+lUWjILYCW63en9tKi4VY7RQQLXSxXDoZHbhRGbljxZIGLIDD0xQGImijCxJSGhKAYRw3oggA28fADf922HdANH0uEYx5d5qDLrGVhy0IkFle83aFKYrLbrE5N1fOYlpHeVZycvf/FNzovZEjFMPrxF5gh/tMLNjGuBN+c0rIxJtOVSFGUPBUSlT1xLWkUC0u/ofyvvP+xRL5cAXq/y9Ek5oE3UHahhnvD/5Iwsh1St6bq0aaF2q1c2bBs8/T74fD8+gweYKyvr/6ntGiM47CH5inNbDIjD+e/96F6a/Ua9dE33+tgahQlZuK0f5FiRWUQ3wdeYW0a7q8aZsDco3wt//wbaUs9ZmvhYvvsVm5nVTfLoCnMb/57q9QrKz4WgzPlXXNVyw0/CwV8Wb1KRXXEgXXU8fA2LJ3lQMvgLknvd+YtB+kEl9NMxv7480/1HCAz5rz2Lgyp26SONn3yrmTxYurIg/dHILtDJPhWNu3iPksaC4HRtgQB7xgM528ESAyrPyOLV66wsyxQ2zTI3E4urd8wAZ7/7gfoW6thtGHkc4oCjWhyJ/3K6B/2UfL5uCYH5NngzvrdPnueQNNo446ffi1MTgnJwqBA5RDQjAsVbjxQj/2Mycf6n39RH8Gjl7ptDfpgoBESV26JaY3EqwKG7p7qsq4nZC0vA+6aIhtIbvsz7waAVsh2045czjZ9AC/Nq6Y+JfUI03+mtoYPpv7XAWO7HvCDMyXKYD9ABv2Bxb5p/7D+5+rfGwH7E7e/E1phshhyjXEvtf3vyCOMXFN/UwejTLQht+ChFTjmnXPfdLVu48/Sjq7+vRrtxHGy/+jJahuMCr7+nx9QHmz3BcswRiDg0Idff4+2h6SEzD+KQQdzA6tm1d3U0Q3rpY0Rv8AosuKLb2XRQSMu/xv12Iu6vqYhcNWqZoc65bAmYtQRzS5fkraSxWm1SulzA44RK4IxJ8gkMf4wErwrg38Ap/Jt1CugKM+a+QcXqnynTrUq+D1eovFg2WdfB+MB39FzGWQl93ujzL45jT1W2vTJkooIhro/cL3tRD6uXPOd4M7zeRoCRz+u+ejr/6cd1li8uck8/s53yH+Whwt9NyX4iB/M+Kf5qYQnLh/d993PzI8BnrgJtAZjCkfusP5H/OvD6u2nTkCwqNwYWDmOzH7tbZmD/MXxElRJ19V//Lb2XpXhTbm3OgrzGm7+F0QiT/Jj/u2W/WPM6zbAIKFlPNn+e1emgVb3Ic5nnoXH6WPYSNr623ZwhI9rXunbHap4Ccxn6teV+XNuT4GtgcMAT9osR1/5A7Ir9CjsvBH5VKo1IAo6t2om7WEwcnUb4iFH/8zKR4/cR15eqma/8rZ3/sMil8Cm+V2Du4neI6/+icTYAfPf+0gtXvUp5vEIlqjBH6Svm/WP5h2kHxvXByGmRgsE3OY8PrfOBtShL77zgXpj1WdqNWTNp3/MTL04vHn2xzzriANrS/tmS/vjbyHLmwFZqAU0of+ox/YK1opcBz61+D1AcS1Tv2/7M7H+M/Vn/2f9O7VqiuteuWquX7dhXr7sI7UI4+OXMJyK+IocB1oG94b/PEV0OCAzjoPRP1tD2JsSYC8oKvI09adx1ayduRkydf5iaQd3/kX+0/B4HOIinNT84DT6qbpoLfjG+UVq/7fn/1zbHLJ/LXUG1q67wTgelbgRsnKNPkXEzv03ThvdCXtAmP4/zYz5qCRZacafahin2M52Iv9XfP4tnmFZNV9Ey+PzrjlYYzJvLc+r1JsffqpWoS9RoMPWP0Xg2ERZagmotqOw1soW15ryvF7kWQRa6sGx2ZZn9m2uNR9HbAraVmQu5Og/9qsjQZ+2jZzq5tUcL199C7ab79Rf6NNh7V8M68v99twda5vqiutLe8PNbpvC+/zlQKEhN3/5K7mLl9bP3JWDMgo6ndY08Mjdp1pW0AqmuFQwg+6eIt4wVIgECxeFLhpM/qgz2hyiaBiNSlvgBfEYDFAcgH7dvg2PyvCjr8imSFHtQSyqRWebzA5KjZPrUwHmf9IhB6sSxYsnfwvuVmOxN3LS4/LJV38WKTdCAABAAElEQVT9GDLeAde5Ilqdsz5SDot+Vwy0XTCRc9PPKP/s195RC2CA5KCtXzXvMwO8oUcdL/+5k9UJHnjtD22Y7x6mY55ciMXLRygTChUUUdcHH4L6n9fhGNWqfh23mvn6mQPfouWr1YxFi7Hb+DsZhv91GTO1vxG6fapWVud2aONdCLLwE+a9JgOQK//8rVntGuoSRCeNm97HRODepxZi0PtZ8xLl9ck/vkxp/0oIItcPx8ebYAMiTuJA2Xf0RPUnJhuu/J+KftUd/YseBzc+/Ax2+YMJpbDO8C+VPuV/l9Il1ZnY/OBAn23iYvslGHBnwEvvJ+6MS/1EwGPVn/T3gVHlnI5Hx/L8Jp/ve3qh+oEwLixsUK1EuUPo0zA/8MQjVWO0a24SFwQTXnhNTh746O+8UwnotybqiPq1M04g7XJw4cjIth98tTb4GhXz6B9GmR5xejtZnNnvR93bHrmu/BHfcyTyy+/01sdfqFsenRfIB6hZ+q9J7eriYbEB3uu6UVmaZP2POKiOGtrxmIxFfB6TyQeA1276v93/jm1ST7347ode+uz/I4mDHtMjcC48cifIhqUuZrLM/LxD3QEP4twEO/tCMHJnIS//+NP3BHjkNi14Qy773jU0xnvG391hULz/vDNlPLsHXtEvwSBm85+TbjYu+8x95/bIE2OUjBGYI8x4KdA9yFvLd3z9Q4+VIe1bJ8YILvT13CApf4HClvJTLH31J2lJgf6hB33XI5ubbxNX9vG5b61AOUV7CL/M+NOsdk2MOScknuXNax98gkXlfNxp/rn0d8cidezQM1PeifpAw9xdTyA/D33mPRjR6I/2RKOf8PyrYkhz6fNz0zo11KXOWMk51gjMsdz5n6t/Ms2/urRqrLp4+GiXx+1/zerWUpd0SeVjFE+4qX8vgkRxczSZFyoW0v9M+1PmB8DLMe7YbcpAw+UjL78lBtxM9Xfnn/QOPqQeDBRHHSonkEyeeXnN7/m3Xdat8JjvfftDYjShLNn8P+2wpur0o5qLx+KNM59R6zk+4BnDf9/4S/nihimdD3Iyn+GGwxQYm557630YdFie8Pk/6dOj8aoe7UV2bnzkWZSPBUzXP7OvGGxXO0/vz7tvBk5bbdZ5eui3wWb9kJOPylOa2WS2/POvZVxm4Nds+3+1SuVU3+Naqfq1qmVDMvEsDfGMA7J2E/mDdhH+4DZE/9nyt/fuu6negDGKCwfIuXmfURNgvCX51Pn/qYdjbg6HCZ5cvQGyvBFrb6ZM/f/wA/dB2x0tThfyQhZ/6DzE4HdarwWdK0b9d4NeG3hiK8yVa8am1g2Ysn+ywzjyd+TBtRXXj+8Cvu+O2S/A+9o4Y7GP+Ot/2AH7Cg4zfxdd9Pq7WEuvgrepXktn6v92/9sJp3E60RZwaIPQObPYAybDHhCwiHTlQwb9LzWw3ul8RFOM+an2ABmnliIGTTD/seWvKdYil3aLv8ZkqdiXKM/fbdyiRdWiz99d/tvjLzeW+7Q9AvIcry9thTz3tuRZ9x/8xfyvIxy8zmhzaLDWBKwmTkpnos/36dBypujmevr5GH/puPQw5njLscEeR//b7V8MBuTmmA+cidgM9NYuTAXHgUJDbgHwuh8C4PB4cCJhYNPHBxUgEKoBAuHkxE/Z3LDDzYYRVhSXgOPyFoOaaBSlGmOXhIaIsMROyyNKW6BEtDKFupR/emCUfDkIU4sGgxJ1pB6X8aVRbPiyzcH1sEg7Ko0UF2sjJj2mFaH51aq/zkMI6Ixxy703Lkxt+r7FGifpxJLa8huMWp76B7kyt4z0jzq4rjr75DamhPlyTR6VTba/r/6tEPCMgWroAZTfiV649N7h4C8NG8L/TO1P/lfedRd139k9vEUei6Px9KCV5LR/NovBpxHkasr8N4VtmnfIkUKZRfv3bnu4aoed6EyJR4n6wePNJ/9HNzpAUWZuwoJiK3aCs6FPPp/T4SjVGpP+uImesaMee0Ets+AFclr/KhXKq3vPOSOStGCTzn8jIRNx2p98svVP77aHxeKzryBR9EvAA6DdIQ1UhxYNc+XdvOSjz+XY/o8yMQoUmyP/h+y/j7oYR9S5CIiTNB56sHDAC1SRRv80yOHpizh07Wdehvc0N41YYps+n2EwRXoBPgwPKP4mf8wMFHJZvHhRNR5GwnJYoEclni5goDAh4vS/UYBOIFwBF+oufeZ5wanHKS4g4qREsLOQ8ef2AZ3hpZlzjFzWYTiCnQkjZMxhlZLjT99/KNjZqDkvqjc+/ATFEoHEFZzkLS4dWiYDma3AYuPamU+H6p/OIRugcXhvnqFn6R3win8PtEifRZLCsHF577S/mX/wJz5i5B+3Ast0L7B7meglOWLiHLwfPOnhv6/+Lv0uIXUchzHnRWzw2vSFMDJohtM4rgGSYyFhsOj14s4/DP9v7dNJ7QOv/zjpVmymLMWmio8+ISjGX9DL62U69plF4lGXYLawB5zEtSkW/K4hV/PxMfnd1r8+/pv6m/mnNFDA/y5HNIMhN3VxzOdl7H4XYzcydNvfZ1gO4w3H7skw3LFNffRNW9v9z3xn+N/7WIwp0P1xEo0rN86cCy9PBKWyX8iSPo+iTx7W184hT+4LYv5tF5RHgvuNnuTl/9HwxmwDr/kbsR7Qp4qsxhZB0vLntr/p/+e0Pxrzmbo2uch7nuTgybylOFWUTf/fBUfxT4eRbvxzr2rlwrI5+mfWFUMiaef0xw2YJwzCiRtX/xj6RWHIuGvw6QLfllMauXnv8TfeVTMWYG4czFWk2ZChT/9E9b+B2DA5Fp6i2STSnr5wCVgBajmkXxSM7Q+jZhzadGToN2qS6CTDf62fsBZtfIB4B944U8/Ns6n//gh4e1m3E3BkfqfY1X9myTIEZIVeQ8pp/XtBr9EZKk5KGnJJUIjK+N8Im/QMcno9jNfsX3Hanw4XxzY+UNEb9JZHnpOj81H6N6z/2+uf1tAjZ3tsAaybbN5O5KYjWwWJf3Iw/tM7v6vj2MVxagHGKZ/8Na/D8T6+IfdxGLSnL3pTdKVmZLT+s+tv6MM1QMsz+Jsp2fLs8v+YxvVEt97MtSZsNWH6x8i/oW/a/xxsLMVZa3K8vAHjJU94hs1/4rR/aejoKfkwXmbi4f/y79A7XCEUpvzkAL20fmKwM/Q07jljkwWdUTRYjj1yWV56ll38wCxRhtSF0sFlU1vnzYAoky/uCz3JLp2eeNT9uhlYBGptKg8YJcLy0SNBxIPvG63ApygymLRoTaxf5yPXe47Mfgxj8cgJXGToMrn1F6Ix6HNB6ipuHpu8luVH1r76m8k/o9tmos8j6Nef1THtuKUuX9785bHuK6c+mdL+YfWnQeVIeMediCOFuQnmE1Vy4h1x4v7Z2h/wGBuYfzHAgl85af/W8DING8DHPoNBFkeOfO0vu6WOl5EUxvlDr2tipYbJnyv/Ue0/oB0nMAc4FFI/6sF1ohYusocizAT5rwHPVu7089h+TuSvTOkS6i4EpyPOUKa0GQblGx99Vn323Y/60ZD+F7f+bTJsWpDP981dlHX/99EfhAndMZjYZZN4vPmWWc8JX139Ux78uqTTcTjiXDU0yz9xWoEeGzzyRVw/Hk8KS8QB5AbLrFffkUd88n8OvDR4tDNO6g+4gU2/cMccNNlOuBj9Q/gReqPmd6KH00PwRnTpszD0AKQnw6C7p+ogWlIYCrbmEet/Bo5kdYSxMCwRM23YQ3rcMa8b/Vuv2h7qOujRXrdNUMTutuvPD+z/g2TxEN33DG1t0MciicWz+p8ZfxjsLDeGXB3sDHWx6m/rP25GnBhj08eUNy+uW6BTBmDz9y/goLnyz/xtyCR66Q+EzNFI4+t/lXDckobTqD4QVWZiK96ABfHnwML18V/epZhT3NlG1vzDJ3/2GCEGSGzy6oyT8mfz31d/ydeaf3SBd47XAEmDKMYc0/+M/HH+1aROumcr68ITCAuXwcM5ZP5zGjyOTm/dnI9GJhqFe4/CaQ7oIh996pOwjeNxc19WL7z3gVf/Es7KNUBzcXw5PHLj8N83/hr++7ycWMn7wccFOAnia/+4Yzc3cVmvKPqk5dO/IlxW/x+EsfsYbKRGpc+++0FdNe1JxU0IH//N/Fvnkar/XPk7EEeur+nZIYpcjn4riPm3XTDO9/qMnuSdf1KH0tNrK44+u/V3+e/2P8pFWZw0IvY5sRPjpLvgPPDqB58Gj0bzPw59W//kl0cuT63dC/3gqz/p16uxh7r2zI5xqp/nzzyGU4kzAPuQSf/G7X8D2rVSbWMYoFiROaAtG8Mx9H8c+gNObB1jbh44WbAAEB+7/WsASm3Dll8xB/TPP+z1N183+o931D/N6+6jhnU+nh8zpvkwHI6FXrPpQ+HgPTDDmf/xu6j6a6NqtF5jgcSQy5O9JMMU1L8iTsL99effMMbSkSAzfcILPnj+WYLrSiPetdOflvrnpP+79b/hrFNVXRjF3cQj+5dPfEzGVymjPBDwS0odb/3ZGXNY1x6gNxxxEszDf244xj31+VhgxM3W/hE2/g444UjVNsPGCLFn+2K+4Bv/agAecwNwpn/5lQ53SFmu/8qWKqXuxAZT1FqT8+ArpjwpMF25bf8DgTt9zZl5P17qyhf+9XGg0JDr40oef0evvk1YEHG3To53cMCj7sLnhsRN7N4+RxS5iOtxy4MISvCnzk80us4KPg/S3+8+u7vaE4GpwtKF4xiAa6NWfqL78SbKRrydlgfuJ7vLBPD+DoEhXoKnF48VaT2JuuA5s/tD0vvssbu6GVFW7UWj2YGjkvPVXx93QemYmUWf9zrhe6QwbxEpPwDshZ9W/RmQrQWw1fZAECbCP7DcPJa+DkeOROEyW9MevAf9WlV3R5TYztJGpJkf6ToMlsvXfKPL69APqz+xm4jvymMLRfMowBixiq+fMVe9j7KgGKH8Z1AALmT2gxcS8Yw2AGv0PXjv/gBYA7f9r+/VMQ2/z/DQePW48s/PTWr7F9XmXV5pPLoEnnN/kWdBeW36xA4kPiuDN/yJyczH361Tr2Di/QvxnfC8K3/FYbgnlhmB4cMSFz6EVmAy/Unnwy/S5Z+QArWrVYZxd5t4K9o40y59lukQtGemCSMNGdfNeEZwptlOYfTLwmvooBrV1H6g//dfOyT4GdtpHYDq3frT0ObiLEol8Uf4DG9L7UvJb0EUydS/QjnwuV5tVbd6VRiadsgOO7GpaTiVZ4N+a56n9+zogV1wNDVewDkGWeRE73fqNElJ+gzGdSmO8VZC37YTPZveWv2FyDJhIGh8sunvg37NSeWh8K4NMwDL6QYYdDmJ0fJlKABfC57xdw/urnaCHsmUDLSCoc8+bfjfUE5f5EzXZ6Jr/55YWJF1Fn3qX3qi90YAL3p3v4GFtE//Vim3i7rnnO6huuaBZ19Rz7+LqN0ij0GDSzPtUENPOQZev3XEc0mO5zr0Sa/HMS1UB0DZxEkaC/71RHu68n8bcOBzY8gVj1zIu1QGZXXbv+9xhxV4sLOnFi9TUxbAeC0pKf/s/8ShHj2wawrrpsJz/snFy/EdHgiaw5a/EdgkywnMCXUPN0p5HN7k5/Kf4z+DXxwA3Nba0L0cIxhk9D1EXl+HIByu/OkxYk8pPw25I2HIZb3C+C914s/4j8/56Id55HLzkIZc0//s+UfT/fxjDk/5jIDHkJRbSsnCJenvhSOTdw3qJt9F/RGYhsfm63wS5U7O/64HxnGYDk6UWwik0qcB+jJn0zPhkRvS/r768zsy1O7/2pCbbqSmZzOx8338b1KnFjyEo6EV2McumTAHUKbAP4W8sA1t+jT+HYa5JnX0nxhT2AaEoNrKOA3yYJL/fLcE5kB3YuwOC9jDzdXzx87UsGMBLS03Sf4TA3d/bAaWwSKXBh8GKX0b4yWPFLv6f8hJbQQ/VJojj//k9/zbLi5PGHF8cvkf1v8EVxJwKBzbP4VhnPMZzUfkCia5+p84mZnmMyzPqys/CSBHUuWPfS6hf9HuB2G85JyKG9gM7OOTP3v9IbKCPGZfPsSudp7d8+g8NzS0fKTXn44BA7HJUNCJDiJXTXlCk6W8Ixl9KXoMfb1ShbIyz64GHOTP4QBEGAR6GNv93+Z/CTiSELbIxIHQuab/JR7/1YAAEhliX/XQr1SurGqKExBch37x/Qa1AmsOgSDASz76pYAzzA3aPSNionBu3g+GL1/7++q/V6UKqhLmNZTjX3iCzqP/7PqzHTM5eqzBmoSnebgO12oqtf6i13ACqi76EKEQuBZ+lXPlYE1Cptn1J77yaIwtYXrNcL/rDWOxDoIuJVnoU0msTwj/+bWr//gdHYXOBcyaSReOe1hj+zKvIFvmyfIcuv++ybU0grhxzr8W1zD6jJ3i2gJIR+wBBlrBqb/Nf5s+3zPybPRPlyPToRb1uImTI9bzkg/qQ/nj2iFT0n3pyZT62/mRfmXopKZYuzHo42dr16uVmB8xgF4Y/9mud2CeGtWXxGnoTsgzCGj9YkrKxkivP/Ui8fq3yFpT6+Yw+mzr5oAIGt7Jvzmhx8sZanOwieej32jfGiLHxHMmnCWDX7776VeA4+QYjSTFxB/wZ3C7o7yQUfrBwr/5wQHMbamFClN+ckAv7mlcCOQdV3Of24Ak9MT46Nu1yDjIUa4BAVxk4QQvqbD0MoJFMfq4vA1JqIrj8QPbtVb1a1ZLe4VeJgxGsgyLNO4sYkouf4MRBfdY+GEnhtG0TSLuDr0+f0HQBCNq637SmDP6bezAISdDv+IupRGBsSSeDXYcOVDhwXaH1lcnNjvYZJu4vgRj3T3PLEjUvyqOjdPb0odNQzD00cDAew8KKOCW1MGmf23Pk1PKnyCURzdfw+jMiPLkha/+RouTt9Izg/rz+90xIToOBl1OMMpmcfTHV/Q5r76tZgI7Tujgr+G/Tf+0wzUOEScbblqF6MIPASOToP58Z8+KFdTdQ7q7jyU+JxaDwTc2/5tiMeh6GSVexA2NAyMnP6ZosKOcszi2/FVDpM4ru58sgPb2e8TI4jGjTYE3vKHJZ3ifKfiUDK6jJ4n8ab7gJQ/9CmV3wiB5YkogHO6w3govWu5ABxloHuMTE+nTC3z6pf1C8aT43Gy008MvvSU85mcffWI8c3fa307fCj7xGmzWkOYemEyHtRMnpCNhRP0Ek12f/HERcCVgYLjAsxM3gq6HwWcj+ezoHz4XFwecx8GGjp2BKKnE5E2V/wrQC9xkseFG3sax5UcReER7Cwat66Fv859Bc7q3PsRrlL199vPqzY8+Q4nZH1Lpd27lx+G0+cB7Bp9ilGJkYCXd0+PywXoxR7cMcvEkgnskk6bPInU8rJFgPjI6OHfgw/p/mPFvO3DI++N46S8IesV3paKc+YHvDKzwwNCzgJVeDIaUh9U3WHzrlKTPu7hejXz36TeXq8nAyA3rf7cj2FluDLlcjF384CxpLq1vTVl1+/eB0bugPXLPu38mFknacCHKTorEP0qw0lzce+q5iwBlIXLukX8G9RzWOfMiRghYf0T3YIzQzazpu/qnU8QYwUX+BHiGf4lo4ZQT6p4x1hjBuQGhaeiBTO8X4h2u++knedbtf2x/LoxLFi8hek7GTzQYdd5Jh9T3GtsFogC4vnb/D2oRict+ATa3v0Gkb3f8FdaAv2PO5vHpCvIx7M/tc15AgBTqEiZSDcZY3FXDApAeMmFJj5U4IiqvodfKVZe8WW2MlY7h1PCRxg3tfUo+AiMzkVLpaz4Wx68cSyHnuCP/T2x2EIKKpc+x7AWy2/4+qIcEWdykjim6Kvw90NbAaq8owX7dMUXwLTmmoE52/Q19wtRc3t1/uuFJbIRMTWyEkFqy/iURx2E4FvQNEJvCTXSI4Hx42sI3AS9Az1QFqJli6iF4re2MzYr8SPk9/7bLLFBRMOQyGf779H+FsjurYYATsj3qKFu34ZTMR1+vE5Vkz79EN6NfcF42/ZL+6KOULX/i+DEQp0FoPNetQvkL+oZ8sUMChV2GY9DctDLpa8wzOZ9aS7xK0PHRl3ZGOfLLI5dznGWfYVMrhH4PxEzomCEmialPXl23gZ8XPfCI+h58MfWXvNnAQWJArf6AS7ATYY+oe5djLefyX+uqHeLAcXWEZ902GHE47nz/EzBxZdxBA8oVlAL6obSxJlyGE5U++ePLDBoVRVvPzSdqQsH8w1d/rpkIRVMTQROZOG588u0PajQ2sgmpFUa/fJlSwKHvGSrL1GsjsDn1qcBLmXqbK3Q8NvyuwOmr3cqXFbrmj5krc46Ip9PoN9w3c8ycbjeNlyBcLLswOqT+HG95cmFfOFhVKl9OTvCuhNGfGLica5O/B4LPJjH4JG0BzJN5E4KNntk+3GLaAu7AGLcMcEum/7v8v+bMk0WGTP68ylj1sB7zhQ7KTjxniose73SdpF1wWwFOFKWKQZ8Qp4A/IXHMP7H5QWn2ADk5giB/+iF90X93IDB79BqTz0lfGv8wysMAs6nzf6kjnmGAOLcv0SmKmN20i7jyb+gfBHvK1T1O1h89f8VpaNQkzcuA/5of4IywRFe+AiDPhmMuZwdd1bp5HgIbGjsQCFj9nxkwkODU4f288sy1wjSsGXz8p9f2JfBO51rZTYSgevn9T9TUhW9gvNSbriUQPPGhC3ulBdBz3y38nLccKDTk5i0/vbn1v3MSFveYkDKxt0ARiaLAx4b7VA+dkMrzGf6MmvM8sPQ+kwm8PYbq6bmC90Y72YkNy4ZH/waNmao2//I7FkMHSYC0Uui8YYlBcs6+F8dy4TmhaYgKTtDPdOyNA2AX7Cia+lPjcHClFy8nZ5d3axc7EA7LyPIPuWea2oSjNO2AMcSADZnLP00iMWrVmEp/MIzAmY7thfEm7vc8Zjj+2Zf1Tq5Tf6N/2ZYcnzV3hUuB6Ggcy1bwPj25ZcNEpOG4tPncRuA1n33PVEwGgumwxX/S09g+mXekTbCKuUuXqx4ICNIR0bDDknjkwqvHlX/WrAkCH12Gdg9Lb374OSYN8xL1p9yZHlS6ZEl1z9lnSBRW3/s0Jl0I75wgFnIa/TtxHNAXOZx5cYAkphzlRORVuq6WXEOfUdmv7tFBPNhd+pTNi8Y9Cm9wGGWkJfGE0/9v7981Mcl032c7nXPvdHjcE+8KtXboF8Hx4v7A8MyEKcZycHFKvNEzgC93Skg7LYYe4eSMyZU/wrSMGZKBzzCAsH9rmSXXdEY0FvDYZRif9YMKXoXJBbhNv2ixouoa8Jj4ZSZNR32Iy2Z6CA0YfIfJR9/m/+GIknz+qcfqh62/P8B7eej9M6Rf2PRZkyoVcUQ9BP/ZykI8nrhg1roRvyAjbSwpok9fFAC0AnXLC+9+oItl0ecX3XAkrROOojOZ0wy2/g1YKGOG6/nHd17BqYy7n+TGn+4Hhtvk/8mAY2BwBSZ6zwtki0OfQkxjUV8YSOMkg5Hrk3/yOLeGXHqgX4zFqBl/TP1RbNG/LOcJzerHKWqePMMNsithYDf0tSyTy7r/jx3aUzb0XGIXjX8EBtON8rV+J9n/ihcrosZiURp1tM7NbxN0D8fVPwnvgB8NfS6iyHdGK+aC5pgM8DQcI+gx/MzS92Vu4RqhbbpmbsDvfPXnXCYbz2Jz1NL0P6EV6N+oAJvcPJi04I3Q8bc75hinIJp2WOJxfgbiod62+7+hf1bblqr9IQ3DXlc0QL8YeP657S/QCo5HrpsR+3PnG+7XX3v63wjooMYxgw0yE/KRi3/NOt3+pv9nMuQmxm5IkKSA/8xlpzhjd2JM0fJv5I/0R8Mrl5uLbqJ34gfoR5peUv/yc5z+zCCqY6FDl8Fr8VBEICdGen6lgpx/a2PBRHRm03qsFVoCbWL0X1WcxLsKm7WVPcFqGGD5YrTHt/DGSuagJdSMv5mgbua9tVI9iGB+WorS6e+M0383AKJtb0SldxM9SK+CbqThMIw+35l9+WD31Tz5zHGCGwzUfz769EZuDq/kgkwabmxRYv1F2rpFtP5vhPUlgzzRkOMm6imONRynTfsHvTShf20YH/d9Bsi+D7oKSs5Ln1BSIzCvZ95uYswH9tPPMf7a8meepP4fjU3a6jhW7ksiy3Jajm/46TM45bU4fcY5upu+xUbpFZOfkE3EMPoDEBiZhjtf4ibd7Vh7G24b+eezZXBya0yGNckFWJPoFkrtf6wNT9z45J95M3W9caw4t1AOffSZx1GA7umDtYHvFBlPpS7ESZVugAiiPjXJrKU3Yo3PtTQDxkWtpbk+0XMErE/QYGwzJl5YtkHtWmdcS3PM73z9/aHyNzILewChe17EOGXoS2GC8a8JNkAznRxJQPex/MjEXX9z85Dr1LC+dBU809mXfPSpMaL6EuWZsDd8l8lHnycRI9eacBD7Fl7SYfT1XDm9P10BD+mPEDBVWwNS6TM4OE8DRyXqZW72MoaCnMoI8fyNyqPwt9xxoNCQmzv+xXqbATQMRi5VnKg6KDB65DXYZ68cQyuQuCgvCURh1Dq6MfLmkQd26HMQwCtTEAIeg9ypRHFVr3pyd455h6W74NX6KiI8U9ExyQUfeO14KBbzODoblvQiY6yUkfU3UaSZC8tLRdkYxx6zSfSwLQ1DU9hRRTevu59YIAYJH/2TM5TfzSunn5ci0BK9g//gEXIZTHX95WgFm5DcNNoct7KA4VeYjxm+FwPHjgTeaWccM6lUfpfYRaG3ypNvvCfy5/Kf9E/AbieD/MRNDBpF3pffuXToKwlDrkiJllHD/6Z10gO42BldD2gBRhCFWKfUn3zghKMXcCyj0o3YAX730zV4hBKGl3gN+l/7Qw9WPY9pie/SU2LXH6/4+E/6I+EVRHiUsMSI8vc8tRA/B3TNNaB/Xoc26oj6dbyva8/K9+RVH/0TMMD2xUAbN7Gd6qGdyoW0EyP8vvcpAhp55I98ZpC4qHTjI3PVu59wVzqpf9hmzI+ByRjNNCz9DA+dc2A42oqdXZc+vY0Z3MBO9Bx4ZfnH8hU5y06hOazb1ug/Q9/l/3VndQAv0vUdI90/C4xZX/+7tV9ngV+xy+Hei67HBNdHn8d5cwqj49KJ+jwKxvjXubmHh9z6n3Vsi4QR6fm3V0qEa2E4aqyfx7iBG97fe26PNL1y1bSn1AdrENEWyegh4Tv0EuEn6AXCdCUWaau+WptGn+3AwAscl+IkwciFR65P/kn/dhxZqxF428TJz33mC3jUDIPRmeWy62/avw+gFQrSI5djK4/lG/rCZNST9aeOJSyKLz0Fr4rJMJjKqO/pf2fAWyzKiOrmOQ1jxBNvLNONHNCnLJnxh5u+2YwRS1d/jqN5VRUxrsOSGHKvxyYvGsJX/8tgkMhmbiAGUXjoMD/mqKVaX6OwXXnUcCAwircDosfmv6l/7aqVcWz0tLBqqNcBWTIKGKBanth2SfrFsSk1Dkb1qLGSHrlckPrG/2YwFNFDJirRQ6gzIpv76JMPI7udlNVmOT2daLQx9Tf9nleO3a6HsF02Bk/h/NLlPzM7CUHLMo3dDMb7DgJ8+vo/4Vl8c00GpPoROthXfx6vZZnjJHqo8ThsbRyNzs9UUPNv7ZE7CVUBZ8B/M//SAqr1H438jWCAC0uEV7sHgTSZjBywR/EDr+d3ALROyHyGj3Gj9NsN9OAMow9HDhzjDUsfBXjQ/N1Hn/ovvwy5AyBXG3DqyNA1V1N/QhEQz7IgE09QyamvgP+2/ieM+IPn94rUNfQivB59lP1T9xfkQPFga2ItcHzTA1U/x5vX1I+BKj/55gdpd9P+hn4RGI4fwKZj1Oah0Mbc3pY/e/1zfJP6oO2f327GaY5+d0ySohj+82roc/511RntvSczTfklUCig7sLo86QPjV++dAM9ijnXRXLpt8Opr4xzZbzPubZv/dUBDjpRc2UNrYD2EsLp9A+rt6+64LS2vmJn/I66iFCE2a2lMQ/3yF/HQxtAP/vXVqYgyc1bv/yNOD3+mD8WcT3m0yMXusWdfzerA4zcDMHOKM8fQ55t+Rcmg8/cjGBw0gohayfWZ9nn6EuAK/TRZyv5vHkNHxjjoD+dhtDnfPQ5/jFwfZRuXgQ4onufWhRKf2iIbma8jPVb6IXMV1PpX9L1ePFmNuWMujLIMk/m1gbkQ2EqWA4UGnILgN8MXLIRHqPSU0DP3o3OLbTCXU8gaAAwp2RHTOrCCZJ0SRlgLjy1rWp5wH55WstEREcrV0P/kP2jj3FykcEdRT0GyYxB84VfYDDgDm42izWrCLFvk+VPp0+g++EZFkqxCWV4kNhxU7D45nEXYYgMhkX0KRLwQwKuaK2On+ULnSOesxN3CM+AR+zJMJZlSn/Bq4I7f1txNFoYL3zHrVzpmVEUwXG6y1GcTHll87uN+2fLP+n6IoibvLlTORAT6D8RSVMWtvzBqj+9cTNhSnEheBOMub7+VweLtBt7n2rIpVwFUw59V1jv4X+m4zLMjF5ZPW4Zjx10fGC3lIte9PCLsAAzbKded0xUv+P4io++tBPwr128WE0h+7/kMyFgiEEMmxznIinyNwa0MvGZQcoYWdXWPyw7RXi/Pauqm/r4+czSTnqBXnvL8Hiq/JcrU1qNPfdMeAakHtfUx8kfSVSU+qchvMyOPLgOjuvuKp6E7332pSKECPHJOEGx+b8f2v2m3qcl3jc3PHbHCZ1bf7ZY1yObS3uZZ31Xnr74SU5fBG0c1J/0G+4HQ24BeOQSyob4yCAtsiMqJKh/f3qZBDvs9MgZgEBZv27fLs+xX9n873hYQ9UDgc9MWguc8XPvnQE+Ss7ma7kejKNjV1pHxygHb3+yJo0+H25et6YcD5MXM/whRi6hFYSbrAOTRf8OeLTnxpBroBWEWU79qX/7iUfuwZpuPv/lZgaD5bHv++RvELDHjkGwOl+idwyDnkkLWuM/68WPxAInrIHum74ckt/Ri7bX7RMhF9tkAcM8bP7DFikB1HbPYvMwmXv4nXjn4LSOT/+QfrYGSIFWwCkQW/5JneNPk9rRm4d6M+RTb/3p4TsOECI2zItdK+JPL171KdmWJv/E6b4YwRqjkoyVxKQFHfFms/jPoC08KhyVuFneBR65Pvp8byQM4o2y2CxPePh7+p8OvuYvj4wpXJzyv0D/kL4Z/+/F2B2FUc9nOXZTl9jyZ/o/cftv7tOJj6Uk9oONCDjpq39dLDLp1UT4l/9qSs5fkzWIM/9me/RFexj+syWESVSrYFb9Wnupqywdnsw9eSfzmZvHifdW8lvkhPYlvwnzRE8/X/oRns6Dx0wLpV9113Jyusr3rv3dNQhi936wmWi+N/RZkdlXDDFf5+n1zFsfFJxgI3925qQ/eXhfCRxlf5+f9xuAyzlwzBQhYdffzL84P83UntT1jAPxy6+YA0Df2OM/9U+tEGMmT2YOvHtyonoufcoSYbiiEse5voCiIkyTCI9Dv3rlimrUwG7eLLQsT0z85tI/GNApV8SIPXP2PdM1DA2F16FPbky6qI/apUwqrMoW9CNu2P9N+L8g2fTvPSezXpO58qPPpfQ/Q78O9NpNfdLnpoZWN6yfOae1k6FfulRx2VCvCEiCgkgMDDZj0Zsouu7/rJCRP8Z0yQTplHTsQmld/uPz5VlsOupxEx65nvlPJo9cI8+u/Jvx96CamXUjPZrZlwzMAEWKcm3mHzURIDtsY8A4DeWGPnXzGdDNoCiEXfqdAA/XDWsYNyXtU+n9n44/HC+5AV2Y/r0cKDTkFkDbUOlvRtTBHX9ztwOdxUxq0dPiYOJEFXE8cEpfeOcD6EDkKwqMTyNjus7gysjIPGaRl+nVlR+rOx9fgEUGKFBb4Gro77NHJWBZpk+uDX1R3PC6CXQNvkYGiXJzkZEdtILJN5srAefvwvFgknbpM2AbsTgLMr0Dg8fDwCLkMV9dHvLTTLeplJPJfCKeoMv/o4GFNQC7576jTCYHE3wujP/03o7rLWfyjHPVi2p6R6XKP+tLjNywYy8CPj/1yQQJu/47wwt7CnB/MiUuIIYASsLX/xhtedLFfb1ZmIWP/aNNv9/x8QIh0ZNjExeWnv5/cosGXo/gj79l0J3HQNpQ1KUwn1rB6+XcDslABXYZc3Kf5DP7Y6r8cYee+EqZklmoiQwH+kcmZ5DlXcqUwKTYn4eeAHFzAYsJ0QdJ+mfAkHgKjuz7Ej21efyV0XqHABLFZ5x4F4aAG2DEL4pQxTb/iX0489L+kEfDUU2B+qkfgg5s2boNJaGCSP7eCoErzut4jK8oie+IH7sJAQGN/jX1J/0GtQrGI1d76fyAMrEtdX8z9T8XHuD04jfpQYwf8zB+JFOy/cthATMOXjXFEayBiV6ahL9gcvXPxdgwPPSAfeU3/hk1Z756Y9UnafTZ/w+oHj8KvIFWMBmb1jD0OTHOjSGX0XqHMdhZIiXrz/an12lBQSvMXbpCTXzhNRE5V/9zs+6hC84CDnHqojJRbNxcA+8iBibz9T+2P3HE6yOAUKa0Glhrl096Ik3++R75f2R9jBGQo7xOelEHSAAQcetPWmG4zWHl0JuHhATA5pDT/6M2D5kfg4BeA+9zXeMkBSN/lIvj4ZXspm04YdPn9gnA2+NCO73/Xd69HeZ81d3XUj7Ts2gBPItc/cOH4ngWac9mLujS6bP/ZQ1R8UwQNA45mvqb/kdohTCP3JUwtl0No5uP/6URnHPqMP+4y3qaRJiDQTD+mWTTLwccy4kwtLjpaswXVq5Zi6/99a9ReXfxBObi/L+Ycjr/prGgPwwN9vpD80hzVU4feOJQuDwSj2cY8tz5J9cfUSdvGGz43qcXhtI/7fDG6nTg12dKUfXnu/nlkUuYLc4JmYz82+ufBy/sHen9Ki/m4R/pXzjOrfUltEViLgO5x/xrwIlHqLZYE2RKhEpi8Cqd2GfwL1h/lC5ZCnO/9H7KAE8cb+z62/QHntg6Y7Aw0hvz5HzB2QyI45KkT1iAsHmnluVJofSJI0pDYqY0feFiQHTpOY1+Nkmf+vdiHBPn5pudOFcmJIVP/hkYfEpcvXY39RrpGa1GKjtUWei1SRem89yUoRtOWxAWz0ef64Lz8nBdYGiGXU3gQrP+18+hTpC/Wnvspm7DKbaolPTINU+l8j+bzduUU5/O+qNZHUCMAJopLOmxiuN9Kn3pDPh2INbVmSDsmDdPCvIkh2/+z9g/00LWUcm1pp9+H5w6jXMyzHjX+ui3P6QR1potWMyUREgIxjPQKZ0+8aV7wbOawScL07+TA4WG3AJoFxPsTJREQI9HQLhw4bHs3By3JWj76/D+kPyohCRpIyADWNB7o0ntGsH3eXMh7tnts+cJTfwBVe4jaZo1gG11R8guKqmbxZqpvx7E9PscleVoVxb4bTmpEY+YM7ARy+LSr4EI92G7Zjmhlc07VKbP4bjz0g+/EJ6SrzKQSDmZEwd8lhkXrBPJQ/6z+d8Cx2ouisB0m/Magpy9tFTe9dX/sizx81iqOMksqs2zdvtrr54TzE8pV8EtIg4X6yx/kvWnh6jZuTYGOakTn7QmR9rrYBK+JT91sulPubiPF5w9MbiG8P+6s04BHMkeJsvQqxjWGKjNQ59e1D5oB9NOuoGDOlv1v6xLNPZ1aGFCfiCfaWzfwdkhZSuQK9KvjIANt8Hz0fCWV/KXzzAQHRM/G+8OvkOZpP5hMnIWxuflCHrBQCLs/zb9oijLRCyOGCnVl4jrtHDZKvEaDYOL4HsSEBJHMl3+05u7igcL8JZH5ykGUmMdWBeWi5f6NfeGh0t7ZhmauNjjIsNX/4IKdnYBAo19tX5jGv9Z/4tPw8IEuI8mfYVAVBcCX1V0icN/1uH8jseqw2HA5oSb49hmHAGTZrX0T/mypeW4uI0dxgU7A1EymfY3/K+FiMaZJvimfAZaQWjKn6AvBPRvQ3TrmtDZOU08FTH8IQY70+1syx/r3wdwInEm0Dmlb793AYKcfQ38Sbf/Uf6aYzGZ6aSIHazEJ3+H42SODxvaLgPvGeTsEWwsMg9b/nXDa0NgXs8pSJendbrcNM5bfzZPtqd1NLYrPFul/yIDqQ8pwSDqCRqmf9F/+Q7xydcBN9v0f1N/lqV+Db+32+JVwBnHnMzHfwbeuR9wJfbYZNM09xwrFwDD0Md/8cjNcERUQyvQs5l1Tu9/WfMR48J8lMeuv5l/NKkT7iHMOrAuPv5XAd6f8aY1/OBz5l4Kjj/c5KNO1VUJ2pCXoP9Purh3WiCyB+e9innU+6H1Z97s75XhUX7YQfupwxFvoLoVWIu//5tTTuffej4zUarG+tvtws/XSKDiPTNWXR9BRtAz/Md/lFPJD9eTAXfhm88w0wewafj8OytD6d8CBxA6gmRKDBjMMc5Hn+/OvnxIpixy9Pv5wDWVAJ6W/Nn1vwsBDKMi0+eIaMRL8zFnIwyLzX/9uJ5/8SRTHMi1eegrD817jYoiZf5l9A+D/bmQOC8Czm88MEnt+uvnWYIioufi0H4OMFYPCWYyBSmd/kPnAxrCA8cjhtxRk0LpP4gyR8E6aD4ptfrrtQik/LiWJQ/9TofTwzx1c4ExTqjXfPJHnXILHIFcPWbokV9oMPGo7TcKfZGT6KD/2PWfMsy/JmE+PNH6Fwy5Pvo92iBWSQEG3BNdhPglpv+zfGwUykItGAAZAyQqyZiP+khdPPwfkQUufgKSKKBvj38S7MwJEmqXS8vzS175Z7uMHXomYhNkhi987q0VkOfXpf42fdPOEy7o7YW2E2gFyLM7/9QCvkNdB9xwesdmSgzA9zGCVZP/Ln2tm1ukZfEQ4OTmoR/a8kex1P1Z90uwVILfHY7xsmW9/XLlPJFWgMIvcs2BQkNurlmYOQMugDciAE5RPAqdoKNJcSKKLxpglyM3hlziWi4j1o7pb/C4kN1UfGZnvK5nx9h4N3ZNuHD/FoGivsdxWkZA5rHadYjm+BM8izcAJuLn37gzja6O+lBhGPo1q8KQG6G8OXnsDMUtE3HUX/ghfOEknou17AJx2GW270mHk661AP9et3mLRHUlyDsnABvgMffz1t+F/y79mvDWIO7iP5no2fj82x+o+ctXqV/gGUglin+aV2hfelTI+O/hPz1uohZqgm9MT7lA/tz6E+cyPyajyUU1KsKOYNGPMuROX4CgVouB55tF/W355+kn8goXb/9j/elB7ltAyMInmCz66N8MqID99qyCnKPTlQiq8AEmjL7+z6A3vl3SO4Gx+CqwFtGc3vYfMyRvFw1u8DASFdIh9KPkL4z/twJXct89KqcxSxbemEjoPIXTUmlG1OXiMrdp0ouvq6cR6M3l/1VntodxNn2XWR8lhicfS2HVn8HaRg/yH/UzZewPKI6foB+pD1kfW/4a4bhfbnS9oZHpSo+p9cSIdOiz/hqDvHpKFleJB9u3afxn1Q8IcFmXfvSFunXWPGGIq386Hd5UgkzamU6AZykXaXb9Df+r4Agtj1XHSc8w8JRgv/r1HzfdiGWX02Q8crURibkk5Y/17xvTEyKn9M17clJikvHA10Inf/Wtuggezy0sj2fznn1lABkavbZv/9MrfyVxPG48IAHco6J2Hry/8/EXgNP7WZr8y1iBDnE3gh7uGWAhu+/m5nPSOye9/myVbDFyZWH3roZWcPV/s/3CPUlNHea89o6auWipiIRIRdAglP9i2GSagE2msqVTN5lGPfaiWgy97ev/XRFksAuCDWZKEn2bmLR40NY/5L945GaAVjB89PV/5pEN7iDLSj7SaGTa3+7/9MgNg3qQMeV1YvFHj7+kEdb/3PqTITb9WwCtsC+OIttpCRwNbkMgorD6u/MPvkvdfviB+wLftS4WrOXs7P6R+/yYf3Pu24/zGSpizotwlTbFR/L/FozPseYz8EZkUEa8Je/b8/+OEfiehCt5AxsdYfSnXdJf8DmRcWT65bdtgJ2agGfS6XP+m1+GXL0hTNx3//w72xMDkZWM8SMD2BJmw+Y/62/mXzMvHRALQuQNOAIxyC37izv+sf8REsvFiSbtJxBslvLjoz/jsni0XwcePGOFhPX/mwB7RvgzN5lNCR/9omifR68Y7L7i/bwegZroxRhG/3h4NDOop52mL1wSBNr1y5/hfzb6x6Xv02umDF1vHA+nCUDNeeR/WCecjIIzT14mlo2bJ99j/bwOgQZpB+A9Txn/+NMvaiv6I8c7toUtfzWr7JrZkIuXGPzcrT/lENkJDFBcqMX7ZQMU0AooDMtj858bz2HjFHk1DevMJxa/izt2AlJOXf/MQF8qGQOO53Wsre/EaTSXvpl/3JBBnsPo34z3CAeXKTE2xYdfQkc59Sf9jiGY8ktkbv9caP8nS4QrwhY9/laHw95hB2G8hJNHlQo6LkamshX+nn8cKDTk5h9vEzmLR64EX6ByEG0X/AaP3FwGwGHUSEZb18qHHY5dTlQ8/hTBoiu+wYeTxw9xbOQNBMphcJJNwHrUJdZ5Mle9cyZZBzSTv5FuJkOo3oGD140k8CJgB3Nm6Udg1yybyNRBRnKhd+CHMJgt/vBTxZ1CjVXJbAM6yN/lv0u/JnCZbkfQgn9D2g58VB5dmYfdbwblicN/ts8e8FQdNahr4ki0XReNL8ZJOFMq/7mLPP2Sfhiwiuuf8/CveBlxMWgYLnlr+hr3r52XGj2/38RAo1Nm+XPlX97L0P4XIjCAD0daMHLvnIQSJ2Xclv+4htwrZHD9Drmky1+YB8t18FClp2pY/4s7UfYy1fMlI/C+CU/wIljhcUIWjOqh9DlREPnBEzrxpXT9o7/U7UxPcZ8xasBdk9TGn38L3k7SZ3T4UyOiw0veMf48vQSBoIDB6/L//FOOweK9dloOD8NjfTaMOEw2/2vvBewyD66uncEAbNptwqadyLlmUkL/8Ej15QiOl9+pJ7D8NO5t0DaW/F915snKPVJMCIRRj82X2vraf/Sg09VUGFPfAe6uLf9aHxVV95/XA94KZVOqZYw48qVFn3wpW7o04Ex6pzwf9kE8cucvDn5O7/+5xcilIXf4g7OCPs7aJeWPRPu0bQmP3AZhxcuz78cgIOLLKz5Oo0/5K7PTTuqB83vG0stpwdJYQov/PRnsDhP6qHTt9KfUii+CgHYiyVYfR1eecdnAWIuaKBq+37iYE2zXEP2TLbYrxxwaIO36m/EnKtiZKRujMQ8eM1WOUevvUuXPDSS7/Q/AKsDLahuubv+nZN0H7MQ4mOZSbvGATdU/7G9NYYBmFPqoRD52BkaurOb4oNX+LJds9GZxSmvcs4gGzoC6eNft/+LphABivsRTT5yHufTN2ML8+E8W3MiZtXX7n61/ffQvwgmDFtYJA1MOnvBY9tk3+qNT/0j62Hni/POE5gfL3NzkVxDX/J5/a0PuRM1wqVAq/2nI9W20unW/AhvTnGdL40m78QnkhdQhIljw1TjCuxKQJT7+lyxRAnPP/pJHpj8/I9BVbxqkhaalm/ANJWjW5fGMeJnouL/fOus59dbqNULWN//R8Q6au6/l2+fbMDemEUYnzX/pn/giCpbALdAKwCRcy6Bfwr3U8Y/9byg2EXmaw056Xo6+7bQ/6ROKKw7kGfMjFBDHG2oWH/2hgLKischNIsuACfHRZ06PxpQBgysaRr8ljKJcH9hJ9BpOdYbJH5919T9Flbwx44/OD1/yexTYpS+QDh69xve63jAOsSz+Fipu/Xlqh3Fecpuoi1bBFsC19BLIPNdCupRS2GBoQeGl3UiN97qOvLKeDPzHAIBRiXS6Cp67v/2z2RwxG46Gvj3+ZTqBw42/JSHrn9KlSsWCyyBdYndfC0imsPY/75SjIc910lii5XkyuJne/ygbcdeaV05+Err5Oy/9k1v4oRVYmOtncryEM0cIfV1gliS1/RnRpDFgK45vfFBWAVTTGFD4Ra44UGjIzRX74r1soBWoxrXiYzeXLqEaiCE3Z4v7zVCu/QAWT1B6UVq4ym5xUf2ZR10nY8G8U8mSkQXlxH/WK28DK/F9teXXbeyqUlK9xYZ7ZCd4PMlfgmqgDkIqST+T8k4s1oL6401DTMo4EoaOqMiM8pDzh8bh2a+9q+a9vQK7hCh/UH8+Fgydcufjv0ufx3T/KWgFp1opHxm8aNar7yhip0qSRkrnv2n/4Z38GFGXIEL752t59ELLn13/CruUkSi3KYTz6IP2yOViUEuXTb9Z7XDvqEsmzFafIgBVXPkz9TeDeJz2P7/j0Tg+nj64puz6y/iV6BlSjZt6nZbmqeBjFz1yV2Hh45M/Qiv4ItQOZzvhiAzZ5fY/BjJ4AJ51eZkuBb1PhZ4tF5AOD32hK6wIlz8f/3183oJFWZ87JiFLkUTQS9KnN4brCZKpzgz69ANOEPyIQCD0HtiMzahPvluHuv2Yxv/zsUggbICbZi5aoubA08XVfzVCAn/Y7xMPnacWfPVvtG81NfL0aGgGO6+c3HNiTGOYNJz8lSml3FH+boIHG4ME2YlBRwbBYLXpZ0zWLf6b+tPrjljDXDok24m3RVQTBE2ip6SbdBCMJcJz3bJsV97BmxGeoQ/DGBgn8RgjPS3C+v/VCM7jGqbj5GuekUXsNC5i0+WP9dcY8/ubx/PlysCTDJK3/Q942Xj4z/6/B7yYyTu96OMdSozvzfjLCTVbeu3GLZHj396VdkMAmejF1XBgBn8OA7dpf9Ix/N8VYwS9evMjadnlMcugNaSCuhikr73Ja8QmbcYcFB8pKX/MPVOwM0Pk5kefFeONqX9QMmkAWRxaRsw3sbi/bRY8QT3zD9nEiRnoUB8R/VBXHPW2+R91esWU2d4s941/I7IMdnb/04vUwuXchE20TCCARQBRET12cwzz8d8e//UD+qkw+ffxn/pnKPAgjwAupJt4qunKqU+o9XByyCn9Q+rWVINPapPmde3Syu3ngpp/b8ZYKx654IiP/zcjwFJcr69VMBaQ/0b/yHiHDyfDkOs7YUQeDXvwUbXm+w24S6dfpcIu6l7AjsRJP//6u+o9eoKXPud/c2J6Y8ahZT/zKNZIj74CD30m6Qqp9Y8TLE6/nDd/h2EDcs3a9WA9JBz1ZmOY+S+95OKeeqF3Neeokjzjz6B2rRFk84CUQl8COKLPQNttf9KvUrEsNq3OTHk+7IOmzRgY/v4/uP1R6uiG9dJe13PzSV762Xpld7qO8yU//VYInnteh2NS6HNN8hnWUD75N/yX9sBbPv1LWr7+J0QC/tOA7Zub8pmugB8Sj1xP/xsGTN9DHExfyTfmH9FFgFbiiVADo2WPP0k+IUMPfbv+NeCRG3U6l0Uivc6MmRPC/xGnxw9+Tmi4F4Et7xt/ozYcWY5L0Jc+o7OUR/4JEXI/YEriJMIjXgVc+LD253jSpmH6fFKf/pzopU/+3xJTN8sm2zdaN7O8tvxF4ZfLeDnlcaybcJIP70lvIGF8iNv+zfevqYYUwHgZpx3+154pNOQWQItraAUs7tErZDHLQZddBUebGtbKuZdWIvKl5KwroocIdr4iav/qVdX1wPGMSr8gUvZoHAdcLkFSTB64ovcyaJZM3qVDo7zIk0Xn4C2J1QiSuSXWWNQunCzWjOLmES/hhckl+4AmjPTN8usgL8hOl1jqr4IFFcuGfS78Tee/S79GhvInS/rP3D279H01BR5qxI6jkjXJ3Jr6dzvyEHXaEU3Mz4nrpWIYxYBFfjj8L4/gRg/huGh+JB4XnY/joq78k/9R3lEjJz6ueOw4mLFllD9Tf8p/3PYfCkOub5dUTxYng1XgVTBZtuX/ZjmKmGoU8/FOQytgcPXIn3iwHJ2OW8SJ8uecpLORHfrlEfBowkV5204MrPax4PiKZAjNnPT/KP6fjwmxu+jWGK2PprBN1AvqTIPRbghklil9AzzYN3AUnFjh327YJN0iTvsPPfVYdYTHI5cGIHqgufUnDEOmKND9YJDjBpuPPk9fiiJunwAAQABJREFUxImknKm+Ub/TKNjr9oe89Cl/owEbUx2eEm6yvZAN/936s/PZ8k9GX4YTFDSKuWkuoCwmzn8NckSdm65/6VEe56gaPY5uCyAdfPSHnNQaE+P0hZ5bnrDPxPGkodhOdv0vwzH2nJ4QsfOMuieep2AUBg/Z9H39P2r8jep/Rv/c0OtUVbda1dAiJTfP0sf/XXbeSXCrQ1/OxQ/GkBtW/2wCn7AY7Mf0yPXJX6ZgZ6Yab328Rt3yyHNe/V+qRHHo4V6qFLwJme4SOJxPhJ7b/y+AV1vLDNAYhqaMlSi3r/8Rk5YyGZUSi+OQ+U+28FXasIxNWE//jxq7RwAq5ONviKWa3v9llHHmH6ZOYe3vox82djMv6sJxz76iFmNciDv/43s2feIiXndWB7U7FvP5kQpy/p3wYqQS98z/4np9XYFAiOKRy2yCZG7bH+oP3srHZHM6MIC59HmiY+x58YwlYsi9YyLVWSKZW+q//IJWWP751+paBFgN07/sr3cO7oZNtwqJcuXnTRL7P8kKo/93K1cO/IxnGP8E877LJLCuLq0t/xx/+h7HoL71U6pi0+YPNv8ro8/cF7MtP4GTxmUT56TkbdPvc9zhabT5sDHkmhdt+oR6iOuRy/dPh2GUwcNMsuk3qYMTENZmHZ8ZMSGYKxui+M7cGv67+j9b/TMUwURbAebFl8QjF85LCaIW/Ys7HZdjQ65ZS4stAPNv3/jjzv9M+Xz1r5EBZpHvylgFaAU72fzn6ZFGMWPmmHGKZXH5zzlc1Lg5EmPVaoxVTDZ9yn8lYtvH7UvIY8SkOWn0TfuzL53oCSipdfMkL31kpm7uGw/Gj4bcj+iRy4Zyxn+uNcM22UiY4+X9mDMt5imaHLY/12u0OeXXeCkMKvyTxoFCQ24aS/L+i4RHLjSE7J5COYiygcrIDbSCOd4iNibmiH9UQjI/xk1nGPK6tm4eWqEvvl8vi+Qf4bXwNzIRrCNmwAy5M4XO/DcUAm4BHF9aYBP23L28+vqHTRLV2WRs02cE8TuAWxiWzGLN1J+Tc94b+tko7jXrNqhb4THD8suC16m/8AN10OUvo2rAG2mv3SsA72cTjnh9i3dQT4c+PYr/aYzcMN6Z79/79Ct1w8PPmI/axui0P3dzuavrJjlyKEf2KSvp9ScWUIkYWEBuvpk+c5CdD7xCV/7Jf/EyCgGiHzXnRUB9ACsWjchBX0u4lh7SPK7JQTLhYMwt+RZ/KLd8kpIlEysKABO/lG+s3/BMx8MapR0N55OcLPYZNUnkx0dfPFjiYOQCWmHVV/DIBX23/mFHEa8H9vXyz75K9L8U+sgnr483EyPtTUCqCIs9/f/4pgcF/MSUBPQDjgpLOeGLw/+OLdP5vOxzyPL0uYn+b9N/GLJYvFgxNoU30ft2FI5ErUbQs0z9X1rc4f95IQb8UY89D5n7PEX/kf+H7l8rMpAgC0mPXG3IxQcwiTKrxa8INu2AkXtGe29d8upL7qwPQZR3zcdU+mzWe87pDo+ZdEwrHiPne39JQ7KBU/V/ivxJ6++QPnMfPBXY/m6iAY2GNLv+tvw/gGAkFT1BTNx8Vn31LSJEPxXa/089rLHqftSh7muxP9OAPQcnHcz4Y8sf9ciNgNLI1is8NvHgwYsQbG4Ngs5Fjb8+/hs6wle2CeUNX5rx35U/w//WB9dV55x8tHk97SrH7DhGoP5m/Df06e00fTiM8DBi5nWSRR03eVlQj/zxmGXcRR3LRoiCF+HRbfqfqT8ZFeVJateLARwH3T0FXva/iyxrDlPeyWmVCB64/U/CKkxSxCl2+V9+59KAxjgLuLr8JXMaOzfY9PTwXzByMwU7w3tdhI8oJe7d+mcTQIalpafTAgQuZF5u/bUht523Uhy7iRno0if/ycG2wJ/Ud8yV5QwEmA3FX1h/eSKQB9zzGxaD7zPJmJLByMqgmM8sXS5BZP/G+4a+b/4jVXTkr2nt6uINLgTz8E9Bz78Thlzhqea5Pf8lLqd7WsNXXTHk0usrSNKv2CL4J8FbPRvTfJRHjlcQWsFDv0TJYmrGJQOCHKMvWzgvk2P1+jmbPiVnTsxj9dFU0n/9ddt2ddbtD0L+KH2kpJNN/yh425190lHmp3y9JjaOUBR3/sNN0umYP8VJ2kD9dOj4c2mX41WzurVSsjK0+aVdf3KldIlialrMtoya/7H/D+98Qhpt0kzKcjp9nk2ZFTPg3e/Q12fe8mDo+H/EQXUV54l24lyZkAMmufU/AXqNfKBuS+g1PiwiI1on+Rvu9E+p+o8By1y4KnkQf7rC8KmhFfQ3Nv1hnWHIzQG0whfr1qvbEeRXgnsyQ+hi3/jPSpQvA1sATqfptfRGtRIwTK78UY+KR24caAWMVWHzr8uyCHYm4z025t3xl8NKJo9cxiR5ndj20nCp9d8Juml6NvI8Y26QD7iFDO3xb7inL7EVJdgZT1d76PP92JtswC//CB72Op9U+mHBzrQUJf9+hNOjzyxdod7CCaM/uV8A+mb+p4WYMsuC6mTLH79tCsM7T08VpoLjAPqqNHnBUfwfpKS9tH6TTi16mxMB9gUkbcjNHlohsfBGh2ILcvBipqYDs6MxUNCBNfYSOu4fBgw4G1GZfxWgcv0un9GdUt/sAizDtk0OUMc2PjBlUBEvKeAzSXfGH5t+Jo9cipscpQjqL/T4J2DIyJg7cFL+e6arrdsBtB5S/3Io/7FS/gNQ/qRHhY60+Tyrq+tr0a8Jj9x/C0auFDDkDyMAv/DOB5yHe+u/L6L/Mgqwm+56AkG03sckJIT/PI5VpSKP8eZt0niF8OohXUv+yfomddN3vQ31qQsWqycXL6OUo60wucALMmnAA3vCIHX32d3No3l+JS4U+y4L7aOvDbmVM9LVu6QMkoHKOvXvEAJAryfKnCzqvuHSz+t2Mnxme5CidAxdWHiYlFdjEOAoP9IieGnf+8xCEpTsDf2dShVX04aHY+YRKoGbOBu30vvVr/+E1UEdZFLt8P+CU45Vhx24X1q1rsFR+/fXfB2UKcn/TsDrPf2oQ9Ket78wm3bkokufup7QMfmZkh7O6fQpfw9e0Cs0mjNxkpes+jyt/cPk//TWzdRpCHTmS68B25u6JlkKjk3gZSD/cbHbv4a39QVjH0E+yMnp/8wqbMPKVybfd2OeWKBeXrkaPzE3/EUR2eJG/u879wxEt897fUgSTNobih5Jfvph/Z/vBqzMWv5LAQP9AchBmVIlmU1augs8eTXBk6T8G/7fc3aPfBkjKB80QNr8t+s/MotFHSuVxJqlFKbKX1yPXOYzQ6BW3vHKXysc6z8Xx/vfWq2DAVLEdVMmJb/9IQers449jFnFSuMQDf7F9z7As9LCcjXyHyfYGflIjFz9tvmbrH/WhlxsyIhB3NP/msJj7RLHY81UcipODj355jJ8TOc/oULGxAx4aPLL7ZVz5tcQXOnV9z+RjRPmJ/2df3SjpfV/I3/DYSDJC+xJU4d/Yv6tvRgnokqQCYoFkl3/uPOZK4NgZyJZ+EOZN+sP4m+HeX2NhgHsdRrAQug/jFMaURu3usRKiUcusKh99FmW2fkErUD6hCaTI9jkHf5nVez6F8Vmzb2YkxaER5qconn9nRT6LItu2x1q5qUDYzllsE/ciYBjTO74h9qpUTDGuad4ZmID9DHEEXDrb+jHDQ7FecKdmCcEhU6jP2ogThDBAcdNlGUG9vTRZxC/WSMHu694P6/HxjdhpcLot2teX/Vue3jKu4m5Mr516VfF2im/9VrXGwmtwC2udPo05Garp/Raepraio0KX/uTN2VxCrBto3qqLRw6bAOzBMqCLcD0f9P+lJua4hTVNYV37gft2EVoC9YGfyG/FGG5wXdx7QF8RTxy4Syks0qOv8wxE0Yu5ZnBTV36ujRF0JfiOTgl+1IqfTP/IKyV25dYduNhHkY/rm628ctFPoQZevwNg/EjfV9i3+Apx1ehH7jpaOZ/umaaza78m/YflgvPcF9ZCr+L5kChITeaP3nyK41BPzGYD3tpoLACdQWM3Go4bnty1nQYHZlBaoyCkG2TRPY7ZPE5BhOKMC+QaTCQPbH4PVGa7KBSHtnK0vf1qu0Jo0M7Ac13C7eEWHAIZMF3XPqZduH0IoNHKURdp9Ef0QWYODgGkSlJMB1ETXXpa/buQLT1vSQ6M0H/3bQEi67bELiASVhm1Z9eu1HQEG5eOfm8AZ6EuwHnNDeJmJU3PjI3sv7X4kigm6YvYqTb9/C1n/9XQRbrw3Mwr5M+5gpDrm6gFPrNa9dSl4R45D731go14fnXMVlFebk1KA2mS1e8WBE15WIEZ8sH7zBSSAyuLK2HflwM18t53AUeub7+z4XPWce01BWy/k5fuBjthEUwqiw90qHPI/71a/o3aaxsYt8+ix3YCS++horq/q+veB0fSwCgcAqMqvnhqf3MkuVqEgKRScNa+qdkseLwOvZ7lBCH6oaH5wJT9E8UzxgoUNBANvbcrbx4JeyNTZm9dquoXlrxkXpu6co0/p8PQ64v2NkF4x6WUwfCPGQrHAH/GaiMWJdRSTByf9mKR/iWJmlY2hAYuZd3z1+PXO6mXz75cS99yt+UYf1CDXjJoCdgpBRaZ2Pqb/e/YuiL9wPTcFcnyBnrzPQO9NNNjzwrIm/qb8v/TTjeX7taFf1wxF96QfW67SF4hqb3fzZ4+TJlFI2t5nh7RFZpP3ExdPa904CjyfZC/pb8sf5ldiqpJgLCJGwMTcswB1/c+/RCtWgZDcnp9CU7S/5s/mtS6eOvFjvk5ZE/m//9jz9CHYdFmS8ldA9/9NC/6sz20D15P0YksV1Rfo/8jQTGbFYeuTBALpBTIKiHsCTJlyhIAJcn32/crM7BpreP/2URCOUhyMiYJxcqGiV8/Gfg0b0R5TluogfsfGD9SXL4HwcjNznHQnEMK636jwTuYDZxCHR5uEBGYZIsRPG4QCZGrh/q4VmM3RPnYezGay7/OXZPHZY/Y4pmXPTfr3/YKAvUF9/9AIbBbbqATv+XHAL+H9/0QNX3+FbRmWbx6z8x/9Yb05ODUrIhTbPoBroJOIxxTh+kGgtSx1/xyD2mRUAj9TIeQfNekKB5hnIq/fswnlSukHnTzBhy+bZv/J+dTx65LDUhlxj8Tyc/fZ5e6gf9mt+J+PHc9Emfm+pOOn5oT7VrjHXGXMC1TXz+1bTxT8oP0Zg6rK8q7Wz6aUiiRV7+s10IixWHdtj8z+j/aZf0865BzaaEr/2Jp/1oTEMuA3pxY0Ik0dP/u7dJD7grc+UXXpd3XPrFixdVU4f3UyUiTpLlVi6MIdcn/8O7ZG/Inb5wCdYa74S2fz3AMNEBwbeWFqcoGHJTxwYtf3FgCmXMR/C2MP7LWBUTWsHeuA0G4sT4l+kEzgKcILv/2UUohtaFRv7M/Gdc7L6EMe8FrKP0RCBB34x/dE7x8VHk+c6JofRv6hMfWoHBznz0T24RDnuTSSZ5ivm1lR9jQ/dDxFGCLUuSX/+xLU9oWh/jZf7rwEzl/l/5vdCQWwAt3f8uRDKH8U46c9DBSZYqo0EOFvf0jhiHY4M6IRf9D9lrBcp8B5zYSjxpg4fSLkPungZg65/xrvh6SFk4IaALPb1qiXPiDt4mEzHkErdQUir9GpV3hyE0A7QCj/0hsZwu/bjg5kOwi/oDIBVM5ZmXqX91LJpu6BVRfhybpiHaR78moCHy0yOXi8ILxz2ieASLkz05Tkg+ZJmSAQpS+U9+sF7NcRRqGCKYuukdYP7dRMw/JF/9j8au6+B8OBqWWAxqqin0m9aBITfEq4dRgm8Ro7uRbX2VyStyEYNmPhieWUAOrn2w6y98SvStJH2NkZvZGHWlQCtgcOWrTv3bhwyuYqiHsXIH+qOP/lEN6qoh7dswwzxJ9Ci75dHnRB5NP6Krh6Gf26BSYYV8+f3VYgRhHY3+MfRnXsqFfvG0Vy9BMCYJNiG/4E39TwzN58A77lDIPj1jTJoLI7VMrhz+nw+M3MMdj1y2OQNPEWHArj9tGJMu6qN23qmUydZ7pUcuF8zExNIlwEJXN7xqtE/1fPfIpQH1ZhhQffRZjEdGDoo0TA69f6bgDAtTrfbXwivLFtS7CHDYailGVg5LjE5+DY7S8llTf80GtrTC5uVJGPv2lvtMfzR+M3CykRdzkzxp2JVURPU8tgWC7DQMPse/LMJx8fueXoAcdR9z5e8wYJoS2zS/0m8wUlPWfkeQM3LFpV8Ki8GqgAJKfM864389Zhg+gBsSCYpcZk1kNSp4Z/RADOP/PgjqeWv/zt6qvYvAmjc+/GyK/Nvt36YBxggEocnrxHp2wbFRLS/gCD4b/UP6hF1qjOB6cZNAAsDjX+eHt0RktPxFwfn48mdUd250+OSPwf54guLX7dvxqpYl0//q7FVV3YCgjdkkjfUHw6lTf+bNY4uXZji2yMVx5xvHpukfU38GO4uzWW7KLGM3jqzquhm5E2YqeuReGmLIXSob5vO8/GfeV5+Zu0CFpny5uW7DZuBC1O0pnPrhfFiOkAqjUuWPm6aZ8NGzKcc/Mf8WYwHgP0ySnmDN/2nIjQOtQMx/zj91Qi76n7RzVLAzGs3HzX3FkOdreFdrLd4PaHekOtYJqpV42Lr5Zv0mdT7GKZ1S6bMw+WnI/RU4kgPumqJ4JD+MfgkE8xw9qJuq6oEwCl7KePnjz78wL5qvygN+qO9xfoPIii+A2TvtmRT+8wN5Sf1DTFAGKs2UbsVajvO/xDhjyX850J9wQa+0LFYQLxg60RAnTa1nNX06ZsSijTnnUqxJ5P1gbDP5lIuIBSHQCvDKDqPPGBK74P1MSTYt31jmpU/961tfmLmyzjtd/q4CfFZ+OMOYunSDR67ESJEvUukTioJrv2zSkHtgCyA8ocN/1p8Bfq/r2QGb2v55rzndKu0XyA3vKX/0yM3kFJUCteihn83mrR6nGIdF07fn35TFsHGKvNJ96elQ/c++1CSGg9mtgKd46+MvvPNvQlKExaAx8hw2/jDY2b5OkGKW201XTAa0Agy5Zv7B/qH7k1JhMH5uHlGft0HvLVz+kXryjffU+mB+SYa77X9gjT0xvqc7kkXlXfhbzjlQaMjNOe9iv5mAVsAbFHg95OEOioseJlRWcdPTOKo2dcGb4qEkDhLIw+TKfDmM7lp2Z0SAPSP0mBIHge43P6A44afiYKen5wY+SDG6HdlcdQK+bliiuz0DjPno14QhNwpjloq7K479saSsv0ufi6ImGRZrUn7gGu3YgZJ76s/y+wJ9mfoQt230YzhK5KEfZxfR5JOTKzFqiUnF+h8NYy4jwpIH2SbCDUyD16av/mRJt6OaqU6eY888RtN7VBAMyVN/el0+gN30sqX9A3e25TTPm91SXVMOLcn25wAZNsh+g53A8+EhKUlkNCnvZFurg/TRVkMnL680yNHQImVlxg792LhF8JAkTl+y5Mn6dwBu7JkeTDm2U687JoBLwbMOfXohjz+vZ56109c/4gg7NhgkSUHZUqy5pn9kcIRYP5B3fxmk8OrpwEBN0BSyoovGwUNnt/JlU4gloQO0urLlXzaBPB6z9PqY/OIbafwnhvQRwJK200IYfu5DlHatC5P1bwij4+Ux9PSAO6coYvdSvKlfdD76Iw2XcfKwy5PtvRxV5DFJD316lj48YmBklhKkjN4mopOS9ZeXpI3kj7oSi5WDIzZQPkW0+ktxDNWuv36TOe1QF552nGpRb9/IspgfZyFa+COvvJXW/8z4Uw4T5HvP6aFKe05fmDzcK71xabRet2lL2vinBaUIolUz4Egd99U8+0xoHELkuOOvoX8SjnX2antYjuhxkj0IBocw/rNlb0Wwxn32SIeG0bpnIuj6278kNlfocZXXYwT7cmcGPhFBSdU/ZII25EZ7xNvMMgs7fqdz01cSYIC+sDHHzsPcy5FJzhm0opKvjfztuktZ3eeFX9CYRtBxc/bJbdRRDfY32cS66rHyIzybzv+mdcLHSpO5WRy7+scUi3OsbA3iDFSq28XkokWLC+SwTVh6vV4A/Gcml/+sWSvo3vM8OP6mHgV5pWHuCnjmffH9j1750wFvzsyTIv1T828acnkcnRUk/ykf9vz7ln6dFSG5MqUrsDH9ITH/JYukPDDfDi388xnmyTkGnRjC6DfBhj6DZ2ZKUesPrn9m5aNHLstGj1x65vrqT/rs/3vsVkHdCGeSXRBAONvEDb5bYFxlHA96ro8Z3F1V8ngqc+ziiRKj1chXQ5/N2ybGZj8Nxpxn0kBjxgpkE9zvQFDMKnCKSd+IIu1z7puOuqa2v6HfptH+iGB/VGTVt4N2X9D+9Y8/vPO/OntVBkZ9Om1mKrLMuXkI/WtgfKQxKVO6ELBNX67f4KXP/dEp8EZ2PSjpnchTW2HtL2sSB1c3Uzmy+d145ProZ2vI/Qu2gG6wBezAfMjX/qcjxs5ph4fbAhi/hFjoOqXKXw04VN0BKIGoxPbrRBighMzh6cQ9N2/jj1Xjng3isBiRpGyQSUjNsMYMOznC39dt2oy+NIO3KfTN+odr9UwOTgyY1/v2CXqTh2Qt+vxYB57NdDDzJY35PEn/ZNXf0I8LrXAlDLmyyeahny20gq+c5js9Xj4ukAtgcvB1sv13x7otbvBKk2fhNeccKDTk5px3sd8UaIVfftPPo5Mm+inuGsSMZM6I8o/h+MPbq7/U/UZ0lJ6QUQmak4jM/TxEh49agNLzYDAC2wQlwUUyk8+EWbjs9GjlOQNHMR57HbAGICxd16JfvVJFNWpgt1DecJFBjFytX/EilYBFXxtXohfP9MRlYB4ffdYpU1TmGYuA78SjJHjWpR8H1ye0chl+kAkoBj2hKrpvh2AYE2PPxh3KkA0A6beo4Q/MUr9uAz4wp24W/1kn5s/AMFys+tJ1AGNfjiBTvvqz/c/M0sONwaaKYtYTdSzPGHJZOLv+5H+mAC7n3jdDrd3wEx6lrKDY5B2ubH8iRd2Cyd5+e1XxVdX73eZff4cXzirVEYuOKCM6J4sm2FlCRi36t8AQEm+XNIjyzNLgfckiaH8NQJ8OrcBHr0eE5Pc++1qq7aN/FtqJ0AxxE3UI8+GEwpfOxfHh7zdugS5JVpKBPaSv4qu4kVNN3pycLIK3EwPShPFZDLNc3AVEKH+Gvs+zQbwheBoA5bH7f1XAKYwZ0t2QTrnOQV+fiT4vCe9J7cB/nyH39lnPqzdXf4ZHtZCZ+g+Hd3scTwculDcBt1eaF3Uq8jfrg0kyvmkEQ242m3a6wNn9nff2++qBea966dObePLFfSIz1B5Hk8VLlJwy9bflj/iWd4PXYW1KArIxACOOXX8hHPB/SPvW2MiqF1kW8+NnMAoTm1BkRBoPv+Bqt39LeFYPPql12qLL5GFfuXiYuvBNeOERYgYtZY0/Rv64eBt7bt5tlNj0zf2wB2fpibCHPst1GwwrteA5m9N01VR4zq3BBlIgf5JPwH92t7aND8DJnSO92V8Hb6vl8PjytT9Z1hObT1wYxE2rvwnGiIjgkNxYZkRu0/9d+Rt6CjdeoucGdnkI57PgXXjkeurfvC4WdhmChtl50eAxACer5Bg+O7cjf1BbQdLjLz/yRBM3RV1DgHky7Jo0QKf3v0xHRJkn5ZsYuewvvv6n+Zi6gRVWFn4vYzdOgfn6XyaD+Hn3zVTfbdyEXAIGWfJHJt6UZTBBjsn0oI0aU1jmF+D9WQmLyUb71uDHWOkVng55YqFX/vaCYe6uwafHyifTQ//U/HszjsT2vWMSRVeaUoTY0n9xoaIEWkEMuZT11Pln+0MbeKGiyBPKZe87JqqfsUktw70uCX+QAhXHRiM9KcOwuw1fo+izTrNjBroy+WV75byGHsFbf/89rf6kL/xFpvvBEDm80wmxIAZMGYi/e+9TC9RXMBZKXlAsbRvXUwPbtTaPJK7Ul4OwDtq0ZStk1nydpK+DLPbyBiM1T0vgZATW1Q2C1rTmX6Tf85jDcNqlgXk8cRVYItBej01r3/qjAgzYD1zQO5o2gvneMHMuyOj2Jz2b/lmA6Aib3+rgUJP4hpd+i/33iTwxxIoY/P0w+gdU30Nd27Njos72zbkw+n2/6ScvffLyZq5JIsY6Oy/e67ky1iQIchY1r+KzYsiF0dCe/5j2H9apLU5LxdsgZ16yGQCP3LD2z7SWJizDE7AFGPpsQyP/crq1f7QhlzLMUzhh9Id2PDbN2YLl9iUD32foM08z/mXyyKU8D757Kk5OI+aGZ/1TXuQ5Q1/CWu2GmU8n6m/TRwVFL1I/+pI25E5MkX/hJRhLXRnXkHv5pMfVh99gk41ErPqTfgfM13xOQ3xUxstyO8OxsCY/xkqvShyM+d7+V03GS/96LFbmhQ9lxYFCQ25W7MrZw1wAbMRgKz2SgxYSlTVvG+2Xurhn1GMev5f/MVCs2/SzYkRJOUosnVpPntjJdWKXxT3+scMfHwObhIv1s7BzJEUJXtc9X1SHGhphCN76+3Z4Ms2QKIs++oRWiPLI5Ttn3DxecTfWR79Lq6aqS6tmOuuQvyx/z9sfCn5NrT8XnufCk+pIROb2JXobnT92puzo+ujXALTCHf3DoSF8ecb5jpO+c7GoYcRdJtP+5HsZ4Oz1PPpQ1ergOoreTlGJhi8Go/nyh/XBY+n1L192J+yG9QzFaeKxfeJX+upP6SoDI8YwHJs+GJsMmdLL73+s7kewqn2rVo48QppYnArR1Ppnwv2ToA6vvQ3h5KCWLv/0GuCEKw6W5Us4FjIJ3plbIUNXAK/0YGBUhyVOFrUHi+FxKn09uGY2IEtwEOC6Sgd16t+hZfjgqnFGMdGVzsk+nkq/FLxyaYyI8ow0dXt5BY+RLxLDc5iXA/k8C3wuCnpcdBmdYOjzmPD12FEuSkWTIZHeBHh2bkV/u7JHuPfmL7/9rnrdPjFBi61r6NMTwA0uxmM94jFLhSdJtw0xH8OMpHIsGl7wLv+HCkbufoma0JOWmwbE3rXrT9w+GonjyJeBVmCm2tMS5ZMi7hBM2N6Wh6VM2INqsN5MaGG5ymd8JXpCftP1NHqjMiK1V8CxRzc9jkk1gzMxufT5PIOdZUricQRvUbf9jfz1AKYzg/RFpfVbflYDMTHmwszU3+b/Wce2DF2k+fIlTMP7iI7s6/8y+IFX1XavqC5CkIUoPFK28d1PzFcfABsvTP9R/rojqN0phzX2FSVPvuN4fsmDCHKmmzXBayP/e+++qyK2am4SMRTHPvOyl/+Uo9IlYWi8oKcXXzipe1iCoJCW/imFkxv0xIwzRrwCbLX7gCG7D44GhukeU8/utzyg/nD6n6Hf+YhmquuR0XMDkw+v2gD5obf+EsU6hvefnd9E6LNnly5HbzSNxl8Nb3CH24ThG78QpognbrJNOmgLDafmTUOjCDaTaqrhITBE5mlee+DE0m9/MHgN3pXXRZmwgDK/6pINH2EQpyyZ/m/XP1M0cD12Y9NcxhMURDodeaXnv3X3ripHd20oHLse9j3H7snz3xBDIE828JSEL/0GiIvBgA77BXOu01sfonjqhUbCTOkljFljYEQz44/N/2wwlTPR+afm34KRKx65Sf4b8eU1/gmjJ9WHX2M+I0mEC+3KPBWMfvDIDcHI5eNT0H6EsTDtb9Pn740JHQL5DpOHpAcgCEpKpc/+l5/BzgKigrt/z1ML8TGdPvnAxPG3AjDcz+3YBkGto08ScIOCwcOee3slughGAekvOp9iRYuFBlB7/p2VcqrD8N/WP6Q/8IQjEbD6QJ2R85ewIpdNnKO+WrdRVwO/m/GH9OmcwZMXvnkGs3oeZeWmsTR+Qr1wjspfleoPeL+2CJTtS/ToGznpMaxjQJtNGbxj6PPj+PN7gvbOvtcFvooOUlH857wzDMudXs+MJRBGn/W/8LS2quUByfmhXZCZLy2R4Fhh9OvCWYJewXHmjNQ7kzC2/BKsSRg3Jyppj9y/gkfIKTAw4P+wLKEVZC1924Q0/hv5Ow9ORq3qh62lf8da+mFtC/C0f6bA56aOZ9z8oNr2p4YqMe1v6HfBmB93rJI1JrDljfzZ8984+pvyPH7eK179TwYPiOhLlOcR7Es/bPLS5+hDnN2KIZjV2pA7CVSS6x/TJ9g4cQ259MjVGLnp8//2MOT64rGw7ISLYZ84/ajmAlMWJ+jkS4AmuwcxHmz5M/onKgiqaffCa95xoNCQm3e8DM1pAHATudOT7Jgi+jJYc0KDRlBw3MLPidEs+Sx+YxROdhBJqdufKTS5g0hMnziDx0B0XB6/9NGvjkXkLf1OS8OnpNK/C7hN73zyVQrd5Adg6sTAxdFeGtjNZN2c+nMXmd6k9HTk728AxuFpHI0mZq+tXHhslLvBqQn5YUDZG2UgfqlrFDXlfxflx2Ne+vllyJ3KCeybyxPF9dEvC485GqDpdcOotwwWUBx4W9w1Xft/7F0FgFxFtr1jmZm4EHd3F2JAiAAJTgiuwXZxwsICiy+62KLBgnwWT7AIESAB4glEgbi7Z9z7n3Nfv57unu7pnhgJcyuZ7tdP6ladqid13q1zQe7P/mO1TIPXCGAJk5z6X4oHaXqbhkvE9a5R8AbbikiUQfjrMcg/ISFORkBDlAO1UIn6i+9OmYEyrfFtfh7ayKEicnIHDk6/g1C6m/zrH2naCwcgJME5QNMGds8FNzN8t8KAkB6W1YFbqMSpM29iGvPiNZt0M+33jKDzqTdXRkcOc/5Fq1tEjdw/1m8tPKdh260/pyKGi/LMdrobXnvrQNqHO//ZP0ZAxzOctygjj76Hvjfnd7ST9xJCDetQ7UScb4WnSQZe1rj7srP5179V/ZrAeVBYnLcRZ0w9XAzSzallDKbQN5E7MZU+XLoN5OmmPfuKXP9a168t/74y0CNCtaw+hAdJUKqA6fUjb760iPebIzUAGRhWyFt/Hkr8/T1y+Ub+UZCFvzEoHTe6+6L+D0BGgDMnokmU4tgLHJ0MvBkRwxD2Q13/1EaQfX/83f5/QxgN9A8hu/PlrF9D2q9VFV7LCIAZKa1DhNqXvQ9ornOCPqARGAzuHsQLEMoZFJcYEGG4q2EXov6UvqEETrRp3fbdctdbn4FLQhlCnP9OPh5JxIuwnpBsYP9m4M0alSrqS7sNGDBu2Llb5ixbjd/0pEI2LFeI61/1ihXgcXzxYQnu59aX0wAn/8LpuaHv/yRD6EFxMIkvq6554V3Jy+O8haL9n/W/6ayTMQW3dREz3MZ7xDreI8Jc/xjQRe8RYTT5eI94B4E/5uAe4doPd+1xC8Drz5Zd+wLOP9c+vWL4sqYJpn+zfLNwP6TE0OO4RsSHeAHq//LQte/a6doCEgUl8MjlcexDI96CzE8x/a+we0Y/+HLL5H6PRLCz7yllwMQ+6oe/SitEUW6dxYJrqgLJPPzanzhShoayGsSRz1jf4Bnr8aBnLLWPjzfGT0WQE295CiuomyMNkBkbghImmdmcuu3miGphkbbZ/1vVqyG3nXtKhHsK7t2Q4XGvf/S440ubUEljSCAIlGMlRmrimWAYiGveh8IFReS971FI/KgnJAvnltWL/yUn95Rz4S13qNKf8fyt09G9RK4//u74g88z0XgRUofRJQsC8YC0QgQil2OOm+DJmQ9c3fZ37WsfRYYD8QLkBswUYN/wTyQtR02aDkk4lj5UQn/Cps8fuDHUxkO+7inou85fsc4vX8e+c3lg2b0dCXVtinPtVATMo+ZoVbxQTcdsun2Ypbl59159rl8KzWEoxTnJe5j+8Pa/gZ3bKibePXxfuZgaf8srH3rHQkXtE8N/gtwjseKfiP0zCFI1d/k6YBZ6/Nkf08mLk0egRMjN8Ex1tDKZe6B9ShNQRz/42VRtj5mI+8LasPe/SNIM7MvXePtyYb0C7ZdB4LGbEEeiT9vmhbtgic96T302QTgODHf/rV6lgrxSzMt7fVbGmMTRRXezD7TfCg4mlI4JF8CPHr1vTvhJlmBM4o7/Iz0r09KFT7yJOrhErmub3xgv6MyxJv4rIy7/DfzETgTodc8/t9vyQMojPBl2LP29BrUtNBBY/2hlCjkTcAvGDaHsV4LOMYOu++5VkHL4ZtZiyJbAcScooJwzA+d37+058PzrjmeUcBJAbvl5Lt366sfe2EHetd7zj8+/dGC5a9ipRcbE7M/PjpmEZ0s85+DcDXX+R4o9E9CfQ5z/T159fvT65dDIdW5ghdcfYntWGKchape/jjGbiz+ffy/sF839cizul3gR40uF7X8p75eH0RHCZ9IWFAFcw9ELLR1WBHzSCnpe8QGGASI55dYxqyc/FrHGdxHQZXcH7ubdSU82HMc3N84Fl2s8uFE3llugxxZOlNyxVPj5BKa0/IqpLUyh7HNaxIXwjOVbtTQQO/QgGvPzL17P4qL2cQprXnSp/2+EKWgPfwDCBPpPbvVC2a9VuYK+oUzLBKmE9PjV50KvqZYu6+9PMO2chDIuroqV1767Awll6vvUh9QDp3KtwZSlL6b/igceirqHx78Ogsu8CE2qQ504WKIuL8UAirPv3gRK2v4u/q2ifBNM7dm7MVCnZ3Qo/GmfPZIP9sS9eT0OnkWD9i1Ev1mC9tMHaj/8i4vWW+gdVbT/RzNd1IluOwMlQj8L0f9Zf07Jo+YpB/pVypWVVHjk0KP9l1VrZfUWeDBrlQrtx4IEfePWy8N6HPBh7doX3ne6Qojz7ylMC41G0oFv/qmRG2yfbV3cVEQaLmynPD0+VP0xzseLD7QTyOzmdavjV4xqNi5cxXbagkETgykpaNjkkVO7tpPrBp/I7IskanC//90s7E2ccIyb/OpfNqmM9CXOmPbNN8ypIO22Q+6EQZJWb9mp1WRncc5MPADFwbuCnh14SRMqqdQJvFHUppr0HgkGgzpL/tGPSZLyxVjw9Y/W2jasq0Eea1WpKDvw8oN6t1+B6CnAP//6u+ffZQN7qqYfPXA/njZPxs1eUOT6q4OZEgR2okeuErl+9efU7lD2XXjDnX/h8EdmYb1dqLk6id60Iew3qF4NsjcXhGqCQ76OemGXICgH2yVU/c88vmOJ9V/5gmAKyE/WP1T7B1QiRP21YwJst/1D4R8PT1MS920a1AnI7lD+oOeDekDAE4IpuP3ZV97A+VK1QtmDNvvs6Mkya9kq5KigqTH/+jfHC1MGOQqVqHH6z3dGw0Mdg0a/898ffw6mmuBZoRXwaua79qTJQkwzXIqXOegGAe1/WvfiI7qr5zXuLcVdf2rg2SAdL/XSIJHD+/9jIHJb4aVPcGJAWBKQofpfDwbYLKFHLvO/750xshJSH5H6X0Oca88d4LmmA1J4wIY6/50gbUOCq1rkN2chkCAId/7x+bM6cQShlIFnLN4aH8PgOBSOjiwSzjvspP3I7/yLZoDs3lPUSJjzj8+tfRFckF7b9ABkubaC0F+ImRTEW4372ae34BuYdRTKW/AfeOHDl1Esq3/9+ZKHBD77PMkVvgTlC6flG7fLbAzC0zE7xLkmOEe6+FOP/hkEBqS8wqFKf8bztzt91//8Z33c64965EYhUaXBzkgW6POUFytgzUS5FcquFJdGTfpZJs6F56lziM++nvO6LgbPCknoi3XwTFNT9qVmylLMaKLETnD/C/X8fziDnfnXKwvXoP9AimkJJWi89fdtP8D7T6j+xzzj0Fffg+xEqADU3ykR85PPtC742U9IwMv0Vs1UM7YK7inUN16AZ7V19IZFcts/GH9K5EV6Yfs9nDNex4uecPVPwLlDhwk+m9G7djmmfc9HMKiN8FwM1/60SekmOraES0p88UWx3/gjYF+/+resX0PawX5NBJ/bnZom30HfmDNkw9nnVY5azeGk6Vw77nVNcQvT/ryu9WnbVIn8yhiTpGVn6Wxb3h+d61og/hyT8FmZDk3hkgY7I5Eb4vy7G0Rjj5ZNwh0acr1eizBW8G9/XfYC1AAvxC/BWLouZjzRyWM1dMTpPb5rf1qx+NfH/i9E4AJYoEf/VxhINFz/5z2fUoLp5ANwjeDMQH8+gPk40gpeZyG/9uf9n2PMaDTx2TccUpPPid4LFDP3niRl8HzYq3UzadOoDq5RZWXFpu3yy4o1sk6lULijN/nZr1CujLwETqG44HuU+7sWetHh6u8E1q7h5h7227k20xmFZyRbEX/e8Ycj41f02nwXZBrX6v0SdfZef3kkHeGoW06tajpIxeGeyxnNyyCTxZfonG0Z6vzjcc/iflnnEN4vw1bYNigCRuQegY5wHd4c7sUbRL75LIzCjHPNvYPyyoQThyddLC7OBVjPNXoi6sXaW0is5FtbTi/lViaeXBfCs+ncYnQodcegDyXGvptBs0gHbt+5wDnHcxofRa5HgnwpLn364zwZ/fP8EtX/0v6Y6urnEeHeRIPtE0VeXFgx9xFT68gbfhT410DgkpG3FV/+4upW3LZZv69Wj+Z8jm6RDkX7+9e/JgYnDEwQanATqlxTFy+DHtcP2HRo2r8spuq+eXtoTcDCt6VsFSe59e/WvDFusoNDFdG3jm/R+dZz7rJ1Af3fv/6qr1XC9r+0X/g3h87D4nsOPCwJCu5//kU73UU13TZCtyhE/zvreAx8MFW9uPTDoj9k5Nhp6C+B9vUYvYY47Rdt/RkU6q0w7USc6alBT5Norj/R4n8ppEP8z1//+vIlC18qhLr+USMt2GP5Vki7bNm938niAOrv9r9yZROlWa3qeDDZjgAFJDMCr78MungnPEr48BZt8hG5mps+DqPRcHSU159or//hpnm9+OUU+fm3VTBY9PrnBA8JTdpFW7+S7HcBdDqpiR6q/gwAdWMJCHLapZ4aB87zV67FL28rHkT7u9cfJy/ghRcHd2E6ZQ94+x3O5Ax+p4W9/rdtXFcexsyaQ5HmgqBiVPLi+t8LGLCHk6OgHulrIEQ1HYLrTzIGtm/g/kpZh1DpMzwbfPrzPG3daK8/l+Aafl4I7w/HIxcDuxDn34FO/fseeNBjNlL/o4TK6T06hKpixHWOR+4fIa+/3ZpxQFr8vZIGGBxwNIIE6vNQiPpzn+D+f2n/0Ndo3wA5RPtHkkWiHffePX/ZWtgsev93z7/g62+k9g9+JqStFRhk3gedQDa6Hs/Gj7L+4ezfdu6AEmkzsxyR0p/x/O1O33Xvf8Ht/9TwKL2+MMPod85cYQq6/mpAnWKkFXhITh6m9I8ao0GmtG30bD+w8U+wfeYy+gh55Lp1oUwZg7ZG+/wVDv9w/S8hIVYugkTIWXj5GeylzDLw/KJc3LbdiG9AQA9i/MPnjxgEWLsbzz3BXry0FZx4f6f3P2e8HYr6J+Ae/A+QkZFsq5MFXpqHav+Drf8AaBJHI4lD3J/jmGT5OsCC1sMD+qHA/+L+PXA/6xoMte+3I63gjCGD63/XBSUncjnj9X3MrgzX//T0pPUQ1/9g+/71Z9wXSvxFSuQDPsc9vyT2Q3l8Oi9u+aKfZxhzK3z+juaFI8vJNuX4grNgI91/tF5B1z//+vN4vnCkTGGk/syx5nDwROGe/6Mda/qI3KD6E5Ozoc97edBYky9W/vXeV4pXSfDXzkAAQtRfZzoexiDBirt9BCBgRG4AHIfnx3WQAaAgfaG+H+zw4ZJJ7+r6pOn7ybGvrteTBMtkcPjfSwTxWF6i6IV7Xt8uxQaZ0kxDfNAR+xG8CeObbqcwWhA1G8k+B+Er4GG4GQGotE4on14ycbEgsfzJvTdgvZNfCNN4q5ctN2I6EN/uqEEFo3j7XaAlfJ9f1Hg+QDyGKdZL1nkDsiAPDhJ4ISVstM8ZWG65nHW6VehlxwBdm31TOF3AISmAN6If3XN9seUPVado13GK8Ei8wV69GdGRmbTahfb5MxL+hMtbUx/+lNX4B4TuK+ItYUnSLEx7femrKUIPOqYDtc/yxMI7i2/iQpEC9Or5HgHGeLPQxCoz4WckaQVnR+cm+zQemn9dhQBgyElv1WhYvjl12zma9tf8vPbP69sZepg9XRMB3850l3fDnn9PXXN+VMHOHI3cLU5bBdW/OI1c/8LwDegrX38PLSnnTfzB1J/SK89CB5re6qESp8w9/fm3CLS2wbk0hLn+lAT/8/CiiURBuMTpltshAxHc/5ITEtTzyn+mwYrN2+T+d790zu+DbH+nOdgZnH7p2u/VtoncetbAEk+v19kXkNEp7vqjGPj1/5Jef9Hx1fM4lPbdE59gpgU0sEPZbwcvgocvPztcExzy9Vf8Z5QTkBHXYv/rLw0dD68RTlMraSIJ8AzI3IXwKCpJ/wu2Tww1abN7pBy8+RmVmLIMhzvdAy21VZvoZYjkte/f/26GLt1Jh+hBmOfytRjwpmUwwJBzzVS7fvU/vUc7ufqUE3R1qA9ee16CLnsesOc9ltgd6PUnFu751KCvF+ba4zwbfKT6ps4gASWKcP3pFEYf25kFwqmWRftfNLNAQmFBPTnimQ2v6nD9rwzug2/dcSU8ykoesZ42HQ9YavsCaLaTX/2VgIb0VKRE76W/v/ShE5ApRP2D+z9blPqk9110epGs3fIEP3+y/hqoNIrysB/+B1PRf4Unmia//udUUk8EPR2iff45t2+XIvduJdqhBR/q+heu/xdnfwhiTgw/Nfy5UQSsKFf8Gc/fPvKLZQyBf7RkAV9ML6MUAFor+PmfgbEivZimeUow0RNvB+75xeEf3P95LleBxzb10H2a6UHPf2MOc7Azlt8/8Z70CXTpx81dgtlPmH0DbA9V/2uEmCMkRkI9U/uXgdP0OZ4jngdjn17qd0Dm5Hh40UabaPvRD2Abshklff7WE14bGWNH2B4RpW1H9uy9Iv3vYOyzvpQ2YLDwhChf3uuzMq5rnP0W7fhTcQ1x/nE9r4IM5FjcszIDghbAIzfU+cdnKj5blSTxWsRzcQm4ANqP9vpL+/07tYSX9XbIIdHD2vtU4O3/sSDlP7kv8lia93wGX0/HPTVa+8F8AOvLF7dT8KI1VP/v0RzBTaO4TzEfXpsegcwOg1KGuv5wXTTPP6z/iKGDcC5Fbg/32hyu/tEGmnYCQXKsWZT/OKtX0WszZy2+hhg3Ts9zPkvS/sHX/8F4lrymmGdJ4mvp0CNgRO6hx7RIjo6XVjrW4zTlBZxXGiZ9QNfLsY90xPmnF2ieTLG6i3df3V+kPKadHI+AF5ySXQ9atgeTePG4F1MFqXHkkp6R7A+D3AIDjjwFQm0eCQMUQC8+WhCnLm9jEFMpAqHI4BnUByrggw/+RbLPafP/d9e1AdXlFOZ7Ec18N3TYHJQc+/yh3gbIlzcpR8aCe8TIsBO6OeWnvtXyddoWwfbfuv2qqL1aAwoU5Q++9Zswb7FKPaRiOl+wfdYiXPvjCu214gzKyycmyLl9u8oZ8P7x1xCOsii62ypMh38X090YWTxS+wfbd9ufEhw3Q9qjMTwcQ6VCvUJsDer/kQKm+Oen2OGB+ZMf50gWpvy69qNtf/f8o6bu0L7dEdW6vn/2Acs+Itddq12oEP+oPVgw8Pnd1S3SPJzS8vyPlshlEVZt3gFd4un64MSrhLe3KwbR1p+6VTfBE5KaU8UlB+fFwrflWbnOFHAHu8L6R2OfUh/nQw+VZEtxacZvKyE9Ai1bZB/c/09EpHpqjfknDVoH7V++DGKJwtWf3sf0juNUWpKcvmnizCzE9ZdeBMNP61vi6Wlu2Tj7gtp34a4/DoaF7c9z4UDO/+shjRGKyGXUWr6kCmWfUwXvjfJh1q3PwXzzvsfgYv7XX7f+DND34KUH7nX6A6Z0vv89gxZ6H/61oN4eCXhD1V/vVIQ+6PrTBZ7X1GSshrY/3IlTvv/x9meOmRD9L6lMPALSXV1E6/lgyvUG9EKnLIDcBs+UEPWvkJysEjOcQh4u6bUHerfLN2/37lLy608j6EPeeHo/nT4fzg7Xu88GHjwUOO3oM4kqFL3+lEOw0PfvGl4kSx3YoZ+E6n8luecEZ6zByCh9oGeuoqqwElyey33bNoPm66Dgw6L+TeJ0ipbb7cfeQ9F2JHKjmSLKIzhNlLrwhTiGbn/3+lMOkjn/d9c1RcrJqdOqb699JxB/voSNtjyUYqIn6mc/zcU9hVJByOsArn9674bHWmcQz6EStQr/98MsxBWAh2LQ81+o/u/Wn4Nz9/5TDZJB5+NZkS/9o4k5EaockdYd6efvwhlGbEikIPyfvoYaucU/F/AwfTG9AdJoIfq/M323+BlGzIOJ5Xlu9CTo7W6N+PyvB6DY1Hl/4NIz5KfFK+UTeJ2zN/LPqZFTos/v/7vufqQ/1iMQ8euYObUKEhAluf+E6n98DuEMpgGdW0X9XO8L5Ak5rQOx3whT6K/HfTB4yno0OFIPncHflkIWh41RUvskqukF2wK6stEkErnUyA3V/rR/J5xaPkC8AJJyoa7/asOv//M3x9SXQRYkmmC+/mXks/L4OYvlM3iVZuc4EmglrT/Hv60hI8JrTqRn5YuefFPy8vFSNcT5R+/PaIhD//JzmVrm9777hexGkFrmG834U7kA8AGFWtHeEvm1/yjM/KuEFy+R0hTcq9769ke9XkdjvyzGvcF8gC8Oi5999/qvmvglePbdDcc7Os4sWb+psOjIN9TzR/D1h/2vPs4lBhqk3F00SYlc9mdkFqr+0cr4PQDv2mW4nobqf4zHcnkI2RvKCjG2xlbGKQljX+tQTP0pf6f3y44ti2gXR1N/2+fgEDAi9+Dwi+rof0CDhAM4ZwDJ2zYHQUyFlwBnmes88AqNg55KolRAxFN6CnGA2Roel/zjm2i+bTlUiW+TJ0NT8cuZC/FglaH2C0uoZ7WaIhFy8cndfVPMGHTg23lLdH/n8o0a4X8MPHJfv/lyqQaJhUiJwUN48eaDnH/9g+1TH2dglzYhp09SoHzSfJQfAX72a0A5p8x6QcLdCC/FcHOIQdCbCij/8aqhynK9jWirExGlUgvNFdoW/PTI67dcEVX59bCD+ODbXGrATUU05l9WbJA8FbB30dSrpk5BpaaiJm12bMemejWqgdBvLGfg4aM4LamSFG/e8rUyGXpbv+HNLLVziQanwIayz7evfEDq2KyeDOzUFsRXo2L7pePVg2kvOMa//yfjhtwXkWFvwENcSRIfHL+BnisDoDBACfPkf++dyPlC+5fFeaTBu7CtbFICtC/r6gNb24Z1IprjQIPBHMLV/6mrz4tKI1eDg8CDJdT5P/yUvjKkR/uIZfHfQdsJRAIfmulBkYFAMsXVPwvbW+IB+QzIOERqJ387XOZLnnEI0kfPbeqLEWT2P7Y/E9sv2D69aNs1qiunH99Bv3XHKD4egJYwrwWFPaSw/3EaPgfV/omahnwDvxQDl+3wCtmxL03KIEhf3aqV9SVXgxpV5OROrX3aVPSGH4u6UNNuP7QR8/H0XBNBLcphunejmtURobiJRjk+mIH7XQhO5wQRBEZB/S9U+xM/p385eCq+vjOksP5ab7/z/y5E9g4OIsJ9Hvt4HLxD4LGOfYPtU6vtDgTGO1Lpltc+BM5ZvvPPv/5dQADde2FR77+SlC0F96uZ6JcMALmKBGOE89/fPknLE9q2kFMQgKZJmJdPJSlLtPvynvkOXpqxqLwWOoV2l0XvT/TAOpSJ06A55c6//sH2n7n2AryEOy6i2XnQN5yC54WlCN7IZweW371jhcKfUwtb1quNa08H7a/RPrvoswEiSGuQSLdUfv3fvf7UqFwewZHahnw2IJH7PWRpVOtO+4Z+6NnVH9cFemAfSFqJvsZBr5OK1v8haCy3x4uKA03OS09q/fEk9ssFPxkIKpppv+5RJJfe/vZn1cUsrv35fDcAmAzFS+HgpPduEMvaXdnaKJOL/yAGpirhvZv3FEpjMVCqc0+hRW1cfLu9yWkrt/7UBm2LGQXU1o7m3s1rHwObTkX7L1m/Rfbj5Vpx9e3yOE8AAEAASURBVHftU5f6nF5dZBCeN6P1ygvGqyS/j+Tzt/Ni+j3t/063IuZuB2NwPjzPQGs/Uiqcvss9A/v/FYN6a9TzSHn4b5+3Yp2MhuYmNXDDtT/bYlDXNuqIQa3JGZAPegEyQsH2eeM7Uhq5/nVwl91+x1kMs5evBuFWoC+PnXgSTp/2f/5NxPNKLp61SeRxNmBzaBRzxuOJmJFxoM8hC+AdyiCQf+CZk0GL+fK6OPsMDHpS+5ba5w/Uplt/ar9+OeNX1dHMx/gmCc83xdnnSxnGtRjUuQ2modN1Kbrk9mXil4Ngnh5qnim8zjWTmqKVy0NrFzNJGJ8iXP3LYUzQoXEDde7h2Ppgkj4r40XVrN9Wyx4ED2NfiFR/akHz/jgEjjjRXNdYvhvwgnw3nJiYgut/d5jnQt05wgevRYyv8NXMBV4uIEaDxzr9E+DqJRrPzBhLX4RZjGw3pncmz5AJcxcF4O8+f1Jqzz/GRXFF4L2KMR7UEcFpzJD2OZYf2KXoPd8ZY+I+xaKyG/jh3x/n1N/O6Fec+ZDbFuEe8jXwYBBkJ8Bc4P0vGP+mOH/74dylk0VJziW3P7Pw/uMf6roT/ydxbWYA+EipcPZnYP3Z/68Y1CvstVmvWxhLU0prKe+XygWFbn//+39tvFg7vUdHPDu0OiL3y0j1L63bjcgtrS0fVO9seN3RM3Pbnv0gRFL0rWQ2LuzlQYQ1BsnRCZ6L0Q7CgrKO+HMtxNPXIDo2o4pTzLw+CBh+M/AYPQjDeXn6Z8zyr4THIsu+Dfo2lHjgDZ5EeOPax2nU+ZK+afXP/3At67MHMqdnLommXZjOsQcDnZ0Qkq+OoE2DQTSMmbFAMjH9hOT+cYjCTi/S43Azw53KuWMdROFc+/5ZMPjTb5w6h/z5cDFu7mKJx0MW+0Z5PESTOKbwfXuQdYnweDyYFMq+m58zRHCrqU8R7ibn21v/jYicSZ3VnftTEMwuQ8tK76LaVauAnGuKyKrrINZeXgmb4IfFQ2E/sFAl+3Uw9vNItgMWDog3gszen5GhHivb0U4VEJm8ObxhOzdpgMEEHqjDtFO09lkrDrQ2QY5kF97a0wuegd5OAAk/6delmGqMawU1ZzEQJCEU7UOMv30K7lN430ke6QnPthsGnwBycgKCvu3WKX8BWlOHqf97C4BHKj5URe5/7v4H8u1f/+DjzX70+NMbidd+9kteP/ldDdF3SU59MWM+GtHx5qKOeG0EYeDggveDPxv/4DY/Vn5z0PcbXqBsgbwSA0algLDnSxEGPeT9gc8NvEcwaBxn0xxo4rPBajwbbOSzAe6B9TELiV7YdatX1mUGtrQUGQF9xsL1dT2eMTKhB16vGp6x8IKvTrVKUT9jRbZSsj34fMF7CiW6OI2V5yzvG3xmy8YzCO/hFRH0pyletDAI2sE8vznPCLsQiDJd+yvjFCTBDiUoyuObgZBa4H75ZwVo+TOfv0vWaodvb3qlLYJjA/Up+aKVz2xp3nO+HXTDqyF+xZ+R2E9DjX0K14e+i1D+LRPn2L70dPl5yQqQexnq+UgnibJ4HquM+pyN4HC5uJaSOKEnbAKIGzdFuv9Hsk+vdxLJtP/TouWSgjFGFjxGK4E8rAQnIQY7pDMIX357WTrXtH4fjH1K0CyDBBav17w/TJq/BOd0vr5Ur4KgZ1VAsrbDyy46KYW7Cxdnn8TXTa9+KPdffDru+6nqDax6/N47+tMI4OkSX/TenYYXOhwXFtY/WRpihgi9X8GfH9L6s104HtmCGQGtG9TSWUnTly6H00Oi2ueLCI7lSNo3xv3rQOrPEkdqf+4TKTk9N7D/OtcijqXT8PKstr6In44XJ+yzHIt3xPhTn51850Xg8ZFs+m8PZZ/jgDW472/ZvRce6W20D8+EfZKGDeC5TcyYDlf93fL59z9yIXze2QQJCQZZZSDt/HyPDDuxG7ywc7W8dLTjC9GSpFD1d4/3t38g1x83n+K+w9nneJLt0A7tzxmGPy1dAVI9Ds8Oefo8V6tqRQRBq4n7JV9+HGz7F1dC2xYNAkbkRoOS7WMIHCgCGDQJvFpxz9O3hMHZ5O/H1J9KleAsEnqHghSQ6hWL3hycizweAVL2i1TE8cEZ8zeyLEh1jg+TvZh9w/9o6n/j4dHwLgIv9GzdHHppAyR95y6Jq1xZNavo6cqI2PRCP1T9P2/fPpEKlXCyFIScwmjnn11/irv+ivf6Hurya+sMAUPAEDAEjmEE8BJcaQrMkvRPLonkyYDnZWKSxofw3+4ue/ByXbA9xmEL3dW+7wKQrDGQtuFMxpBkqh6fiOPNvg80LJCc3QqHhYblE6UMCPGZf6zDVPjv8BTH1hJ5GoH7SOQa/tb/7Pw7eq8/HrxIjcELDksHiQBuSJYMAUPgMCGQ+t+nPFlz54bIvcCTNuYzz65+XTyZ8wK3QzdY908b8zm2d/Zkhjoeu6SN9j/eOcbfUCq270T+Zj8QXwcjw/9o7X9TFy/3wIvYM/eFFz1ruzT3/DF2gictK8dz96jPPUMffc0zZvp8zKQ7+P6/4s03Peu6tPD8MW6CB14yvlPHzj+7/rAzRHP9zRzzka/f2IIhYAgYAobAXweB/D27PPtuud5TgOcD97nArV1+SopnzyVnefbeer3Hk5enqwswh9lN7vb9eryz3d3G/fJTUzx7Lz7bs4/H43nHTW4eBampnj0Xn2X2Q+Cfm5vnSdu5y/NLry6enwef5snLyfb8iOfG8x8b6bn0qbc8Gdk5HsPf6Z/W/3j+2vnnXl/4fbRcf/b97Ur/YtnyASJA93RLhoAhcJgQSHvhCc/OEzuCjJ0TYIEkwY5uLTy7Turs2XlCR0/GnKDtJGG7N8f2Tro9+Pj00Z97dvZoqXnvOrET8p/tpX8dM6nczvxBBJt9wz+4/xzt/W/Fm295tnVpCqK1mWd952YgW8d70jOzPR9PmwOSt8Az/4WXPNu7Nfds690O/Tv6/o8Iyx4c7pn/35c9WzsX5r8MZC6CVvjOUb4ksfPPrj+Rrr8ZX37q6zO2YAgYAoaAIfDXQQAz2vCc3hxk6nU+spa1w0wdz95Lz/Hs5PMHnsP3Yrs/WZSfkqok7a4TOuA5ooUe77/dIWnP9uzq20Hz33szjs8vJJtcEnJX3/ZmPwT+mEnomd+rq2cDng234jlx+uBTPbk5OR5MAff8sWGzJ3e/Q5Ib/tb/7Pw7eq8/u4f0/evcLP7EmhiR+yeCb6b/+ggUpKV59lxxnme3kk1zlWylJyQf/lLuvdWTv2+vZ99VQ31kK6kkkmw7u7f07L/nVk/B/n2eve7x8NzV7Z/z+Ba6XY+/Yqjmn+Eli1M//9SzAw+PKd7jzb7hfyz2v6WXDPVccf/znhld23k2gNCl5yz7Pz11t3Vt6vmqTy/PJfc+65ndrYNnc49Wni0/TNULysZ331WSd9nlwzxffjvNs2xQH92+fMJE3/F8+P+6d0/Pxfc945mJ/Ncj/x0//eQ9P+38s+tPdNdf1xNLO559GAKGgCFgCPylEMia8LVnF5636Tmbn5frySdJeOnZ6mCRs/AXT9a332C7Q+bSszY/Zb966pJEzF30qyfz28LjSebSE3cPjt+N7Tw+e+I3eF53yOJ83Q5P3EuYv3O82S/Ez8V/10Vn6jPbLdff5Xn4gqv1pf/0IfTMzfGk7tzp2XLeaR7D3/qfnX9H//XnL3Wz+JMqYxq5BylNYYcbApEQ8KSnyf6/XyUFG9ZI/ODzJGfMB5I44DSp8NjzItC+4vaUm66WvLUrpczpF0j26PckceAQZzuCfxSkpUrKzVdL/prVknDG+ZIz+gMpM+BUqfg4jo/F8Wlpsu+mKyV/7WpJPH2YZI35P0kaONh3vNk3/I/V/rcWkWz/+7+v5MJPXpZ6BVmyoccAaT5visxOqiH/O+US8eD8ScjKlJsnviv1PdmyodsAaTZ/iszxbY/F9iy55dv3pL5kyfpu/aX5/O9ldmJ1+d9pl4oH51eVmAJ5aP5YSd6zzc4/u/6U+Pob6fpv2w0BQ8AQMASOXQSyJ46V1Af+IQk9TxTPnp2St3GdVHr5HUno2EUrBTJX0h66SxJ6nCgFe3dKAbe/8o7Edyjcnv7wPyWuex/x7N2FscA6qYjt7vE5yD/lwTuR/0lSsHsHjl8vFf3yN/uB+OdiLPVo61Nka4OmwB9BmZf+Ijeu/FFWVW8qSSm7pEFcrlR59T3D3/qf7/y08+/ovf4cu3eGo6TkfxKBbGYNgVKFAMhY9czdCU/ClHtuC9DEIhDcvg+etTuwnZ64ePUfgA+nYu29Ep678CRMuZfHB23H8e72/WHyp2eu2Tf8j7X+hwjInm+nzvTMgx4a+//XvXt5hj7yiurlDv33a56hj73qufBfz3lmdGuv27/q3dtzPrafz234O+/fr3ouuv9Z9exl/+f2YY+87Lnoidc9I8dN9exJSbPzz64/B3X9DbhY2w9DwBAwBAyBvxQC9LzdiWn+uyCFlrPolyJ1U89czISjVFpuiO30zOU0bx4fajuP50w6epLSUzc4mf1C/HdP/yng+Y+xEx66aLh65q5HXIVV4ycEw6ee0Ya/9T87/47O60+RE9ZWRI2AeeQeJYS6FeOvjwA9YzM/fFeSr7mxSBRa1t7Z/o6UvfZmeNrGFgUEEXIzPsT2a24KuZ3HZ330riQNLy5/s2/4F9c/jt7+hymJ8sfj/5bPWvaS5dt2Sn5+gXOOIFBxDII+x2VnyknzfpQfeg+Cpy2iPHu4Af89+qGeuX1/+VHm9z9LerdrLuf06SLHVSzvO8/s/OP16ehtfznKr3++jmQLhoAhYAgYAn85BLInj5e4WrV9np7BFczB9piatX2etsHbeXxscdsnjZO42nWRf+fgQ/W32XfwT2vaSq594X0HI+/zHx/z2sAzd2/FynLrg3dJ87o1i2Bo+Fv/s/OvmOvTn3z9KXLC2oqoEDAiNyqYbCdDwBAwBAyBowUBeOnK7xu2yuI1m2QtSN196emSmpktqRlZmGjnAX8bIwmQXahQNknKJyVKFRC2bRvUkg5N6kuTWtVB/OKp35IhYAgYAoaAIWAIGAKGwDGDwP70TLn2+XfF4z7HgcylxAJf3DM9Nfx8aVanhvPDPg0BQ8AQ+AsjYETuX7hxrWqGgCFgCJQmBBAMTTKzcyQhPl7KxMMr15IhYAgYAoaAIWAIGAKGwF8CgX0kcl94F3UBcxsDApfuuCRy9Vvk6WuHStPaRuT+JRrbKmEIGALFImBEbrHw2EZDwBAwBAwBQ8AQMAQMAUPAEDAEDAFDwBD4MxGgR+41LpHLGVggcL0crjrlPjl8qHnk/pkNZLYNAUPgiCFgRO4Rg9oMGQKGgCFgCBgChoAhYAgYAoaAIWAIGAKGQEkRyIS01nuTputh8MPVGAmU1HI9c88/obvUqFyhpNna/oaAIWAIHHMIGJF7zDWZFdgQMAQMAUPAEDAEDAFDwBAwBAwBQ8AQMAQMAUPAEDAEShsCRuSWtha3+hoChoAhYAgYAoaAIWAIGAKGgCFgCBgChoAhYAgYAobAMYeAEbnHXJNZgQ0BQ8AQMAQMAUPAEDAEDAFDwBAwBAwBQ8AQMAQMAUOgtCFgRG5pa3GrryFgCBgChoAhYAgYAoaAIWAIGAKGgCFgCBgChoAhYAgccwgYkXvMNZkV2BAwBAwBQ8AQMAQMAUPAEDAEDAFDwBAwBAwBQ8AQMARKGwJG5Ja2Frf6GgKGgCFgCBgChoAhYAgYAoaAIWAIGAKGgCFgCBgChsAxh4ARucdck1mBDQFDwBAwBAwBQ8AQMAQMAUPAEDAEDAFDwBAwBAwBQ6C0IWBEbmlrcauvIWAIGAKGgCFgCBgChoAhYAgYAoaAIWAIGAKGgCFgCBxzCBiRe8w1mRXYEDAEDAFDwBAwBAwBQ8AQMAQMAUPAEDAEDAFDwBAwBEobAkbklrYWt/oaAoaAIWAIGAKGgCFgCBgChoAhYAgYAoaAIWAIGAKGwDGHgBG5x1yTWYENAUPAEDAEDAFDwBAwBAwBQ8AQMAQMAUPAEDAEDAFDoLQhYERuaWtxq68hYAgYAoaAIWAIGAKGgCFgCBgChoAhYAgYAoaAIWAIHHMIGJF7zDWZFdgQMAQMAUPAEDAEDAFDwBAwBAwBQ8AQMAQMAUPAEDAEShsCRuSWtha3+hoChoAhYAgYAoaAIWAIGAKGgCFgCBgChoAhYAgYAobAMYeAEbnHXJNZgQ0BQ8AQMAQMAUPAEDAEDAFDwBAwBAwBQ8AQMAQMAUOgtCFgRG5pa3GrryFgCBgChoAhYAgYAoaAIWAIGAKGgCFgCBgChoAhYAgccwgYkXvMNZkV2BAwBAwBQ8AQMAQMAUPAEDAEDAFDwBAwBAwBQ8AQMARKGwJG5Ja2Frf6GgKGgCFgCBgChoAhYAgYAoaAIWAIGAKGgCFgCBgChsAxh4ARucdck1mBDQFDwBAwBAwBQ8AQMAQMAUPAEDAEDAFDwBAwBAwBQ6C0IWBEbmlrcauvIWAIGAKGgCFgCBgChoAhYAgYAoaAIWAIGAKGgCFgCBxzCBiRe8w1mRXYEDAEDAFDwBAwBA4HAvn5+bJhwwZJz0iXGPzzeDwSG+t8iydGsEpi8OcpgHV8Ywddwf1iuMG7mjsVFBRI1apVpWbNmhIXF6fbivvIycmB7Y2SnZ0lHvw7GPt5sF0NtuvWrVucSd+2rDyP/LY7VzJy8yUuNtaxz3qierGoC+vnVNhbf99vZ72WV4FxttdIjpOmleN9+Ue7kJeXJ999972sW78WxkX69esnLVu29GEbLp/c3FyZMGGC7NixQ+Lj46Rz587SqVPncLvr+pSU/fLDD1NlyeIlkpmVgfZCW7Ou+NegYUM568yzosavWENhNm7eskW24S8jIwP9DfbzC7z1ZAmIu0hcfALasYpUqVJF6tStJ4mJiWFyC71669atsmXzZilAh41h/0Wm7JfMp269enJctWpFDkxLTZVly5cp/qH6P/s9+z+bW3fCinzkmZyUJB06diySH1fs3bdX1q1ZJ3n5eXra6PmBPhSLbbXr1DmsOIcskK00BAwBQ8AQMAQMAUPgGEbAiNxjuPGs6IaAIWAIGAKGgCFw6BAgkTh7zhzJzsyUMiC7SHoxkaRVMlO/QYqBgoqJ8YAgwzZSUyTKlPDFIklObMjHumrVjpO2bdtIQkJCxEKS0Js9Z7YSignx8YU2S2jfJe2qgADsGIZYCy7MvuwCmbQuU/bnxQoxIJXLmjmEMvf2LqP+zD9WSEwX4B+2kCDEnm79Sc61rpYgJ9ZLwlLJ0v79++XxJ56QlSQSYat//wEyfPhwKVeuXLEZLV++XP773xeExCVLPvS88+SKK64Me8w333wjkydPkq3btkteTjYIzlitM+lzVEQqVawgt956m3Tt2jVsHge7YdGiRbJ48WLJy82R2Lh4JW4dnJXC1+z5YoF9r0xCGSlXvpzUql1b2rVrJ2XLlo3K/FQQ1Rs3bUT3LPD1X5eYb92mjfTo0aNIPjt37pTJkyYJbTsEPpui+P6PzVK+fHk5b+jQIvlxxbx58+SP339H31GEffuQqK5dq4YMGDjIt84WDAFDwBAwBAwBQ8AQMASKR8CI3OLxsa2GgCFgCBgChoAhUEoQoGfnHBC5lSpVkhYtWoDI8pJYoCyVsFTOEmQUiS0vzan+qyAz1WGXLCKYzKzMLPntt6XwUiwr7Tu0h5doZO/U9PR0mTFzhtSpU1eaNW3qJc9Kbj8rJ0s2rN8guSAIu3SJjogkkTt+TaakeeJBbOaQziSniPrjQ+tM8tpZdjBxOgRpOVC72BEocDM+YmIKpFXVBDm5fsmJ3C1btsqjjz4imzdvggGPVKxYWV588UU57rjjHINhPj/4v/+Tz8eMloI8kI8g2Lt17S6PPPJIyL3Hjh0rH338kaSlpEpyubJy6imnSOPGjRVvepbu3bNH9u3bL8cff7x06NAhZB6HYuXCBQtkEYjcAi9hyq7jJkLOpFiDZCZpHhcbp2WsUqWqnNz/ZCVOdacwHyTFv58yRVLS0rzevtyROSMv9Mfq1arLgEEDpUyZMgE5kMidOOFb9Z6lfRjVY9jSzuGB/Z9nQgzI7+Sy5eTCCy8IyMv9MWH8BNm1ayfIYVL/zssRdpg4eE+Xr1BBPa/pvW7JEDAEDAFDwBAwBAwBQyAyAkbkRsbI9jAEDAFDwBAwBAyBUoCAeuTOno2p7JXhSduOXKJDXrnfxMCPyXRWO36rDvnmLGeDyP110QJJKpOoZGA0RC49cmfOmC716jeQVq1aOWi7dt3vKOxnZmXL6pWrJCcvV7pAYiCaRCJ3wposSS2IgYdoru8QX1Vhn0QtwcCDI5b5g4VicjZyFdfEgdRrXTVe+h0Akbty5Up56KEHJSUlBTB7VJLi/vsfkG7dusFploRm0UTy/aGHHpIlS0CKFoDIRRmrwxP6fZC7wWnNmjXyEohhfteG7MSdI0ZIQ8go0GPa9TqlFzb/aC+adgu2Ee1veuQu+PVXrSf8ZQX8N8rg9B83D+LpQu0swxcaOFetXl0J6GAS1j2O36tWrZK5c+dKDjyOVbYBNrx0POoWB+I1WcnqRo0a+R8mJHK/nTAentnEMtC+0/4oLdrYeZXBNdgLvyvAI3fYBUWJXOY3bdo0yUhPAznMEqCfaMboK/Bij48vI126dpE28BC2ZAgYAoaAIWAIGAKGgCEQGQEjciNjZHsYAoaAIWAIGAKGQClAwCFy50hlELnt2rb11riQXAPPRubKIbi41cd0uruS1IqBR26mLFiwUBKToidy6ZE7a+ZMJXJbtmyhxKKTa8nsZ2ZlyZrVqyU7B0Rul+iJ3HH0yC2Ig0cuiFxWlN61StKxvkq/uau1WOqhqfV3tuu+rD7IuTbwyD0QInfJkiVKyhL/jLR01So+6aST5JZbbg2rD7t48SJ56eWXZRf0cZs2bSar166ReJCwn48e44ehg+R3330n77z7rmSmp8rd99wrvXr28jbcgX2RbHYlCEgE8y8aPWRaW7hwoSxetFCoZ0wpDm/XwvHw3gb+lO9QYhpSFkp/whZbQT9gp+fxPcOSnyzX9J+ny8pVK9g4mrd7KO2gidhQ0rZNa+mBfPyTeuRO/Fby8xzSlWXJZ/n87DOPuBh4CDNnlIW/K1WsKOdC0iI4UT5iEeqaC8kOni/cl0ewNixGAjyCqSM9aNCgIu0VnJf9NgQMAUPAEDAEDAFDwBDAsxQezPhMZckQMAQMAUPAEDAEDIFSjYBL5FapDI/cdm29pBMgcdinQmz46AQCi8m3ybcgkgkil0Qdg0p1aN9B4hMiSyvQI3cGPHLrwyO3ZQsE+KLmLvJXK74FNamEWDj7tL2aRG52dtQar+qRuzZTUvKhkUuPXNgDzwdtVVhnAUji6bdu0lqTtGTyQYFj6Kkbh78D9cj96adp8sIL/8VU+5Nly5ZNsnTp75BXqCgjR46UymiTUGnUqFHy5ZdfSF0Ezep7wokyduw38ELNkccffwJe1S4Z7xz5+eefyycff6zBuZ599llp1qxZqCwjrmP++/btk+XQ8l2xYiVkLHKV6GzQoD68qVurl28kb16Sm+wjBfkkNfNhE9RtXKz06tVbg+SRxN24YRPyXyE5aEtqEzNpVwDoFYDL0PPPD+mpnIGXAlMgq0B5hTwEsAvoRN4GK1MmQYOoDYK0hL9nL/vP+nXrvCRyjPbl5cuWSQ6kOjhkoP14BO9r0KCBHAfPYO0FaHPmQTkS/0TP5kkTJ8nu3bvVM1gL4t9hNK8EKVcBEhennhZRLsI/b1s2BAwBQ8AQMAQMAUOgtCJgRG5pbXmrtyFgCBgChoAhYAgEIFBEWoFbXeJJGTQvkcbV+PNynC6nyr01+YhceuSSyI1SI3cmNHLr1wOR24oeuV4pgRLad4lcko1dunRxi1Ts9/5sj4xdkyHp8MjNpUYuvDA90L3lN+tPgpaLrLB6Uuo6/ORvlQTANu6KMnPq/4EQuSQJJ06cKG+9+aZccunFCOhVTj744ANJS02Vf0FeoWfPQM9RVohE4YMPPiS//75Uzj3nHKlbr5688cabkg2v5HvuvbfIMV9++aV89NH/QCrmyvXXXy+DBw8JSYQy73CJntNff/WVfPr5Z9jFo0QpSXcUBpqvCSAjK8gzz/wHWsd1wmWh612NXHr0qkcuskiAZuyQ088I0ATetGGDTPvpJ20Xl0jFrgr+mWeeIdWr1yhiZxmI11/mz3fIV/X29cALFy8GVB+DDYnD4bXMFw0DBgxQj9gimXhXpAL/SZMmoh2gtYs68ujkpCTpjL7VunXrcIfp+q3btsmM6dMlHbIK+fTIhZex9hn2H/ziMj5V//ekfidJo0aNuMKSIWAIGAKGgCFgCBgChkAxCBiRWww4tskQMAQMAUPAEDAESg8CJNVmzZ4lVStXlTZtQ2h2Kvvkh4f/b79letcuwpT/xBJo5DrSCrOkbv260rolCDIlufxscdHPhm7x/+1dzoQ+76pVK6FxmiedS6CROx5Ebmo+gp3lZcM03XFJ4MIK/5C3K6UAfhekrjM5XtdjO007y3qktK5Gjdxkro06ZYF8/RhByL7+5mu57NLLQML2kscee0w2wzO35/G95F//+leRvDZu3CAPQx9399498hAI3Vq1aqvubWpailx22RUIvnVhwDHUpX3ppRdlJwJvsW1uueUWDQhXHvqu0SSS4x988H/y9dffAJ4CDUpHTeOKFSsBt1xZv349SM5kufGmG0GwVi82S3rkLli4AEQ4SXNFEERugpx2+mCpflzhsbQ5BZIQe3fvUc9cB3+0AVjQPn37FvGCpdGfQfyuWbvG8fZVT156zCb4PIfZriTm6UV7PAhyeia7HtbBhaZX7+TJkyUdUhcamA3tn5yYJJ3Qt6jlHE67mPksQEC335cuBaGcpx7F7ErxIKsLUF/q9rqpDAhlyjx06twlbDncfe3bEDAEDAFDwBAwBAyB0o6AEbmlvQdY/Q0BQ8AQMAQMAUNAESD5OWvWLKlStSo0cl0i12EqlfxycSLx5rgTellMbCBL5U2ZGZBWgP5pGZCFHTuWwCN3xkypj+n5LVq2dHRMNb+S2ac+76pVq9UbM1qPXEorjIdGLonc/Nxsh8CFbccLl/YdUtf1ynV+OwGvHBYXu2j9EbwK360OQCOXUgWj3n5bZsycLrfdPkJOOvFEeeqppxAAbgY8XeNk1Kh3VHLAxZjfM7DtqaeelDq1a8tDDz+inqzDr75K9u7dD8/WIXLTTTf5767Lr776qkyZPFF1X2PhQTxw0EA5+eST4UFbt0j+wQdPhHbsK6+8ok09YOBAueGGGyQ5uWzAbpS0YPC04ghOHqBELnSUPR4GFSOZGyMJ0Mc9bchgqVEj0Mv2h++/ly1btyqRq8bQHjEIWEYN5I6dOgXYJ/E76dtvZT8CxlEnWTso9m/Xrp0sX7EcZG6ez7s6HsRxw0YNpEeP41GP0MS7ErmTJkkaPJE98MhlSgLx2gkeucURufTenTx5CmQVdqlmNIli9pH6devBQzddpSkKQGLT65vSI8cdV0P69OkjlSpVUhv2YQgYAoaAIWAIGAKGgCEQGgEjckPjYmsNAUPAEDAEDAFDoJQhoB65s2ZKFXjkUiNXSUolKAuBoO+ku4oEHD1VdZ3fBp+0Agivjh07RhUAi+TWTJDIDerVhZdlK9XIPRD7ByKt4BC58MgtIJGb43B/rKSy16yYS+o6kBSWq7D+ug5YxENboWWVODm5hB65W7ZsQdCyl2QFdGfvQSAykouTJ02Wt0a9KRnpGXLzzbdACmGwloUf9OD98KMPZfy4cXL6GWfIJRdfomTkjTf+XT1j27VrL08//bRvf3eBwbw++eRTmTt3tmrIUnIgFgRqr149pXfvPtK8efMiRCqPpQ4u896McjZt0kSeffa5sAHYXFvFfS+Gd7B65MIzFXwmUgEIzTJax2Bv3h+nTZPNmzdrnd1uRmK0a7eu0qFDxwAzOxH0bdLkSUrYusQr9z31tNOEgce2gRAmgcqWpLxCBXgj9wORfdxxxwXk4/5wiVz2T1daIYnSChE8clWSAVIZ9E7nCxImkts9evSQVMg0LFv2h+TBAx4OvuhcsQh6Fi8nQRu5PuQxLBkChoAhYAgYAoaAIWAIhEfAiNzw2NgWQ8AQMAQMAUPAEChFCKhG7pzZIHKraKAslzQrhKDomkJS093LgwBRWbJwAaQVkhKUaItaIxceufUaImBWCwQ7owcjsnRJYyf3omuCd8rMzECwszXQVM2Fjmlnt1DFfhd65MaBXINGLh0vYdi15jog+xPX3Ogrm5bVIXUpF9u6WoL0q5dUrM3gjWvWrJEnHn9cUkEYPvjAA4r/DpCS/7z7LtkB8rVH9+7qdesex4Bu9MbdhW13//OfGiSM2x5++GGZN2+uVK5UGUTvR+7uAd9s56lTp8octDW9l3fBa5QBvLi+F8jcs6A92x7axv7pjz/+QN4Pwrs0S66/4W9y+umn+28u8TI9cn+F9AC9myk1QCzjQCgPOWNIgLQCM/7pxx9l86ZNkpmViV/efgHMu3UFkYsXBf5p1cqV8GqeKQV5bER4+4IkLVe2rJx73nmydu1amTd3jnrqatshjwToN/fs1UuaNm0a0ouYRO4keORmol3yEYCN9hOjIHI3b9wk036c6ngFo37sQ3HA+NzzzlVydzLyJJHLcrCfUXe3DYLTdejQIWQ5sIslQ8AQMAQMAUPAEDAEDAEgYESudQNDwBAwBAwBQ8AQMASAAIm8ObNnS+UqJHLb6HR3cF2aXFLTHyiSU9zu24YFOrFS3mABiDpOQScxFS2ROwsEXL369aRlS3jkMl9kVlL7GSD71oDkZEAvTr2PJvmIXAQ7y8fUfIdWdNhcJZS9FSWFqHXlh49QdNapHZQXTpca7KykHrlLliyRf//7UXiGVpcRI0aobivzfPbZZ+XHH6dJcrly8ux/npEGDRoAF498//138vIrrwKr5nLH7XdI7dpOcLH33n9fxoz+XCpUqCgvvvjfkMHAtKz4YD7UtV29epVMmfKd/PbbUiURKTNwySWXyFlnne3uKp9+9pl8AmI4Ji4WEhCjpAr6yMEkErkL8ZevcgXAGtixn1ASghj4px9++MGRVoAXstvXKAvRsXOnAB1kes2y/9JrmBIL9BaPRXnbt28vXUH60lt7zOjRCNBGzVqHlKWsAbWFKWtQDhgHJ0peTIFGbho8az0gXmmfpGtxGrm0vWjRYvWuptQEE71x2Uannnaq4j7um29kz969DpkLeYW42Hi0WQXpP6C/VMaLFEuGgCFgCBgChoAhYAgYAqERMCI3NC621hAwBAwBQ8AQMARKGQIkcmfNgkdu1SrQyIW0giYvdaZfLo3GDX7r+dMnICsgzDLUIzcpOVE9O6MlcmeCyK1fDxq5raiR62WQ/e342Qhnn16bq1et8hK5XViyiMklctNA5OaChKObpAY3g22laUkoay78pRvxy6m/Fkm3kviNhdclNHKrlDzYGbWJn3nmP9BdbQ0JgxulnneK/fTp0+W5555TfdarrrpKzjn3XNmzZ4+MeudttNVMGXb+hTJs2DAfWf7ttxNk5MiRGnTs/gfuL+JZGw4MSjv8/PPPkF34RD1PW0Bi4WHo7rqB0F4FaTwZ2rrx0L/9/PPRB+016korFOQDUwQkI5r0jj0N8hH+Grka7Awk897du6F7DP1itgybAB/9+w+Qhg0b+qq0fds2JbhJ4lMGgYmEb13oLlepXBnr8iFpsEwoIcIga2y22Jg4aPrGy+AhQ0JqBDvSCgx2lqbkL+0nJUNaoVP4YGckf3/+6WdoFe8GaUyvYKccVatWlrpoV+axZeNG2bt/nwZkY19i/fnio+8JJ6JODbTs9mEIGAKGgCFgCBgChoAhUBQBI3KLYmJrDAFDwBAwBAwBQ6AUIqAeuXPmwCOwsk7tDwWB64Xr2wYGikQV/mvi9iyQqQsXLpAyiUnwyG0Pgi7Bt3u4BUcjdwY0chtosDMSdaFSJPsZGVmyZs0qaKTmwFszWiLXg2Bn1MiNhUZurpJqTqVIrxXWjUv0YmXJdAvrrfV31sQACHpetq4aJ/3qRy+tQP3ZCRPGy3vvvyu9e/WRa665BqRiNbVNLdzrr7tO9u7bA3K9gzwJOQXKKtx3331KmP/rX/+S44/vqfvyYxG0Zx968EGJh+bqjX+/CWRnf9+2SAtsgw8//J+WJSmprDzyyCPw+G2ph73wwgsyFZ6xJHK/+OKLSFlF3K7BzuCRSx1bYsoUnxAnQ4acEaBXuxUE8xQEDSsA2UttWy+Vjr1j5KKLL5KykE1gYg7LIf8wb94vSvjqSnwwmBi9XZlohpSxB7q8XK+kMNaX8XqOU9qAEhP+KVAj17HveOR2kdat6TletJ9Sz3f69J8R1CwDWTnexswzBqQyPYRZEJLKXi7ZZy4hMUEaN2ws3aGjm4gyWTIEDAFDwBAwBAwBQ8AQKIqAEblFMbE1hoAhYAgYAoaAIVAKESCROxtT06tUIZHbTtkxDwgv1x9VISEbFoK8cuEi1UXyceGChUpGRS2tgKnrM6fPkPrwnmzZsoWSXmTnSmo/A97A1JvNyc6BtEKURG5WgYxflyWpeSBy8+CRi0Ri0CFpdUnJW12P+isewMChArkWScsKIhe8XpsSauSSQP3o449kwrgJkBYYLJdddrkGLnMyprzCM6ppSzmDxx57XDZs2CDPv/C8Ep6PwGu2bt267q6yffs2DUqWD41Y6rFeeeVVvm3RLPzyyy+w8SgI6Thh3u0gS8BEIveHH76D92oZee+996VixYrRZBd2H8oqkMxVIheMJjh0iQfhegb0eatVc0hsBiabDU3bfXvpuQopBGBLT9o4kOX0bB0wcKDPM5hBxebiJcSGjRuc4GJsD1gnzeqSrWwvJehJrnpblNupzXtcjerSr18/HzGM1ZpSUlJkIoOWoY1IJtN+WUhPdOwc2iOX5xCDqv3x+++SBVkF5u8m2qcHsNLJLBySbscy688XAWXKJACDM/VlirOHfRoChoAhYAgYAoaAIWAI+CNgRK4/GrZsCBgChoAhYAgYAqUWAXqGzp49x5FWaANpBZeFUkYMNBSIJpfDdTxTsQP++7hd3c/xyF3wKzRykyCtUAKN3Bkz4JELDdgW8AKNZcYHYJ8auWvXrAaZnK26qNE0piutkApphTxgoBQg6qJ1pbuxrnEq59SfWDiErm7mBwlvfMeCyW1dDdIKJQh2xqn4r7/+ugYfu/TSy2To0KE+8pG2Sa4+/PBDIMaT4bE6WKUVfv75J+kCMvGBBx/ykZncl5ICw4YNlWwQ2SeecAICod3D1VGnOSBD6fWbCML20X//2+eRO3bsWHn33Xc1/3vvvSfACzjqzP12dIjcRU4AMRCkbmOToK0BUnXnjp2qIZuhXq3EnjSo80ohLj5OBg4cFEBg79q1Sz13s7KzsCu8d9l+epSbs9cETTlOsd4VzBXkbNlycvLJJ0vNWrWwvjAVeuSmoazcFxIIkFboFEZaITU1FRIVP6H8uyDhkIeco7Pv7kVP3F69e0mTJk0LC2FLhoAhYAgYAoaAIWAIGAI+BIzI9UFhC4aAIWAIGAKGgCFQmhEIL60QQEcBIv/f/ssOepkZlFaARy40cju0jz7YmWrk1qdHbssAIjPQHm342/RfdvR5V6+CRy6kFaL1yN2f45Fxq9MlJT9OCvIcaQWHBHSpQNBsNEMaDwv8p2wgvvEgiXXcD39YhLMopBUSSiStQC/axx57TD1tb731NhkwYACN+RIJ9r//7W/wtt0hderW1mn523fskAuGXaDeu74dvQsj7rhDVqxYIQ0aNZDXXh0ZvDns770IvvX222/LjBnTpVGjhvLQQ4/4gpotXbpU/v3oo5KWnibdu3fHtoeD2sjJVgluh+0Oa4cbHCJ3AQhXygwQPYccj4O0AdH1QHpAIEVAUF3SnHvFQZqgUeNG0rfvCVgulEFYBV3k+XPnSgYCmmkGbCqQ6tTI5W+nzbgS//FH7VrNnhZAwCfCE7Ztu3YanM8/30IiFx65ZIeRUyJeUHTu0lVatyoqrbANOr2TJ05Sgprl1u4Bo7RFaQXXvnLX8Axm/fUFCUuI5QRIV9StW09OOKGvSj7AoCVDwBAwBAwBQ8AQMAQMAT8EjMj1A8MWDQFDwBAwBAwBQ6D0IkAiVz1yK1dSUiuQlCOJxQQWjIk/He0BZ7Y6f3I9UiakFRYt+NWrkRsdkcup8TPhkVuvfgNpRV1WZHYg9inrsBKkXm5ONojcrk6BInzug7TCBK+0Qh6JXBBqJPtc+44nMtVVHY9Q/XYYOuwEClJxgBEcFIe/knrkUirhoYcekr0IYnbnP+5SEs+/yCzHqFFvy1dff4kygSzG9Px6derIrbffCp1WNyhd4REPP/yw/DJ/LrxL68iLL74o5cqV043ZmOq/fft2/Z2UlKQB0ig7wOBfaQjm9dmnn8qkyZOxrwdB1c6R4Vdf48uUZbj3vntkyZIlKq9w5hlnyvnnD4WXcJJ6BDMPylqsWL5C9ZUjSS8sWrhIdZQpmaA9i53HXdBK4ic9YNkQxB0YU5+XMhK9e/eBt3ehBjHrNQuSIBs3rpfcbLQfDkkAyVsffalnr14+mQrWgWk3AqdNGD8BMhrwmCWjynbD/tWqVpWBp5wSkDeJ3EmTJkFaAR652Jc9IAme0Z06d5KWCMoXBwkKN+Wi7yxauBgB1f6AtAc8g7FvrOZbRfoPGBhStmHa1KnQP4Z0BIlrFI9kL4OvnXX22QctX+GWy74NAUPAEDAEDAFDwBD4KyFgRO5fqTWtLoaAIWAIGAKGgCFwwAjQ83PWrFmqz9m8eQsQS2SW8KdkJSgsLxEGfkoTaTGX2uQKx6syVjJzMhF4ahm8HCmtgGBnIOAipTRokJLIrVO3jjRp3EQJrQOxn5mZIxs2b4BnbT6CnXWOZFa3U1ph7OoMyYgpI3kggF3ysET2CRVzw3fr40omrfD777/J/fffrzzmQ5BK6NSpU5Fyr1ixUu4ccYcWKTYuRqf2P8igZvFOIC//Az7+5GP56MOPpHKlSiqP0LhxY928efMmefKJJ2X9pg1St3YdadWqtbbN+vXr5DdourLeiWXKgEg+UW644QYfAerm/Tv2+c/TT8uu3bt032QEGusADV0GZtu4caMsXbJYKlWuKk8//VSA7IF7vP+3BjtbsEBXkWBlX3KSS5c7PYtOrPTYpa36IHG79eheJBAYPYnHjx8PYjZX96V0QhL6Xteu3aRJ0yZFMEpT+YOfZfee3SD8KaWhzab5Dho0SKpXr+7tAyJK5MLDlp6+Hur0IiWXTZYOHTsCv1YBshZ8GfHdlO9kX8o+BM2Dxy/2TUgsgzI0lW5duxY5D0hAUzZj3Zo1kpXjaDOzJMlJyfB67iHNmjdTe/ZhCBgChoAhYAgYAoaAIVCIgBG5hVjYkiFgCBgChoAhYAiUYgTokTtv/nxJhRdiTm6eQ0yC3KNTpHozKrGrdCVXYH2sTg3X7djbnR4fC32BMiDSatasIW3atAmYAh8OXgb8+uXXXyQzMwskGAg5lxgtoX3mn4xgVNVr1JD2mCofTUqBtMKUdZmSmh/j9Yx0pruTVCO56dZfeWxv9d36Ky7EB7UHf6iYtYS0Qu86idGYVlwpM/D8889L+fJlZcSd/5DmzZoXOTYbHp5333WX7IQWLInxMxEQ6/zzhxXZjyumTJkMPdv34NFZQa699lrp1q277rdo0SJ57713ZfOWLZJFYhIMKb1ME+ISpHyFilK1WhXoxPaXIYMHB3il+hshmUvv4J07tqOtsvEHKQPUPxGYlwfZWrNmLbnzzjvxXdP/sCLLv0GqYemSpbDveKLmor/pSwNkxhcGMfB0jYc3axJIU3rKkgylN65Dsgdmt379epk3b756wbI92P+432moR+XKlQN3xi/2cwYjW/YHPGdB/rLnMsXFx2qQvzbQh2YeTAx29uO0aZJOj9x8eORi1zIgu0nk8mWHf3no6Tvp229RdpwXwJbbkoALpSjqQzIkVFoHEv3X+b9ogECn/rEI+hYjNUG09+ndW72QQx1n6wwBQ8AQMAQMAUPAECitCBiRW1pb3uptCBgChoAhYAgYAgEIkATbuXOn0DPXIS+dzVzvT1jpWu7AhG2+5HcQj6lQoYL+uaSYb78QC7S5B9ICJNmY/LJSsrMk9kmilS9f3qfvGsJcwKpcsMab0/IFTpSwxWhYtO/UT2vH+jsrdVvgB/fAVu8X96uYGCs1yhZOuQ/cP/AXcdq8ebMsX7ZcKleprLIE/rIB7t4kEVesWC7UYC0LwrRFi+aoX1V3c8A3vUgXwNuVhG9zeHXWqOGQqsT4D5CXlHJgO1MOgfVk+7Rp3RpyAZ2LeLsGZOz9weNICm/ctEl2QKqBsgS1a9eCLEZ9ade2nQ+7UMe66+hFu18lBUAmIz8SpqoXi7ajHEH58uWkHAKQValWTcp7pSHcY/2/2db7kBf7Do9z+2MCyNZaCFwWzhucBPRmlN+/bxKLJGBbCyS02/458JQl5k4QPMcybdbAPhUqVvRSwDTr0ToQ11hv39G9sVwPAdxI/oZK9MrdgvZ3zzF+syuxD9SuXTugfKGOt3WGgCFgCBgChoAhYAiUNgSMyC1tLW71NQQMAUPAEDAEDAFDwBAwBAwBQ8AQMAQMAUPAEDAEDIFjDgEjco+5JrMCGwKGgCFgCBgChoAhYAgYAoaAIWAIGAKGgCFgCBgChkBpQ8CI3NLW4lZfQ8AQMAQMAUPAEDAEDAFDwBAwBAwBQ8AQMAQMAUPAEDjmEDAi95hrMiuwIWAIGAKGgCFgCBgChoAhYAgYAoaAIWAIGAKGgCFgCJQ2BIzILW0tbvU1BAwBQ8AQMAQMAUPAEDAEDAFDwBAwBAwBQ8AQMAQMgWMOASNyj7kmswIbAoaAIWAIGAKGgCFgCBgChoAhYAgYAoaAIWAIGAKGQGlDwIjc0tbiVl9DwBAwBAwBQ8AQMAQMAUPAEDAEDAFDwBAwBAwBQ8AQOOYQMCL3mGsyK7AhYAgYAoaAIWAIGAKGgCFgCBgChoAhYAgYAoaAIWAIlDYEjMgtbS1u9TUEDAFDwBAwBAwBQ8AQMAQMAUPAEDAEDAFDwBAwBAyBYw4BI3KPuSazAhsChoAhYAgYAobA4ULA4/FITEyM8NtN7jr/9e467sP1BQUFEhsb6zuO60qSaM6Df8gN+WHZZ1430Ejgeu7gtaH7F6DcsSy3YxWLUSfWhYe5x6IILIwm3aKmsNKvYKHqH4P6i6cAu8VKSew7lgI/8/LyFFN3bXx8vOLr/o7mm2UMbhe2Ubjkv3+o9lOcvCCFqr9/+wfb8T+W9oO3hysTy88/1r8kybXHb7dcxdmkDTf593Ouc+vqYuJ+u/vbtyFgCBgChoAhYAgYAobAkUPAiNwjh7VZMgQMAUPAEDAEDIGjGIH8/HzZtWuX5OTkKnnm8KR+rKaWHb9BjoGrxJffNi6SC+M3v/CdnFxWqlSpInFxcc7KYj5z8j2yPiVX8kia4p9LnvEQL6fq2EXG7jau1xIo0crN3jVYWblMjNQuHx35l56TI79s2irpubmiNKdrg7njP7OFVaf07jZWUBPWq1nsATI5Fgxu3YoVpW2t6t7t0X8R//3798vWbdtk29Ztsm/fPslDmSpXqSxVq1aVRo0aSfXqkfNNTU2VjIwM2bNnj+YX6y0rycqatWpJuXLlND9/cpS2169fJzt37JSqxx0nzZs1K1LwtLQ0WbZsmXBfzTKg/Z36E6/k5GRp3bq1JCQk+PLIysqS5Tg2MztL4uPipXnz5lKpUiXf9lAL2dnZsn7DBtmze7e0atkSOFQJtZtvHevHMu5FvXfhGGLnkq4kcWvUrCnly5dXu/59cu/evbJu3Tr0+2wUHxVA5diWDmxsZ4foZ3kbN24siYmJPpu2YAgYAoaAIWAIGAKGgCFwZBEwIvfI4m3WDAFDwBAwBAwBQ+AoRSAXxNf06dOV/CIhKSTqYrwEppJ2KLj+JrkVmJTL1FXwAsUPkockDDt06BBA6AUeVfhrT2a+fLkqQzyJyUqcKjuq9rkPMvSzH4PlQnuFm9zcEsvGSK2CHDmlYbK7qtjvjfv2y93jf5B9YGwL8nKVyPPZDFH/4ux78vNkUNPGctdJvYq1GbwxB2Ty4kWLZdz4cZIN0tMDz14S6ixHmTJltJLNWjSXa6+9NvhQ32+SpatXr5affvpJVq9a5cXdQYoEZQHyisV3fkG+3HzrrVK/Xj3fsZmZmfL556Nl1crlUq9+A7n++ut929yFtWvXyssvvwgiNkG9XF2CmNvd9ogFaU+CeMSIEVLRj6jdsWOHvPbaa5KVkQl8RfqeeKKcduqpxXra7gYZ+9lnn8p2ENvnnTdUOnTs6BalyDcJ8OXLl8vsWbNk0+bNKCNeHiixTxKW/ZV/HqlWpar87aYbldB1M1mwcKF8+smneBGBWsQ4HtVujZye7sHLiASpXqOGXHzJRSDTa7iH2rchYAgYAoaAIWAIGAKGwBFGwIjcIwy4mTt8COzatVPWr1sr69aukdT0NAzQ6kujRk10QGbeI4cP99KeM/sd+xz7XnpGutStW08aNGwsDRo0PGq8luiZ9t3kb6VsufJycv+BUXkHlvZ2tfqXTgQ4nX8miLDkpCScww28U/tdis7BRGkxD/xWQXiRIFMPRtJ4Dk+mJHBOVras27BeKlSoKO3atY2KyN2fUyBfrUyXtHzkDaLRyRBfIDTp/uv4RHqNgMiNAcHKkpHgVVq3cJMkly0rjZLzZED9JO4RMW3anyIPTpomm9LSJT8P3qZOzt7jItRfCWZv/XFEHAjswS2by+0nHh/RrrsDCfQZM6bL2LFjwT3GSM0a1aVatWpyHLxvSeJu3rRJSNI2gZfs6UOGuIcFfKekpCiBO/WHH9TjNTEpUapUrQbv2CSnaUBqZoMszkhPF7bz8GuuwfW6ri8Per+OGTNGFi9eIi1BGF89fLhvm7uwbv16eeXll7RJatSsDqK2MvJ2gHflCPhdGQTu2WefLUnwzHUTidy33nxTvYS5jl67l112mbRs1Ur7jLuf/zc9ir9AmUggX3zxxdKufXv/zb7lrVu3yoTx42XlypVat8qVHQ/mWHj+kpBlCVPgpUwMK8Fb+tbbbvMdy4XFixfLl1+MkdTUNPXarVihArqcIxPCY1FAfTFRt3596dO7d0RPYh5iyRAwBAwBQ8AQMAQMAUPg8CBgRO7hwfUvk+t99/5D5s+bh/pwIIc/DLA4KPp09DeShIHugabnn31KJk2a4ExDdYX0MMga/cU4qYBBRrSJ0wgnThgnb7z+smzAAEuHmywmx9j8xr84DIBrYCpl7z4nYWB2rRK70eb/Z+/33ZRJ8p+nn0AxWDNWyDt4xyIHixzIly1bAVN3K0vlylWlLsjrXr37SOcu3Q6qff7seh/t9p1+Nxb97hVMxV2PQTLbx/vJZmL/w79a6Hd9+pwoVw2/7k/rd7m5OXL64AGyY9t2jsWl+/G95M233z/aIbbyGQJ/CgIkFOfMmaPT7tu0aaMOjTxvHPIWC/jvW+msdc58XJvx3+esS1Lw119/kSR417bv0L5Yr0u3onuz8+VreOSm5yEj3NtoS6Ub1Ca8JLlC1+GL65AcIhn74qLj2vfgvpAMT+CGiTkysEEhkegcEfqTRO79E6fJZpCcBSA5ef90bTnGYF8N0CisogDEhPaVYvarf1x8rJzWvJncUQIidx2IyjdActIrtxO8TgcMGCB1/EhWlpptQ1wpDRCcSMyOhjftvLl4XoEjakN41Pbs1Uvatm2rXtHu/iRyt27ZAvmMnZA+aBOwjSTnGJAqZyLEAABAAElEQVSZS0DkUsbgqquvdg/zfVN+4NWXX5H4hHg5f9gw6dq1q29bpIWdO3fKm2+8Kbt379QGjI+NlxatWsqFF14Iwr9CyMNJ5I4Z8wWI3NVy8UWXaF8K3pGyCF+MHiMrV68ST36BtGzTSvr26SstWrQI2JX7kfBNA6Hb4/hAkp1ELklsvvS76sorpW27dgHH2g9DwBAwBAwBQ8AQMAQMgaMHASNyj562OCpLctUVF8nCBb864zgSVFrKGHn8if/I6WeefUBl5kBsUP8+koKBIweKhYNCkUnf/SQ1a9aKKt+FCxfIIw/cK2vXrWEm+POObL3LSuSCUGPympGEuFgZft2N8rcbb9GBqLP16P18feTL8vprLxfBPwYeWh4Q1G6LBNc/ISFRTjl1MKZP3gLP5AZHbwWPwZKx3/37wftkNbxww+HPHuff/zjFdfi1f5O/33jrEe93kyZOkHvuvt3hnnBukHj5fupMqQYNSEuGgCEQiAAJwdmzZ+vLsbZtQWa5txb3m7tzurqXSXVWO+eVcwdyljl9fsHihZJUJlGlFfy1WAMtFv7al10AIjdd0vNBkpLIRfKZgiHyqM61BTbUPq0zORu5ita5Y3K5knvkPjBxmmzBbBZ65GqemjUypV2a0vx5bXPuPw6Vy9WB9Y8DQTm4RdOoPXJJ3k6dOlWm/TAVLyDLyA1/v1FfgtF8tGn+/PnwKP0CZG+ONG7STC4Ydn6Jr3F8NqH3K0nNFuqRe00R8+vWrZfXXnlZYiGdcNZZZ0lveKdGm0jkvj7ydUmF53A5kNGpaamqR3wWPHd79+kTMvgZpRW+QL1IdF9yySVFCFa+VOT2eXjhTpmHLl27yGmDh0iFEGR3ceVknb8AYZyZkSYXXXyJdOrc+Yjfq4orn20zBAwBQ8AQMAQMAUPAEChEwIjcQixsKQQCF55/tqxY/ge2eAeOGMxxTNe1ew95+53/hTgi8qpJE8fLP++6w2/w5wwCeeSYr8ZL06bNI2bCaeyXX3qBDoicaacYSnK8ycEmvYVAnHEgzEEwV9KTiYtO8sjgIWfKE089d9QPVEjkvgEiNxh/Z0DPqnFkjQE/BnD+9ecgn+0Uh2mVwy66WEbceU9UU3u9AB2xL3pY+QeDOWKGD9AQJRSuRL/bn4aXEEjB+MfHxoEEyVOShfgH97/TBp8uTz79/BHtd/PmzZHrh1/u6/8J8CSb/P10EFVVtQ72YQgYAoUIOETuHA2u1Q7enE4qvEfpPYaXXWzgOV7ItDp7ur+zoLe6YMFC4fR+auRGQ+TuzcqXb1ZnSho8cj0ekKm4qOudS+3pFUXvcb7rP0ugTC/L490Xv/mSL7lcsjRKhLRCg+hmztAj918Tp8rW9AwpyM1HHsjRvWligfkzxWKd3na4zNK59x/9zeJQSzUO0grN5PYTAr0+eXyolA4vYHqD/vbbb1IPmrU33HCDo4kbaucQ6/bu3SOj3nlXdkJHlnIM11x3nX6H2LXYVfTIJSlKaYUWLZrJ8OEhiFwQqq++9ipI1zg555xzpBe8fqNNSuS+PhJer5nSvVs3WbNmjezYsR2zasrJZZdfjmefpkXuDSqtAC/hNZRWuPAieOR2CDC3ClIKI0eO1GeAzp06yQXw7lU94YC9Iv8gkTsabZAFj1xKOHREXgyOZskQMAQMAUPAEDAEDAFD4OhDwIjco69NjqoSnTVkoKzfuMEZwmEAR48fJo7vxk6YIvXrN9TfJfn4+w3DZdaM6d5RML84MuS00AL58OMx8DgJHKgE581B2+WXXCCbNq7XQQ/LwnTqaUPkwosulabNmkvFipU0avNG7PPDd1Pkm2++lH2YVkgtBw5I60GC4JvxU476gcobIHJfo0cuK4iK1odm4/kXXOz8wGcmBoRr1qyStWtWa7Tt3OwcHWRzdyYeR3y6d+8pL7z4qpQPM32T+x6ptHPnDrTJZJk8eaK20RdfQ2LjGEhuv9u8aYNiSgKF04tPQb+74MJLpRkikLv9btOmjfL9lEnod18Ip7PyAO7LqcJjJ3x3xPvdXSNule+BOQfmV197vdx08+3HAOJWREPgyCPgErlVoDHaFtq2vH66119nwVsmJVCdG2KofRg4ayECSFGfvUN7ELl4gRIp0SP3K3jkZsAjtwBT5DnpwlMAG3oh5/UGOcAY7fGT1xRdwgrfNmeVJFEjNzFXBkYZ7IxE7gOTIK2QlgZpBZLIyBmsLaUdNEv+9uYdaBS7BtlPwHXmtBIQuZzOP3r05/Lb0t/gRVtN/g6P3HBSA2o76GPmzJkybtw4LfdpQwbLiQgidiAkJD1yx4wZrdIKlCUIqZFLaYVXXgFZHSvnnHue9OzZM6g04X/uhEbu66/TIzdVzjjrTJWR+G7KFLS1B9I7dXBdvqWIfrnjkfulrAPpe/ElRTVyv/zyS2gLzwAZXFY9dltBb/dAknrkgsTOgEf2xRdfCo/cTr7+dSD52TGGgCFgCBgChoAhYAgYAocPASNyDx+2f4mcB/TrDT23XfDMoZcPBnTeERvHdNdgqvgtt40oUT13bN8mpw3qh4EfCVUmZzCq2WLFG6Peh3Zb8R4uTz35qHzy0f+csS1yiI2LkRf+O1JO6tdfcwz1QU8b6vJ+9umH2Bwjr44cJX36nhBq16NqnU9awYv/tcD85jCYc4rl5s2b5OMPP8Df/6EeLsL8jgEp0V7e+79P/nQP2KFnD1HymaVq2LCRfD1u8lGFebjCsN99CmzJmDiIirzw8kjp129AuEM0sMzzz6HfffIR9vF4+92JYfc/nBu2bt0iiZjmXRUea5YMAUMgNAJFpBW4m/e+55747vnv+8aCl1P1ZeojcumRSyIXU/EjJWrkfgONXHrkQuwUZuHzSrdY7/VfPWS5Cddz557s2PU6xXKD3qe5QI1cErkl8ci9Hx65W+CRm58LjVy1C2Mkb0PVX20F2uch5J0T4K16WktIK0TpkUvMf/7pJ5k0ebKa63fyyTJwYPRBGT/95FP55df56kF8+4gRUrt27UhQh9zueOT6BzsL4ZELIveVV16VeGj7n33uuSX3yKW0Qup+OePMs1Rfd9SoUaqzLgUeOe/8odBU7xNQNtXIHT1aqM178UUXSTs/j1ze85979lnZBv3zWrVryR133BFVPwsw4P0R7JFr0gqhULJ1hoAhYAgYAoaAIWAIHB0IGJF7dLTDUVuKnt07KBnF0RUJq2lTf3AGdfAUqlmztnw7aWqJPF9GvfWGvPLSczoeZp4nnNAPA7hpvvq/8OJrcnL/gb7fwQv5+flyMgKopKSm6KAN40a54srhMuIf9wTvGvI37a9Zs1Ief/LZkNuPtpUjX3tJ3hj5incwLXLtdX+Xm2+9I2IxZ8+aKQ8+8E+dtqmDf+8RV159ndw+4q6Ixx/OHYaePVhWw4OY7d+wYWP5euykw2nukOSt/e6kno6uM0kN9P8rr7xG7rjzn1HlP+qt19Vr+rEnn4lqf9vJEDAE/hwEeK7Pmj1LqiJ4ZJu2bYoWgjcdXLt8yf+33zK9TBctXqQvT0oirTB2dZakwhsXk0f0XqsyCrSHvNU3lqQurj+UdaHgga7Hdpp2lzktI7FckjROzpcB9aOUVtiHYGe4n29JA5GbnwtbMKIELvL12tcF7/XPMVhoUx2HWWbccOJiIK3QikRu9N6qWxCAbNTbb+EamyoJiQnSCPeGHsf3kE6Y4l9cYnu9/dZbqlleoWx53B9vgWxMleIOCbuNRO6XX3yJdlsoLVu0DOuR+8qrr0iZ+AQ597zzMNule9j8gjc4GrkjJQUauUNOHyInn9xfliyBpAGCtKVBXiIZpP/d/7wHMzsKA776a+RS8qBd+/a+bFn3e+7mPcgj3Xp0R9C0i3zbSrpAIpfeyJnpmXLFVVdIO7z4tWQIGAKGgCFgCBgChoAhcHQiYETu0dkuR0WpqHXXpUNLlIVDxFglAMeN+1pWrVjulA/bXx75tvQ94aSoy3v2GafI+g3rNMtatWrJdTfcJP9++AEd/NGj6fEnnpMhZ5wVNr9t27bK4EFee7BPLUBOzW/SpGnYY47lDQx09sbIl1AFSE+gvtdcDy/oW6PzgmZAldtu+Rsip893IMDxnIr78edfSatWIQiKIwTUeefAIxfRtdmtGjVuLF8dA0TudvS7UweeRH6E9IamL775Vho3/mv2uyPUFcyMIXDUIUDv0FmzZkmVqlWlnY/IdZhSnv/47yRcT31uuFjU5NvoyN4sXLQQeqWJ0rFjdB65Kq2wMgPSCuBx6WaLpC/ieHPU+537Gxv0t6rU6rWU+7J8TPxSaYWkEmjk7tsPIvdHELnpmOoPnW/Nx62YQ+pq/Z0Nal+1H7inuxuLieNUWgEas7fjpWu0ife336GRSyJ1f8p+yYe3aXJSkmrdkrzs27evygcE58dAaW9ArmDL5s3SsnVrGTZsmJSDN/KBJPXIRcAvkqstWoLIvfrqItmshVbta6++CozyFePkxCRtK5W5YP0BQAK8r0859VTpjIBh/hIPrkbufmB9+umn46V1f5Dm+SByP0ewsrmoMwjZLl3l0ssv89mlNM9oeuSuWSsXQVqhvR+RSy/dl1/E8wHsEh8SyweaFuOlwxjUPe3/2bsKAKuK730Wdmnpzl0QUEC6BeluEBAEFQkLQRpRsWnpBhURFKW7GwkFSUXp7pTu//edefft63274P+ncgf23Zo7Z+bcuXdmvjnzHdA+xAdNA7mdWRiWi2Xikw0NC5Pq1aopf25M5dj32RqwNWBrwNaArQFbA7YGbA08vAZsIPfhdfifTeH69WtSslgB9N8xSoh1X7p376kd+n59PnWO2ypWqiIDBtIZV9Rh27ZfpUXzSIsRUjNkx2DJOD7j/SHS44OPpKFywPpOb9euHdK8yfNO+Yz1y6+//c/pAnzn9uHPqkUuHKtQ/yx0q9ZvBmWRa0n+84/f5YWGdVVfeIoaatSsI/9Ly1BXaoWIiAiZOeefb5HLetesSQPoT23iVJ8/b9kVI6cyjsdgb2wN2Br4B2pALXKxoiEZLHLJkev28XTkl7iW9T2lVSy/CnrO5YKTWiEugdx8Xtynvoqu1ApwdnbtLsTCKleBWSd6CpmO9LmJzFekfD3Ha8hcvIQOjtzM8XkmykCOXFIrHAe1woO7d5A+EmEhsSV/vX75XOQ7y49MGetgR/5wS2hobKmSPat0eC54i1xmkFQBly5dkqVLl8jObTvk+q2b0AMsfMNiSeInEmPSuLSUB/jpGm6C13b82LFyDLRCeXI/AzCz3sMBueCc3bl9O5yd+ebIPXz4sAwbNkydWkaCt6gFBD1VZyFoF8KUdqFY0aJuz93NIrc6gdxyWhRabw8aOAg0VmclDMA/wejCcIbGcOH8BZk+c7oCuZ4Wufv27QOHPhyvYUK7RMkS0qDB83pPTH4si9wrV67imaPuscuhzx/PlbOXePZ0otaoUSMp5MhbTOTY99gasDVga8DWgK0BWwO2BmwNPLwGbCD34XX4n03h3LmzUqncs87xYs+PP5PyFSpLRZy7e+eOng/F8sKlK9ZiKWPyKPXwycfvy4ypP2BUYIa9s+Yt1eXm77R7XQeJHCNyqfrLr3jz0lmJ03lZLThgswbOPM+l+VnCI6wof9t2LyyRly1dJIcOHZRzZ8+qFU769BkkHLLLla8EZ1c5HrlsOjsb5XB2Rv20ag2O3CAtcq3MdOvcXhYvXmgOMdgMDYsji5euhlOZlFaUgFvWgxXLlwrLfxYetun0K2XK1JIlIkIyZ84iFSpWiZZjmvrgyD0IegvCD9RddCxyTV6WwCp8r5w5ewrO0i4iLynx/LMirXAph/oZHSc5AQvuctHUu0rIMcezBjght2/mLOEusf6e3b179jjq3QGtd/fu35OMGTKp/suVq/i31DvXkvB5L5g/V/7Y/ZucOX1a7sJa76mncgPkyiO5cuXRd08BDdeborm/fdtWWblymZw+eRJ8jydhERZfIsKzyZMAU6pWqynx4wcHRvkSa97bxeChPKj5v493ICOczvGbEZP31tIHJ0lOnTqllnk5YeGeB/p4+hHpw1c57HP/PxpQjtxNGwHkJpPcuV2cnTnFO9BM5zF2vE49kBs3bsq2raBWiBcmefPmC4q71FjkXpNrRNDuAknDxkqaVpEhemy+PzzPizhlAi6abxNO43y8RAkkIi6oFTLDsjKIYIDcVeDIvQYrUXDkqoBI+SrLId9FqkmZcR0Z4SZ2NJ2deWaPgO6VK1dky+bNsnnLFoCZ5+QWHHnS0rVU6VLKL2tZulpA7vFjxyUXgPf6sEp9WIvcHZi4y4n23J+zM1rk8mGUAp9tXoD0BP/5DSSYy8D8p06dWpIkSeJWNAPkjga1wiWprkBuJCi9adMmWCPPUAdoqdOkUb5bOsojR+6M6dOFlsA+gVzkhfouibw8nEUuqRWmw9nZNSkPfuLsTz6p1sRWmaxypUHeXKkf3ApoH9gasDVga8DWgK0BWwO2BmwN/L9owAZyH7GaOcjf/TsG+KdPSOZM4fIUlvolSvTEI5by/5PckSOHpXYN8NVibMJByud9BoDXrbZ06/wOgMEFjnFbiHTq2l2aNW8RMFO0TiIAfP3aFSQXgqV5BeSbb3+QTRvXy2utX8G9OIsR4Guvvy2vv9nOb1ocMBUrlAdgEgZOGitEmitHbnBcpX4TDnDhr8uXpce7nWXd2tU6eMNLQ5U45evgGaPeosWelXd79JTwiKwBUovepdEjhwrpFXSQiFtbtYFF7tvvRCuRwwCe64OXlktVraF+L8ezDJQQn//AAb1lNXmREXSIiofkWX46z2IdqF7dNyXGHYD+5MVVneGhnTxxUu7cvY28xIK1UixJBzBcn79KCZEWrV7DgLShHlk/hw8fkkFf9JU14FN+gGfvS//0rp4iRUrlS64RgJ7DSjM6W5ahRNF8pt45nv/LqHcdguRmjo4sKy7r3Xs9Osva1aucz58viaf+ixYvEWW9awYr9suXL+k7VrRYSXm/5yeWmIDbyZMmyKAB/RTY8ff8s+fIKYPh9I2TGoHCJKT14/eTtCKlgTOicV9+K/v27pEPe/aAt/rtmjc+Q1QRBCckJWnBxd313Q8wiVQpUPJe1y7Dsu/997o6OLhNjbHqv6lvoCsBEWmx4sG/t5MnT5RB/fsomG3y6UgR7z/zzpAjO/QxfHSU+vDKsH3iH6EBArmbNm6UpOBZzQ1qBa2T5tG6fHcis0rsjm2X85uEHVaFm2jztm7bJvEAxgXLkXsJzs5m76NFLmomcFxDlIt3AgIUUOP7r+8GZFKgHlG+aZN4xspIfFjkZol7VypmDpIj12GRS2dn950WuaZes3xM9wEcfFnfn1gO+XRbauQ73l2c53e9ao5s0bbI1fz7+Fm3di2sdJfKX1evSjxYrDYBxQB1ynAL1Arjxo6Ro0eP4Z1LD+7ylyVp0qQ+Uon6lHF2BmoF0AzkwHfNF5Cr1AojRyp4WhfOzooXD97q2AJySR1Rozo4cj2si8eMGYMJs90SGju2FIE1b0NYv5JaYbrl7KxpU50wskpyCNQKQ4YMAeAaIsWKFVdrWetadLfGIne63IB1cNMXm8KKPL/Wu+imY8e3NWBrwNaArQFbA7YGbA3YGvj7NYA+ucOE4O+X9Z+WcAvL+0YMGySTJn6FAReKqgOfB1jyH0fatu+oQKdlQfJvUcQfu3+XJo3rmgEcBmsDB49UMGUjwNfXCb6yjDj/5JM5ZNqM+QGLtQDcuj3e7YJbeNN9ef+jz7EMsBEGTNvkpWaNcArnMRht9lIL6dTl3YBpdXjnTVm5fJlTPne64J4mL77sxkcXMJEgL9LqrlOHt+XYsSO4A3nUZ+t4wI7y8zxWnmpImCih9B84HMsc3T1PBynOK9poWOSOAZBrhukhQjqKt1GfohtatmgG66afmVPcel8aNn5Rerz/kd9kVq5YLl07t5O7OqBnsR1lDlD+zt16gNvvFa80mUbh/FiizEfskE8wX3eRnoIEjufP5Emt8d4HHzvTWb1qhXTp9DYslbjcF6cVwXDc78iXpf8HuEYZmpdmrzjTeBQ7Hdpb9U4zgSQfSJeuPf6Wesd3r8M7b8mpk8e1zFHpP1H8RNJ/0FDUu1I+i1oOS5w5yUTd5C9YUL7+5nuf8VxPDhv8hXz11Zig5CdPklz6DRwihYv458QkTcjYUbBkQ/1Lmjy59Ok3WDq901auYXLHev+dmnXsOAEk6Por5LlgQbPc2DWfvvb53naE/sibyQIoyBqg/iWEk6T+A/3rjzKGDxkIp0qjg6p/5FftNyCwPnzl2z73v9eA4ciFRW7yZFiqj++WBkeF1I1VS3nB5TwPrW8Tdm/cuK4WufHixwWvafAcubP3XZerpFbA2nbzveTbDzmekxyoz5Z8FYvYfLeQCf1vUStUiBa1grHIvX8HHLlMhn8QrWCtY6KCJ8xXNlK+qsGSj5vCAORWyQ5nZ9GkVmCK/sKunbvkm2++Uf7eXHguLVu10qic3B0HaoWDBw5JnLih0q5de0kFa9iYBAvI3bEdHLk5ssurLb1XBx0GeDp8+HCJhTLWrVtPSpQoEbSoM2fOytgxo+QSJulq1KgJZ2fl3O49jRUPtPb9Czy1CQHEt27dWlfOfP/993LIh0Uuy969eze5d+eeRGTNiknetjEGX12B3BdeaCL5C+R/5P0pt8LaB7YGbA3YGrA1YGvA1oCtAVsDMdaADeTGWHWRNxILfwPA5safN+Ikhjg4fmDcSusxR1X1GzSUngAv/01hK5xktXi5qTPLI+DY7NlSz6FsD6R61fJy6sRxM35DjEnfT4OliLGQcd7gsvNaq5dkE5ar0poobtz4smzVT2qpvOfPP6TR85GWnA2ebywffPipy53eu7znhUbgfYXJEofRDNR59qdzATB/RapUqQ4Zcc2Fh/jd/MsmaftGa7kJnj4GjGklU6bMUqFSVSkAhyRcwr9v7175/rtv5eB+UAVgeSOff8L4CWT6rIWSFlaHDxtojUswl4HyW8aAWoH3ftzzXZkJnj215sKAnEtQv5syk5d8hlfx3J1O0hCjUOGi0uD5RpIz59OSAI5k9u75Q76fPAlOgdbp/dR/fFiez5m3GFQHqdzS5DLT5k0bCAexLAO9cN97QG8+5FKMBcAkpQIGSEKv16hdR9q/08WZxisvNQEgskWv8STzUt8lL/v2/inffTtRNmxaj6vm/Yuf4AmZPW+RpEoVswG9U7jLDusdJzbug7PRQBkGRuGy+hebvSRVqtZ4ZPXu7Tdby42bpt4xC6beVZFCADITod7t3btHpkz+Vg4c3K85tPQ/Y9Z8SZvWu96Ve64ogFxY5CLn+fIXkgnfTnEpmfduvz6fyXewPrVCPFAbkPKkCIBa6nQvdE66BVJuMFB+bPAnkuYkQ4aM1m1u21EjhsjY0cMNqIpXJWmSZHL50gU+MdAn1IBlbEmhde95UHksWbRA5iN910Aai6nT50apY/f3ll+IEKyOyKTvLYFg6o/vLct36OA+lU85CRIkxHs7X9KlS+8qVvf79P5UfsB7bkIIlsvHk1datFLgmkuoWTfmL5yLCaalzu8/eUJnz1/iVx9eQuwT/wgNqEUulrnTqpPUCr6Cfqv4MbMCqpkCn45jXr9584ZsA2VIHDjDypv3GdAChFmx/W6VWmH/Nbl+N0SX55tEWYfNt9HciLcYAiher2CHYOsDx6yH7uMqgdyI+HekQqZoWOQuJpB7Ve4DGGRg+q7F1JM4o/JxgeVkBL7/dDzK7wvvCo0VJlVykCPX/8SOSSt6v/369QM9yhlJnSa1dO3a1Xnzj1N+AFf+FrVMbfh8QylUqFCMAE0FcmfCIleBXP/UCsOHDVce4DoK5BZ35iOqHVrkjho5Sq5cvaJOwzwtcnn/2jVrZNasWarjnDmfQrvbQI8PHjjgRa1AIHfgwIHoi52UpCmSS5s2bSRNDEFsJ5B745o0bfKiOjSjJbgdbA3YGrA1YGvA1oCtAVsDtgb+eRpA/1u74v+8nP2LcjRlyiTp+/knGL5Ygyt2frHPTjDGNTzP0Y4FhP5bivbTujXy1hutdHDGEoz/apLT4s6yFOUgjjXI04rStYwnAPjWqFJOtcDz1WvUkl59vtAohr7BcI8yQrWakddc0/DcXzB/jvTsAUsUAIKUbzRu9J8EAFGDho2l8QsvYsCX1vPWoI4JPr7QsLbsAT8pB6csf6HCxWTw0FFeHKwc+JMCYfy4UZoPypw2c4FXvKAEe0QyVoy0yGUIiRFHLu8cP3aUDIfFuAkPwN+XVpYsX+s49t78tmunvAxLaYJeH33SW8qWq+AViTrq0b2TLFo436n/5i+9GqVFNWkeOCjlsnZy2xL8CxR2wYP4Ky81BvCfWD7+tJeUKeudFw5o3+/RRRYtmIt0TW146eWWSrMQKO3oXmO9o5z7cESk77ej/lMil2LXr99IGr3QVNL4AFODkUWdNn6+DoDGP1EOPvUQgBJFZMjwMSh/IrckWOaRAEe/HDdaS5wmbVr5cfo8n/yFlkUuE8hfoKBMmOgfyCUVR91aVZzyk6FcI0Z9Kbly53GTz4OxY0bIyOFDnM+/8QvN5N33PvSKxxMEcseMpkUun5ChNUiY8An57PO+4Dau5HXP6lXLpf3bbyCu0QR1Me7LiVhy7B84oU5eaFhHgWbr+0vgf5CP95Z0GfyOOfUH7sepPt5bWsLVqwN9mJdQLTWHjxgPjuBnvPI8FuXjM9Ey4vtPfXTv0dMrnn3in6sBfs83glohWTICuajzeO6Wpb8z19ro8K33HVhjCQpu27pNJx6Cp1a4L7P2XpfrmOSyJioNSGu+BZZEA+TiCHWMsqzzJq/MEybWMOEWDmqFCkFSKxy9dFk+WLJajl+5BvoamAQzMaaMshpjXGMfTNSYjrAUtuVlE8sRHxvcExtL/avlzC7vlH60QO4ggJbHjh/FxEwWTPZFUgxt3rxZZsFJ2e3bt7RNeeml5jFqfxXInQ4gF22OP2dnB/F9HAEgl8B87bp1omWRe+7cOQC5I9Xitlq1qljh5N2WkSpiBJypsd/ESYAicCz215W/5M8/9wBgbSJ5non87vB7N2/+fNDvrJbYmDgqAZqd2nXqxMiSdgccvE2HDq9fBZAL6or8BQrECAxnDbCDrQFbA7YGbA3YGrA1YGvA1sDfqwEbyH0E+m0Bi8GtsBi0ghl46RjLBWQUqVWrrnzaq58V7R+/XbpkkXTp2I5jRQ3ffjcVg4h8un/y5AmpUbWcE9BK9EQiOD1bL/FgqeYZLHCDyXDQN2bcBLW+Y7yzZ89IpfKlsYeRIUKZMhUAWo3W/ah+1oIvtddnH2H5+QlN14pv6Z8WceXLV5amzV+W/PkLWpeD2s6eNV0+/OBdzTDLzyXjI0aPh9dm/5a+QwYPkAlfjZWx4wODTUFlwBGJFrl0eGaFmFrkLgTA2aNbJ6MnlCdenHiycfMOK1mf2/nzZquVdSBHcmfOnJaaVSvI7Tu3NY2Sz5aSkaO/8pmedbJ+XTg727ePSACchUVECeTyvvlzZ2ndizIv1SrIHTjFIfAQTF6sPEVnS65k1ruToD14cB8gioIpkSmQ35AO4JrASje69W7OrBnS8wPyPfNtEbWAHTnmS6Vo0RM+foaCAuFrUCCMQb0r6gfkJJB7CdQKfP/yF4RFbgBqhc8/6SlTpzqAXtwwfgImcACG+gttWr4kP+tqBIFTsniyYPEqn84PnUAuiqZUGHj+w0aMg/OiMv6Sls8//VCm/RhJA0E6kIaNI1cJeN5I/X34fnd9/nxvCxUqKtRfoPd26BBQSIwf4xck5rOe+sN3Koqg2ZdfT1arcE/Z1rGlD8qn3EVwLBiMM0jrfnv7v9UAAf6NGzcZaoVchhJGc8SXhyAmPi58tgyRgCr3TZuvLxmu0yJ366/gyI0HagXwuYbCUVdUwTg7uwogNzYscmEV60zTCGT947fByGdeCOICzOVl/iB/VvsXHzQ/WcJuS8UswTkKPAYg9/3Fq41F7l0HD7kRZ7Kt+97ldwK6jriUz29g1ZygVniEQC6tWb8YMEB5yp8tScde9ZzqJI/st99OEjoi5YOoVBlOWeGwKywsaitoZyLYIZBLh1+7du6UHDnBkduihetl3T98+DAmRYcDOI0lderUjRaQqxy5o2GRexkWuTWqY4K0nFf6PLEXKwbGjx8nd2/flSRJk+gkHu998cUX3YBcxj169KgMGzZU7oFXOVHihPJ8g+dB5REJ9jJOMMFpkQuO3BcAGBewgdxg1GbHsTVga8DWgK0BWwO2BmwN/E80YAO5j0DtZUoVhSOhi0iJQyodUWG4hdGMDqwcAnBI5xk/znBfLvwIxP9tSczGUvyPegIUYZnwf+q0ubr02RL4xmstZMP6n/QaB0+f9x4gNWrWsS7rlgPNWnCYduzIUdVN6rRpAPSshDOU2Hr96tUrUrpkIR0EM6EiRYrIOFj+BhvITTx50gQsrf9Gzp0/pzI4+vXUf+7cz6g1a9nyFRV4C5Q+06STN/LVWfZOEyf9AO/UBQLdpkth6bzNH09pwJv9XKRF7phRw506btnqjRhx5G5Yv07ebNMSVZKAOZbdAnBfv2lbjCx3PLPa6tXmsvmXjZpuxoyZZN7C5Z5R3I7r164uB7Cknc8pSxZY5IKO4VGFVg4uYD7/jBkyy7xFgfMSU7kc8LPeTflukpw9d0bBA+rV8/3PA6tNgu/B1LvbsMSqCcoSguMWOEyHgHQMGCjQinfjhp8AXHNCxHdQIPfCRX3++QNQK9AhWpWKz8ktlA+fLACWRRS49J2qOUvZr7d5BQem/HSkRot4zzBqOOryGE5K4GOCUKlyVen/xVDd9/ezadMGea3Vy+YWfEuavviKdO3+ns/oqj8A+WehP+v9nzg56veWFpi/AIj29d7SYVrVKmXAd3pDnzGB4S8nTPYp3zrJb+Ibr72C+Cgn/n+g+njBumxv/+EasKgVaImeK1cul9zyjTB115x0PXbdN1dv3bwFeppfJS44cvMGyZF78eY9mbMfzs6A4fK9pjRtf/VthHSK4VnsaB3nbBhj4N0w6C6uYZ/RlFohXvAWuccBLr63aIUch0UmHUpaIbJkjj0HYEy5Jm/MkbnGLwDPhoJmqGqOJ8GRG7xF7nUAiAewUiNbtmyYEIoEn/k8fvvtN1myeDEmbU8qJVO7d9rDsWUKK4u63b9/v3w3abLQkRj5hUlLUBj9iZwAZBPCOtkKfJePHzsmf/z5Bzi3C6mDNOuaWuTOoLOzHZI9ew5w5L5qXXJuD4EjdwQ4cmkB+3zDRlIYNA7BhjNnzmAVwGi1sK0BILdcufI+b2W/adnSZXAqu0idlNKZGScCmr3YTCcFXG+i5n+CM7g5c+boxDp19wyoPIoWKyYZM2Z0m0C4cOGC7Nu3Xy5duqgANOmhrLAT4PW0aVPhkPa6AtjkIbaDrQFbA7YGbA3YGrA1YGvA1sA/UwM2kPsInkvZ0gByMeA3wyczyLIG8TrAcgxzsmfPLlOjcAr2CLLzyJKY8t230qf3JxyvKbA0e/5SyZw5izP9JYsWSrfO7WFZiQgY3BX0AfrQwRbBNQ42OMRr/dpb8mbbyCWRHKQVzp/LDP9gZkSeXfLtRjfQimrRwnny7cQJoEP4XfODRM0A16F/yi9eopQCzsk9BoGu8nZspwM2AFFcP4o0SKnw5dfBg8uuaT3sPikbaJVrAXut27whb73dIdrJ7v79d2namCA7lYKi4YH8uv2PRwLkftjzXZkD0J/1P1as2LJl227Nr79MNoBF7v79+5gNXQY7a+4if1Gjff7Dnj1k9qyp+vzpjGbL1sB5ibYAjxvuwBJ5IaglJk/8Bktff8NV6te8D2bX1Hzyv/bqO1CSwwmWv7B9+1Z5pTnrHf9zUqMoJjW+9Rc9WufLPVcCFrnncA+dnRXy6+xsyWLzTitAg/rfu99AqVa9VkBZBB2KF84L7/E3Nf0WLdtg2XNnr3tYl61JCda//l8MAZhbzSue6wmC2pXLl3LW/3r1n5cPP+7lGsW5vwP60/fWoX9a0Y9/SP2Rq7crvnHW+9cH+qharaZTpq8d1UcR6uOWfn9atHxN2vnQh6977XP/ew2wTdqwYaPEhyVt5iyZAajiu4a2iW+yvpz8cDGQB58Vme0fnDUS32QIcdS/m5gQPHr4kCQEdzgtJIOyyL19X2aDWuHaPXDkAkyl5S3rk9Y/CAjBRBzfTYrSLeXrAeVjH//1GD/xEsaXiLjgyA3W2ZlFrQAg9z4scq32T0UYE2CVih+HTEf5HeXV8jM70EdoSKhUgUVuhyAtcllGgrXz54Ea5onEAL/jowSmbDcBiJ8+fUquIV8sW+PGjbFCoIhmw/XHSmP69Gly9cpVxA0BX308SQlO74QJE+HQAM90QncZZb0EK15y3BYrXsw5scxJ3BmwyN2xAxa5cHbW4tVXXUXovgK5I4bLPdDrZACfdrIUyQCnx1KHcCYy28FQlCMRvp3VAEoncKah1AqjRmLi/y+pUR1AbvnyzmueO7QynjDha4DOxyHrnlJ0NG/ezCelCyex5pNiAYBuaFhsrEq5I2nSpQUPeRLch1VSVCXKTydqnPBmnW4JR24RERFOsbTInQEQ++qVKwCAM0niJImpQueqE0aMjTY1XYYMUqxoMZ8UPs7E7B1bA7YGbA3YGrA1YGvA1oCtgb9VAzaQ+wjU+1KzhnCOsV1TMuMo/oIDEh1njnE4+uAQolqN2tK7zwCN92/44XLjofDUzsEqB2eLl60Dt2oaZ9YJYpEWgdYdHEtysDkHYG9GOASzAukJuNzZgNwicxcsheOmLNZl3RYumFvuAohlCMfAYtach7PQJHg8ccJXsnrNCjf9qwDkJGXKNPLNt99LBgxWfIVZM6bJRx++izLxuYXASd1n6qzOV9y/+5w6OyOQC/1zSS+tO99u1zHaYn/5eZO0btkc96FCAoB4InEiWbs+kg4k2gm63NDrM9el5yJbd/ypdcElittu/To15MD+PUqtEA6L3FlRcOS63RzFgckLLSbN+7d1e+C8RJFctC6z3n0z4UtZt3ql1hvP9z8FnMB9M/F7t/fDVcDsmdOEQLQJD9Q5Yv0GjVyjxHi/LCzjCFzw+RcoUES+nmioAjwT/BrUIEMG8RulMJFMmTZHLds843ke16lZWY4AtOLnrjqAzl4APD0DuWPp7EwBMMAeU2fMc7Pw94zPY35jihTI46z/deo9Lx9/4hvItehQFADC8//go0/x3j6c/iZ8NU4GD+zvlD9l6mx56qmnfWXV7VydmlXk8JGD+v0h8EtA3A7/Dg1wUpCAGB1mxo4NOgRFMvndRM1CG2cmZ1EWNnoIrPNsK8yeo7XHN/Ye/pF2gMv78+XLF9Qy//M37sq0PdclTmKAf4qMWgIon6cs+ZDHzoWe466rfJ6GQ75EIilu3ZUqmf3TASF1ZzgKcLHjnCVyLSwOnJ3dcXzDka6j/Gx/DLLH1BEcIvW0Qz6yg9NgP4dDyHJZ0kn3cs860w+0cxdA5ZpVq2QVuF6pf1rUUqchcKBG+Xfv35EM6TNJxUqV5Omnnwo4AXkY36GfftognBiLFRJbQfh7nJRFICDPtuEeOICTJEsidUGN8NRTkeldh7Xujz/8AMvg/ZIJ/YPWcB7mGWg1PHzoMAmLE6b5CAG46a5/6AdALumiunbthrY2sTMJWuQOw73Xrl0TcuSSAsJfoEX277/vBl3TVxI7LJbEBR1SA9Am5Mufz+ctBKH//PNPdZZ28MAhCYsXpoxVLDHh/1iwkmbdvXHjFlYX5cWEVFU4xkzrTGvbtm0yZcoPqntaAMei7vmQ+fw5WYFnzPeBk5GkeEiVOpXzXnvH1oCtAVsDtgZsDdgasDVga+D/VwM2kPsI9D0R4M3AAX3NwMYx0OKARoMOgrgXIl8MGqbcmebCP/93OLgjxwPM5UCAA7jV636GFUYSt4z36/u5fD/pG+3rM2LL1lj6385YjF6/fk0qlCkpN25eZwJSsEBh+coHgPTcs4V1OSQHvXQUtnjZGjcZMT3ggG7ytxPgBGUanKDc1nEv88hnU6BAIRkPK1uL4sFVxuBB/WTC1+N10MMha1QOllzvfdT7owDijh2F5egcgKIuxZQjd/nyJdK5fVs+Bi1/poyZZe7CZdHK7qGDB2T37t8Awu4Ht/FpWDVdxLO9KQfAd8sBKtNmPn+FRS4Hjf5C/TrgyD2wT3GKcHDkxgTIPYiB9h9//K4D7nPgWab1EpfF7t+/V84hL9b796isjv2Vxdd5rXewDDf17pbRC5RD3CVfwYLy1YTvfOqHgOGEr8chJkB76HHcI+RaLl+muFw8f0Hzkg91fwIAZV+h16cA5X+c7ASMcuXOK/Fg1WZAFeQMgAg/afqsmQD2CY788svP5hz28+fLLxNACeEZRsEpGp2jWbf/ON2dqsUzPo8J5BYtmAdpm/pfp34D+ejj3r6iAnDFe4tvMcEKyngU7+3n0Me0H79zys+dJw8Avvhe5YeBm/Mcn9/mzb+YPCIv+anvbx2cwz5zbp/8J2mAlp1Xrl4B5ygdafLBmmCsYjmhhlaB9VED9zFp5BKPp604/A4SyHVd2m/u8/17FxXp4q37cp/AKN81TQw/OLTkO18gxzXn+cgsaeKxsPQ/LgC4JHH8f4s1ouPnNsDUY6BXuIUtCqBnzYatIEFVvu4sv6Oq85j7uKDlRRwD6pp7kyWIL2lhlRpM4B2caKJjQVqtnsUfLZJDobtUqVJJtqxZYSGaJOCKBlc5V2BV+tfly3CMdlyuXr0KPvOTCqrTyjRtunTgrE6mvLPcxokTx3krrbFJ0XAKFsCpMPHmTq1hol1GuqQhMM/c9/MnCJsIdA55PQB80jrwXvZHsmTJgklt35PJVoYIztJSmWWgnpkfT0oJK661ZVt4/vx5/Tty5Ii2i7yXNAt0mEnwlpQKrJOuVuK8Zx/acsoMcYC+5kmalJkGy0WdcXWZL38IVh7sra0BWwO2BmwN2BqwNWBrwNbA36sBG8h9BPpl55ZLonfu3K4DGytJDug5BGKoUqW69B0w2Lr0r9j27fOpfD95IvJqyrDh5+1u3HUsxD445WhQvwYGSTqig8VuWlm4ZJUCVXPgMKwnLHIZmAKXRNfF0mjPUKlCaYBvp/V0ooSwFN34q2eUhzqmY7Z3u3aEB3Gkq1bSyA3+05t84ybNvNJu3/YNWb2aICdz/UCdN6VPn8Er3v/HidEAcWmVy0AgsGWb16VtDCxyDUUDrCEd5Sfv6gTw/kYVjh07KgvnzwV9wDzjoAwqsQZ3qh3HIN56/hzYRwWe1q9dTQ4e3K+i6bwsWCD36JHDSp+xCFQGFjUDAU8OqF3lW2Xi+7cFFrmBQGUr7t+x1XrXzdQ71RUVB/13e7enNGlK62j30L7t67BKW4FcIzaWUNNp2KOqd+WfKy7kR6T8QBy5bd9oJetgjWi8kWmukUlu9Vbdjer5k5vyB1jyeoZRI0CtMBrW5Yr2iEybOV+yPZndM5rb8d27d6RwAcPVyPqvQO4nvoHc9m+/LquhPyuQi/th9df2TerDTCxRPlURVfkt+db3X7nRAVrbwdaArYHAGuC3nDQCxirXWJESbHQFHAOn4H6VfbN7+LsD4JQTTgQoCdwSlPQXrDyw3fDXdtCC2EqBaRlQ1ztF3u8qi/GYJ245iex6zftuc8aKzy31EMw9vJN6JGBs5Y3lDiTTyptreVz3eZ3Hrn/+8myftzVga+Dx0wAngc5hQugBvlWegd9Lq+/Ea67fFiuuflMd31N+O5Ng8i7YSVB+n2hQwm/zw8pnfjgBy0lE5jOYcO3mUfnr+p/43iI+8uIdcJ6dSL3kmBhlPKbvEp2H9zGJmzJxIazC8E/F5pk+nWFeAsUjv/n89vOP+WD7xzLEhj45+cYVIsmSJpUELrzxnmn5O+ZEJJ19OsvnopuIiAhdxeR5L58LV7Fw1S33taxUBe7VY88bHGnyelZM4PpzWMpnzUlVq5xMxmrfmZe/IxhjoX1y5MhRnXi+C91y5Rb1mTlzZuXjD0Yun9Mx8PSTMoqTtKQ6Irc9qZBSp0mtK5856eoauIpnO1Z+U2f58+f3+V6cOnVKDh46qFz5rvdyHypX1XOlTVrQLnnqiO/u9m1btb4wdkEYHbFsUYWdu3Yq7VV4eLjbCh9/9/F5nThxQv84aU+57NewvFztkyZNGpQ/tZeRHesQ/RaxH8Sg5XHUFas+ciVRRETWoPLhL3//xvM2kPuInhotQPr3+QwOJ2YiRUIxhJbQWcdL07xFS3nzrXYBPac/omw80mQ+6gm+UVizMvDjsXXnHp+N2otNGshveJn1K4G3a8ToL+XZZ0vLq6+8KFthmcZ2jTxxy1auw8fH/ePEtHUZ8qEDNO1DY2M4Vnn+UYbb4Kts9HxttfixvmilSj8nw0eO9xLT6tVmcN4FC0NHG7ts5XpJkTKlV7z/jxMEcccAzNUGDx+tVrB4buuweI6OfIKEq1c7QC48j5deelU6du4eMIkZ06dKr08/REN51ynfesb6EcXd8dEx4KCbnSfrWlTUCg3q1lDLWQrPHB4uc+YuCZgPXpwx/Ufp9dlH6Azc1S+4JV+37BxAN+yk0KKK4J/1/kWVlygFP2QEWpQ2bFDL1DtHWqVKl0G9G+eVsrPeOa6sWLVBAnE5eyUQ4ER5cOReuHheYxQoWBgcubAy9RGM47pN5oqj/vPAqn/WM/alf+tawUKwvIfVsWcw1AojHC0wgFxQKzyZPYdnNLdjyyLXks+JoI8wIeQrtIbTvV9+Yd7N93f5qvUPrT+muRlpWvKtMgYqvyVfp/Ggw/yF/HMS+yqHfc7WgK0BWwO2BmwN2BqwNfBv0gCt+rdu3arAFMdZiltyaw26UBh0idyO2FfX1ScY/+lkOeOgTx83TlzJlDmTgnnB6ID3rFq1Su8lf7nV/zJ2A1aPLTj5nPAikFymTBmfY15f+Tl4cqocvTRebt/iWAggpWv5tdCm5NYvtwwWLY+Jb26i7PzhfSV54sCOjk0K5nfNmjXqDJR9Zgym3cpvaZw6IhAWFhYq6dKnl6dhdMEVKsGGXTt3ge7nNzNBiJtUq3xWAPxIH5UTNEWegePD6VOnKb2Pgq5uERxYCYBrjv8tnJuTrrduYezUqKGuHnG7xXEwb95cBRAJXHP8x3tJc8TxX7169R85h/uWLZtlyZKlcgkOoQmKc8yLmqv1Iw7KnyJFSmnXrp2vrDrPEWhdsXKl7AJewhVH9OOiLwR0iESJ4Gv9pRPWhg0bOu/jDkHMfn37CldatYcc8th7hnXr1smCBfOhA6xmQjym7Vn/w+LGkVxP5VJfA673X8QK288++RSroEK17pcuXVqqV6/hGsXn/sAvBkAnl6VSpcrCewKFX375Rdb9tE6OHT2qdUbfAT43ZhTlf4D3lsBux46ddAWRa1ozZ07HWGyL3AEeEYr3k/dS/65js1DQXVUoXx7vbVnXW//z+zaQ+4gf8eFDB7EUbieW8p3A0rlwOKbIK+ngEOPfGLp2bgdP0cYRFa05ft6yy2cxpk/7QT77+AO8WHy1QsBjV0Xad+gstatX0vg8X6NmHXUy5iuBxs/XkT1/7nbcLbIJclyXO/q6JybnVq5YLh3av+HsLCQHOEuwxzP0fL+bzJk9E/GQczQQEyf9iCWS+T2j/b8cu1rkstVs2RIcue2jx5HLWdQKZUFxgRk9q3MxdORYKf1cWb9lGDdmpIwcNkjLb0UiqFgDPM8lny0ladKmw6xXOkmQIKH0/vxj+XEKluM7niCdnbEj5C/Ur22oFXg9S0Q4LHIDA7lcjj8Sy/JZfqujlwwzdzVr1ZHiJUtJurTpkZ+0Ji+fIS8/mLyw87jlETl081eWYM6vWrlc3mn3OvJuOncpkqeQ5as3eN3a871uMhcTQZYev538I7yPP5p6V44cuRcu6vMvkL+gfO1nqf/773aWefNmI2/sGD2QefBinz5DRq+8BjrBmXRfwVjkDnc+w6mwyH0SS3QDBVeLXD7/OnUayMef+rbI/eC9rtDfLEZTHX47eepD6+/9Hl1k3lzqAwEJz53nzgFuLgT+9aePwHfZV20N2BqwNWBrwNaArQFbA/8ODRDI3bRxo+TJ+wysFJM5Ms0erQHavEqhHXr21BVzcsang8sdsD7M9uSTEh4e7nWbrxMEKFevXgO5SSTrk9ko0ZledOXv2bNXaJwVHSD30KkZsv/UKABRsAiGZJXu2CFOZ+UmMu844yi/lt7lJgJ8RXN8ASA3+P4/AbJDBw66gayWLE3aSh9bAsW0ggSsK3meyasWnlH1UwmY0RkpqXu4woUFUr1CiFovgzO9atVqlkjnluDtdDgQvXHtOqw9CXJblzzK7zxtwF0addV/voFaalqXrC2fzcwZ0wGmAgBGvqhbK1liBwVhPOGLFsm6P7pbguRz55pVhtmyPSl58+aFr52UCuJex7j6NKyDyZlfrmw5v0n/+uuv6kj1PnTA+sD8ZQa9EmmOeO6vv/5SsJbYUV6M+ypWrOiWFoHc/v366r0dO3WUDD7GZevXrwd2MUvCACxXrFDRsQJHVWTS4rNH3SK9Eq2dXQOthPv27YP6exPlAiVYaBhoMttBTuDVyMOGDZWTJ45L9Zq1pBSwAV+B4OyPP/4gO3fsVJ0R9H766afV+jgO9Mb3/cKF804r3ddff0MpnFzTmo1ybdiwQa2fny0VCRiz3rJu8h8B9vDwCKzE/Hdibq7ljc6+DeRGR1uPWdy2b7aWn9atwksSoh8bf86xrl69IhXh1OTmzRv4oKKBgEOMug0aylQAanhrVWuB+Cpfbv4CTPrpeEvnV2QFQK7kALsedTh37qxUovMVNJ66/AUv/orVG71kqYMxOGUikMW4n/f+QqoDwPxfhNGjhoJaAXmhcGTnVVArRNfZ2UxY1n7y0Xu8XdOJGy8OAOyNPq2jKeYHgLK9e33iLD+fS7fuH0jDxk18ArS9P/tYfuCzhgQ+/y3bA3PkNqhbTXkIGT8iPKvMDODs7IcpkwAUIy/MGAuAKtKte095HnnhrJxnYF4UVOYNeH7+rMg97/s7j8+Cw7dy+VJO/bNOUf+edXzMqOEyauRQRzlDUO/6K3D+KPKm1AoXL6ge8xcAkDvRN2frsKED5cuxo6FnA+SOHjcBXt1LPoosCIFcdXbmeP+CtcgtAo5c6/nXBkfux36oFTjpMQbvCp87Jyx69Rnw0O/tcOhj/LjRTvmjxk+Q4o9IH49EqXYitgZsDdgasDVga8DWgK2B/7EGCORu3LARBhYlJEUy0AJox80zU2YkYo1HrK0zFk7cAPCzYf1PEhERoX/OawF2COSsWrFKl2XnzgM6Lq+ErZvNBeuytbWu8r4du3bJeYwXy5Ytq8CT81qAncOnZ8r+k6MwDsYKRo570Q9l8dV4xu0+5pTXzYgXUKQJznvQ9w4NAZA7QFJEA8hdD30d2A8gF7qjTKbPJC2AVi0XKck5/oURJCKEAvh85pln1KLWZMT3L4HGmTNnYIUmqYE4RAAMjC0DZdDKtw6chyZ2ce7Ja7TInTVzply/DiAXoK6rfI74rfKj1MgyNMPMxzZUEPXr1/dpkbt7926hhSytdiMDKfYMQJ0iZQr0/aO2Jo281//eGdA+Dhw4CD4T7krFypWkSuUq/iP7uUKe+4kTJ+LqA3kSdHJ16tTReuorOnXEP09jtjOnz0jf/gRy70unTp3h/NUbYDVA7mxJCh777t0Dr7j1lE2ait69sdoR+qdl620AuuHhWeS1197wOe637h86dIicAPhcG4ZVJUt6jxW5SnbSpG/h0+YP5B1GfTVqSokSJfxSZpC+gmXnZINrmDN7tqzfuEH9JbRuxIGtlwAAQABJREFU3cb10mO/bwO5j30V8K+Ali1elC2/bNYPb0o4/li28ie/kS0rVm098EFWU3m2IvdDJG2G9LIAln1Wg+KZyBttWmCm5SdzDz4i8xYtlww+lg143hfd4ytoiErDsZoGbegIqG3QJRGuac2bO0ve79EVp9BKwft4s5dfls5derhG+X/bJ4hLMJdZwSSZtGwVPWqFG2g8SSlx9OgR6Nc8nRfAz9r93Q98loEf2uqVy8hJLAGxyt+rb/+AgFjvTz/CbNt3zKLes3WHbwoOvYwfpVY4sFcPs8DZ2Ww/QC7zUq1yOTl16oSz/J/3DgzO0VkX82LVvy3b/vBqEKx8/H9t6XTnuVJFnPrne6DL/j0mK2iN27NHN9PRQezmL7eQTp0Nx/TD5rUcOHIvAcjlMwpErTAD1vWffvw+4pna0vPDzzEr3uhhxev9ytMMsFoDkp86fR6c5uQImLbTItdR/+vUBbXCJ+hs+Ai0nH2/R2dcMd+fZqAP6dTl4fQ3Y9qP8gn0QcXx/fug56fQR2Mf0u1TtgZsDdgasDVga8DWgK2Bx1MD5LzcuGmTlChezIyr2OFkV9IleJ9yOaO7D+TGjZtqfRcRkVUiIsJd7va/y/HCihUrYOWXRp4hkEvBLklbd3qfcjnjkL8DloO0ECxTppyCoda9gba0yN1Hi9yb4E8HyGnkYySCfeehIqy4ghNOqci3di55Rk8CkKRFbs6BkvyJfIFEul376ScAueARJdWANf4Jwfg7JBQ87YipHOvg/SWwagSZDXlFQ2F9Wa169YCONH8HGLn1161yCzSFVuY5TjAkDiKkFygA7lY6BHYNBPKmTZ2q4KRS8OGisUp1lNeRGMdFtMKlsmgRSuvd559v6NMid/HCRXIGBjK3QbVnyafqGJhOKPRHUDkJuGsfNixfvkyWglIhabKk0rlzF7Vkjk6a5MD9AvQDBLJZn1u1ahXtNCjPWOT2U/7kTp06+bTIZR2YA8thcu126dI1WnJoad23T2+JGy+ulILF6+LFiyE1Fmgq6oAq07elLfM1dMgQ4AUnpGbN2ogHQzmPwAmGWbNm6dnGjRtLoUIODMYjXlSHtMjlJFF4RDjA5dejiv5YXbeB3MfqcUevsE0a1RHOfBGPTZ8hk8xfuNxvAr9u+UVaghPXs03iDa+90VbeeNM/d0yH9m/KyhXLtLFh8zZ1+nzJnsM/wENgbPfu32EpWMJvfnxdoCOk9m+/Bjls1gQNxBOyZv1m/fC7xt+1c4c0a/I8zpuZU5JwL1yy2ufMoOt9f8e+cuTCQRT1yvauNWbH3nq7Q1Ci2LH55KP3MYs6FW2jKUtsNHDzFq7wS/fB2ccqFUuTskrLnylTFpmzYFlAee8BPFswB8tOoFbm89cdgcHTBnWqo8OxT5tvEsTPme87/TMggq9c8Tmtf0w3U6bMMjeqvLzbRRbMx1J4xMf/KB2vBSyYx0XWuz9BAVKkaHGPK4EP165ZKe3eaoP8sN49kCe03m3xUe+2S7OmrHfohkH/iZ5IiHq35pHUu3Kliwk5kCi/QAFwtvqxyCXHbJuWzZ3Pv3yFKvLFYAf4GriYUV4lPcbYMbQuN+9fMM7OlCO3UB5n/a/X4Hl1muhL2C44m2zWpKGzT5zwEby3v/y8Udq0eskpvyJ4oAYMejT68FUG+5ytAVsDtgZsDdgasDVga+DfpgG1yAW1QonixSUZqNgsANP0xk3/VwcKLBg76KYr6CymderG9RuyYeN6Bb4iIiKc1wPtcLyzciUtclNJHoCJmpaVoFOY80RA+Tu275DzF87BIrecVz/dXx5cqRUYh2MW7etSCTiItNJloR26wEbj8RDnWAbgqujDhkiRnF9EyyKXIN7B/QBy78JKFSJjYcUixxqVYEXKQGdZR48cUctIWnxSFgN/4wGEDYeefQFxGgdxFy1cKFzVSvBUgWK9lyVk+YxFbopUqcGr6k2vQOdWBHQZOL7ZuWOHnDt7DtQIsF7GOa6u5Di7SLFijvSoA0MB4Ono1NAq0DL4rloEW/Jxo+ZDYhl+5bzg7KWl8cOG7777Do7sd0i2bNkAwraOdnLLlgEIXroYBkWh4H7tqA70op0IbiCQO2BAP5T7AdLp4JMjVy1y58AiFwB2dEFnUiv06dsb9S+WgsATJ06Q48dPqO+Zd97poI7IfOV76DAAuYhXs5Y3kEtKhQED+oM24rLkzv0MfPO85CuJoM4pkAuL3PDwrAByXwvqnsclkg3kPi5POgblrF2zshw9dAgtwgPwqWSX6bMWBExF4x8+iA8zv6j846KJEAWAA1nY9ujaERa7c9Hom+ZhAkAmLv/2F3p9/rHMmDpF+g0YKuUrmkbKX1zrPHlim8Ep24H9+/QUJ0YLFy4q47+aZEVx2zZ5ob7s/n2XhLAIKP9bbTtKqzZvuMXxdXD06GEsyTmH/BfydTna52jFOEaBXC4zeIA8vC5t3+4YZTpHjhyWj3q+K79i+YnRKp+HSJvXAarD8Z6/sHPHdmneFCTrjkdYC9zGn/bq7y+6dgZIG3AWDTwDZW3Z/mdAK9jn69WQffthkYt1OaFhcWTjL9t9zhzu3LFNXmoKa1Do/wEso2th6canvfoFzEuVCqUwU8u8mPpHi9xAfL1+E/NxgVzA06ah3vUfIhUqVvYRw/sU+ZOav9jQWe8Yo3CRYjLuq2+9I+NMU9S737Gsy9J/27bv4Jm/6TOu60laXHMpmL96R2dnFx3Ozhjn64nfu97u3Oesfd1aVeGV9ZDmgfV/0pTpmGWPukO0ANy6VarV9KtvJ7UCpPH9mwaL3KCcnRXKrc+f9T+QszMWomnjeuqMwXr+nPRoHZT+fL+31Ee9OlXk8KEjzLUmO/m74PVRuWoNn3WbebWDrQFbA7YGbA3YGrA1YGvgv6ABC8gtDiObFCnIkYuOngKG2LJL7hIIJBLUY7+KY0bnZXSzrmN59UaANhHh4RIREeFyl/9dA+Su1CXrBHK1v8ZUYyB/+05Y5J4nkFs2mkDuSFjkgnqA5TLWMGpEo4V3lJXdSPZ/mS8tP7aMz1OMp2AurGijS62gQO6B/bDIpcUtrFuRRpIkSaVu3bqasvXDZf6bMS68i3iW/mOBLzchHJKTyiA29j2DBZ7eJb8rxgSRY0rCsCgK/pgWAdnaoA0gkBgorFq1SkFlyzo4NmgZUiRLATCwVqDb9NqfWKJPp1mmnJHyedHoEMwMsDBODgvaGjVrBhyLRikMEaZPmyq/bN6CMtHKtQvGN9768ZcOyzdo4Bew7r4o+fLnkyZNmvqLGuV5tcgFkHsfQG6nTgE4cgHkJomBRa4BcvuAQuKe9OzZU4HjMaNHY0KAfL7PyMtYmewrDBkyWFfw1gJHrudEwE68RxO/mYC6EQsYSlv4jcriK4mgzimQuwkWuVjFawO57iqzgVx3fdhHLhogn6wF0OXOnUcmT5nhctV79+svx8rQwQP0o86r/KgWKlxMxn/tG7SyUvjkow9AAv6Dzt5yGcqoMV9LiZKlrMtuW1pENm1Uz0ma/nKLVvImwC56zfQX+IH68IPushreIhWZxbefjc7IMV/5lbMKFsLvwFLYCgkTJpJhI8aARL2Idcpru3fPn0JeYc48zp63xOeSEK+bojihfL3g/nQ0lZgRBJAbwNkZG44fwSs7fOggcDXd1A6SKXOIFC9RSkaOHh+wYTtB0vIq5bShZueqEMr75YTJfnM5Bnkj2My4+h+6jcrB2OutX4FDhPWaJqLLzNmLJCJrVi8Zx48fkxpVyzvOP5CCBYvIV9985xXPOqHWy8gP02Rg/YsqLxoxiB/WuyYN66ITw8oj8tIrr6LedQhY7y7Du+mH778rq1bD4pg9N/4BGR05+mt1GOdL7IrlS6XjO29BhOncJkr4hAwbOUbpEHzF57k9f/4pb79l6t0s0FSQPN8zkFrhIjoTlJ8/fyGZ4MfZGe+bAU7lTz/qYZ4pjgthwmP02K/AaRTHM1nn8ZBBA+Trr8dKhw5d5OUWvmetRypHLuoyVYj3b+qMYIDcO1KkIJfJ8amGoFPaQD76tLdTrufOSuivA/THwOefEPobCv0VLOh/Oc/ePXvMewtvv7Pw3nrqj/r4BPpgijSuKFSkqIyKSh/4Dk7A9/Cdjl2hj1bMjh1sDdgasDVga8DWgK0BWwP/SQ1YQG6xYsUlJSxy2QkzPTdsdQc/6Aej+xcZeN4KjvM3b1yX9VhGHYGl6BER4dbVgFs3IBfjVQ0xlE+DlrPnzku5cuW0rxpQsOOiWuSeNtQKLKspCnryapaMSNr/Z/kd16AEBbM1posScGNscMQWhrOz6HDkGiDXUCswtTAAjqQWqFW7ltuY7w7GpzPpfAzGTaQ6oAEVcDbNRT0Aub7oCP7AytzNoFlU2gbkLwQrO5MCJKaVLx2f3XcUOG6cuHAMHrUl7CqMxY8dOwaaBtBAQH5oaGw4t0JeAQJHFZYuWQLg8KTchWWwBshOnSYtDHhOq271HHQbCove2qBXICXCwwQ6KZsy5XsAqPdBtVEW4HANN30GSvsUKAr7A3yllWvz5i+pk7RA8QNdY1oD+vdHnbkvHf1QK1gWuQTwCTp7WjMHSl+pFWCRew9j3O7duivNxpTvv5ctW3/FuPc+8t8cPMr5vZIY6gBya/oAcmfOmAFDrU2STPPT1a+Rj1eiPk7MmjUTuMEm/R60sakV3DRkA7lu6rAPXDVQqnhBIb8Lv/AEQgKBaLyPyy6qYim88uDwY49zdExUG+BLoNC/by+ZPGmCRmGb12/QUKlUqarPW8hdO2/uTKRt5gQpJBlI9evWe16qVKkGL5DhkiBBQuXjOXzooPy8aYM6kKJpP3sS1sxv+QqVAy4ZZwPbsH5N2bcXlqOOspADqE/fgVKugrsVMBvE6bDUHAHwlPvspbzyamt5B6DWwwZaMY6h4zUkxH5AufKV4Bm0uqNzFCLXb1yTgwcOyJHDB3V7/NhRN/0zIhv1wgCfBg4aIYkxUxdVeLZEAbnO504d4+aeH4MnFc7rXAOtjkcMGyQzQNugAvCjzwQ3EDwNZAX7yYc94HF0mpaHArr3+FBeaNLMmTyX01ugodbBa1ed5e/54WfIiztnKzuPI4YNROdkKpJDhtlLdDyzzVt3B8yLU2gUOx+g3s2dN8utrEnBcVu3XgOpjHoXHh4h8TGjzSVLRw4fgjXBegW4ScdA/TNLLGv5iqAqCLA0n/l/vn4NObAP9c6h/zhwTte37yC/9c6A9nQ0yHrXRtp36OxVmvJlCOSe16dkqBV8W+TyRuqfYP45WDZTndRlrly5pf/AYV68TNT9gH69ZOGCOSqfEypzQcGSCkusPMOoEUNQl0cwOQ3BUitYzs5Y/8mR+7EfjlwmavRXE8709ho5yH9YHOiv32Dor6IR7PjlRMdU8CmPGDZYJz14uoUP/VEfNaqUlzPnzjif/9O58siAL4Z6cXnzvRjQv7csXIgVBkgvLmTPBZWJL304smFvbA3YGrA1YGvA1oCtAVsD/2oNOIFcUCsokOtWGkdn0s85vYofAp83wZG7ER7qs6BfnTVrhNsd/g7Y91sJgDB16tRKreAdL3j5O8mRi75tmWhY5B4+NVP2nRwBB1y0sFXTFpMFS6yWTbvTzqw5xyuOMxz/sp8bG9QKRZ+KPkfuwf2wyAXASfkK5GK8RwtZGk64huVY7k8HVQRmmSNejQVr2sqVK0v69Oldo+o++VJJu0crWI684wCwzZ8/vxw6dFDOnb+gNAdMhRa5yQHg0xLWU6ZrogrkwlCHS+8pn4BjsuTJ4DArsFNxAscEB++gjASPgdUCJI0tpZ8rLWtWr5EHpGoAaMryx0MeydfLfD5MoI7Gjh0jRwE800grG4yOyoByIyfoH6MCSrdt2yaTJ09SXZCzNlWqVDHOCi1y+xHIhVV0x46dQK2Q0SstA+TOgUVuYunatVu0xr40eOvbu7fcvncHQO67mlc6QBs8ZJBcvXJVHah1AMVCggQJ3OQOGUKO3OPC1bueFrkjRgyHf56j8nSuXPLySy+73Rfdg9mwNN6Ab0LWiAhp0+a16N7+n45vA7n/6cf7cIUrkC+nzsTwQ1sC1py0QosqHMDSDgIf/IizkeKMKj/6gcLwIV/Il+PHaAPGhuzjz/qi8ann85bDAMnIxXueIBNaHzYqCiHiPhzo0ROJk8jtm7e0kbB4bnEBs46Ii5vSYPaOFonp0nk3WK5C//zjd2kHTt3TpzDTp8kbIZnRuShUsJAu37h+/Zr8tHatXCb/qEN+aGgctd71Z1XsKiOq/VGkVhg1XKOxrKbE+MWuv/IzDhtmgnAs/wsvvgynWd2jbHSsvHzc8z2ZOQsALQMTQWolS5ZSSoBLly6Aa/WyLFu8UG7cJHj4AFyuSeQqHMlRKJ/Ghk3bJb7Hx17TcvxM+3GKfPZpTz3Sxh+zsXXrNcRM4F2dOFizaqUsWLISnDwpQA/RAx5PpznimrwUZ15gJUqL10vQ+5LFi+SWAujglU38hFz564qz/Bt+3hYwL675CrTPetcazv/Ost4hoi/9J0LjeRP5oFW0q/61S4eb0qRNg3r3QxD1brepd+AItvTPvEVERCi/bSwsG7qBDs36n9ai/HRgBi0i/dhwZDBk+Gg0pqW9ilKuNJydXQaQi0oTFZDLm8kN26ljWyEQrQ8WvwnxTOkoLedTudRD7aGDB2XVyqVyE55jKZ+FLli4iIwY9aXyKuGMW7CAXOvk1OlzwYWd0zr0ueW3hEAuA+taHUzYfPRJb59xrZN8b99p94acPHFS67+l//CIcOS/iL4HdDywbu1qR/mwVgyph1J/w8b4tJamPjqrPv5yPn/W8YKFCjn0ESYHDx6APpapJ13r+XMCZcToLwNablv5tre2BmwN2BqwNWBrwNaArYF/owYUyIUlbYkS4MhF/137Qfix+ofOMrG/yMAIpkfFHRNw7cYtcOQCtInAWCsiIsK6EnBLGqyVq1ZJGhgR5HnG+FVg8jpOcvRPnQlEIX/HLnDkAsgtCwvMQICkMz3sqLMzWuTeuAdwUZnjHOVn/xwCcc7Khg6rcA+u4AdnrQs45jWu3o+ZszNDrUD55GQlHUAdD2oF5vmndetg+HMQoC9pGBz9X4CpZWGBTL8lroHg6QxY8N67e0c5aaEQtTCtV78efIb8IXv27NXxNovCa7GBrlJmIHoFArlHjx7TsRLl09kagdxaUQC5e/bskU1wpncHYw7KoyVvYoz3CRzPgZ8WUkDQmMYqP618CWQ/bPgL49sZ06fJLtBSELy9A0A7fYYMWLFaEOOpgkpl4EvG6tWrZP6ChRIXY4vu73bHCsFEvqIFde7MmTPSr19fdVrn19nZ+vUye+ZMdZaXIX0G5VrmM9EH5/ISNmzYCDhIGje5CuT27aNgfdeuXZ3Xqe9pcPocC+kUL1ESzs/qu92nzs4wKVADz67Us886rxH0Jj8u8YKSJUrA+dzDPYe5AHLXgQea1Bbp06XTuqZ1ly84AzZx48WTZi82g1FVfHPuMfm1gdzH5EFHt5i0VitROK++HGxjypYrL4OHjo5uMkHFHz9uNKgABiKuQlJqodm4yYt+7yVg8v67neW338Bhq7EI8fBeZ2uox1bm+R1jRDaQuXPnlYGDhwFUw4cgiEALu44d3pId27ZGYmpMj6IQPOUnT55SLX39cZWau4L/JW3BaAC5KtIqXgD5Vo54Q0VYNZNfNWfOp4IXiJgEp18AjcDRw4ctFfqUT8+q7733sTZsH4KP19L/kuVrJVVq90bCNQMEOhvUrQYe1iPOe4w6zfPn/rARYzHLWjYyL+D81c4Py+6j/HQO8H7PT7SD8fGHpAUwymJeUgfIi2u+oto/gNnuD97rKr/9vtPv87f0b8lnNlj/coFjduDgETqJEJUcXme969yhrWzbhmUtONYiWzs+ys9Z8C8GDfPLkVvuOTg7g1dSJpa/YEEhD3VUgY4R2rVtowBlVPJZ3qrVakjPjz73mrG15OikxEjUZSaGEBy1ggFyLfl16ge2yDUpG/11hP62Y1mQ6/tvPQ/GM+o0vxx0UH8Eqv2Fw3gf6Czx0KEDQT3/KuDH/fjTPj5BbX8y7PP/ew2wRhy/cheWCdhx1FXz8WHeMPTCOaclDT9KesKxwbE1icnYTCtxnFiSMj48R1sVnxf8hOsYIPx2+qzcRCeYHWeV4xHXNX3XS9Z5a0s+uwyYXMqeEktcgwg3bt+UXcd/l2u3r+t3VN85vY+lQOAGedLiWh9jq/zmklLP8FvMfKdLkkayp3mSd9rB1oCtAVsDtgb+4xo4h34rlz8XK1EMFrkptdm0mj1tPvTHWwnajLh0zq7D2dkmALnhsMaNiIjwvsHnmQeyYvkK7e/neYZ0XGyHTLvM6NGRvx3Ozi5euADLyzJBtdtM//BpWuSSIxc8smg8tf2kfF7ED/PCHRrXaFAAihGsdj5y/BML1ArFommRS2tMjlFoQcr+eBjAUS6xr12ntlcZNjAuVnIai1ijG1rTlitf3gvI/RPUbb/8/LPcBnjKLCt4+kRiIQ3DcVipLlu2XMFTC5AmvUJuAOmBLGEtagVjEUwqiVAY7gDIrR3YInfJ0qVCJ9iaFyiRTtroGL1o0aIK8HIFLcvE8pPOIBZAZYK8KVOmNDp/iF/2aXbt2inU8759+9SCmQ+VKzGfg0UwHeNRnmugJfOKFcsVWOz+bg/Nr+v16Owbmob+WpHoNC1DBh8WuQA6ZwLIvQujqNgkt2V9U22wniFvoE1gXWzf/h04D8/kJl6B3D69QXdxB9a8XSVt2rR6/T7uoUUy6xaf/1tvviXh4eHOe0eMGKE0GbXAb1yyZEnneT7bvn37gX7jCigpyki1atWd12KyM2vWLPlp/U+YUEDfGHrmW8RXSfu7fN7od8aPl0C6dusGwDxhTET8a++xgdx/7aP7ezN+AxZrz5UqaqxrIYqgRJ/+g/4WoZMnTZD+4GaxPjg93v9YGjVuGqWsFSuWKR/sr79uwYf9Jj5w+MrgW0UHTfxY8WNuBrUh8vTTT0vTZq+ATN17mUlUgmgVOHL4UJk9Z7pcAG+SySc/kEYGhXLmr1HjF+WFps2xT5L/RxMsB1H8aFnBU34C8IBy5jVZ0mSSHaBt4UJFpSicDTwMgHkBy/DJOUvrWXLyeMp/KlceOE1rjwasrKxds0o5Wql/DuIXLFop6Xwsz7Hyz+2+vXvkQ1jb/rZrO/TIEkU2OHxmXbu9L01efElv0byMQF7Ao3yfnE7myWJr9M9l7m+2bS+lS5u8tHuzjfP5L1yyOkoLWBUSjZ+VqHc/TJkMR3Ik3OfSIDbeqHQ+6t/TT+dCvWsRw3p3R0YMHyxzZ8+EdcA5Zw5dy58Uda3RC6h3TZopxYgzksdO7eoVMQN+GGdjSTHUjdHjJnjE8H3IGe5BA/rI0iWL5MrVKxrJVT7fsaeeziMvv9JSqlWv6TsRx1kCuWNHjcARnUHQ2dn84JydwSLXqn+N8Y69+/6HAeVYF817O0TmzJ4BYBzvrXagzbOifIEDPb43jaG7F5oE994affSGPhbDevyK1kTP558zRy5QXFAfUTtusPJqb/85Grh974EsPnRDLtwKgfUDPDTje+QWOCLjOW7xvdPK7LBq0Y+S1f7gOp05RiR8IEXTxxPguVGGE1hN8Dkmny5gaSmT5+BBAV3nnfhS8rxDPvvmdASp3x/G4XntrON7CmuV5zKnlzdKFHHeHWjnxKWT8vn8L+TEpRMqgx1/ymfpVR5qO/c1Y9Y1Fh9n9ZuAfGkElJ+DwvJPPydvlGvFO+xga8DWgK0BWwP/cQ2cx7hh4/qNsNxzcXbGMlttg5bf7cBDI+baDXDkbtiwScLDw6NHrQCL3NQpU6lFrptQN5FuBz7l7wBH7nn4lCgLAMqr/fe4wzq0LHJv30ADyHaRbac2mGgdrX3T8XRc50UThyvlzOpR05oSgyuac5AkfyKflXyUW3LkEpy9cwtWtkiazs7IY+uLWmEVVj0ePXoclqUYv2heaUkbAmOMak4AzxK4dMlSOXkSnLR372p+SRf2FJbKFypUSK1Dp0+bDoObq7iOcqMrEkZLYIyHCcr6093KlSsA/p1wyo8d2zgnCwTkchWdoVW4g9Wb97WrEQonaaQaTJ06lRDoXAL+3Lu3kU+WCX2yeLDQfPqpp3XlnFWeR7Elv+/mzb8IsYcbN7EiEbLy5jXOzFxpBZdgnLAckwtxoLPu3WmRG3OAUZ2d9e8H+oj70qlLZ1BgZPAqynpMfsyZNRurZBOpQzDXvLhGph+QMFgJuwYCuX369NIVhaSBcKXYOAVO4iFDhyqImh4rmdu+/bYacPF+A+QekZo1a7tRKxggtw+A3OsK8NaOAqR3zYuv/dmzZ6sDRFoav9isGeqeAW/5NrNPynctFl4cls0TUPeV3n/pnA3k/pee5mNaFoJpO7Zvk2PgYuFy+4tYbs8PJ7lzkydPjpnBgkFb4AZSIZfu7Nq5XU6hUTtHYA1fkIyZMipPZubMWZy8roHS+LddI+8xZzmPHj2kM72kpYiIyCbZnsz+SIpCjiXqlLPfsQA8pEqRWvKC0yitD4tp5mX/vr1y+PBBIWF/6lRp0Ml7dHmJboE487tzB+rdMdQ7NIK0eGW9I7iaAtYIXHJDEv6HDVwq9NtvO0EVcEJ5qAnsZMBsavr0GdULqMUn/LByAt1PUHQ7rNLPnj2j3nxDUc50aTPo7H14RNZAt/7PrznfW3T0zmJ5Ei3JM2BZVMZMmTErnTlG7y31sW3rVjyPM2o9TR7edOn+Hfr4nz+Qf3gGbmM8MnPvNbl0LxQTRxgUcPCF//rB14EYdg2a6l4SHTw4oprYys8cEe+2PJcpQVBA7pGLl6TrguVyAdRAHPw5ZeokBA81I0a+yZRbHiKHqA8kdryEUjZ9aulePnK5m1tkj4MjF45Jlx96yqmrp9Sxh2fylMwBpwbQFNFJiQlGKid1TCCwK1IrX1XpUrW945y9sTVga8DWgK2B/7IGLI7c4sWLgSs1pUsTomY1kceRDRXUgQO2JfjPJo9thwK5G+nsLEL/gtEZ+3mrCOQ6OHLdRECGgUgdKbld9JZPIPccQOlyZcv5BSM983To5AzZB2qF27e4lEdL5VJeyEe/nW2m8uc65JvyOvKG61b5CeQWyRk9Z2frSJdwEGMjWEIyxAYFQNIkvjlyZ86YCRqCv3QcxUlYIrCxMf6qDytbV2e/BE+nT5umIC4Nevic2H8uWqworFxTqW5+3bIF/LlnlCZBU0I5GIfOr1JgpaCvsGoFnJ0ddzg7g3wFclMkB7WCf+OHfRj7cZLgNvre7H+RG5fjLVoRk+6AwCEtfbnik3WBeQnDhPITiRMr1cPfAe6xvs+ePUt+//13BQ8bNGggdPRnhbWgXZw7F/5DUKm70oFYct/6sOIH2p6GJXL/fv21bJ27dNLxn2d8y9kZDcu6du0edN1lOgRye4Mjl/WnMxyluQK5vL4YFIbLYX3Nml2tejU4AqzA0zJ69CiMyQ9LjRo1pVSpUnqOP6wv/cHpewFj+zzgKm7WrLnzWkx2ZsOgaeOGnyUia7jNkeuhQBvI9VCIfWhrwNaArQFbA7YGbA08nhogkDtr33U5D6cl9FSsgYMYWqHq8IBDTQwTMKgxVjQ8xD7PRV5SrDc0bjx5MuE9KZ0RFrlYLhlVOAYutq7zsHzwOixlQI0QGTgsibxfh360xMXyEx2gQr7mKTKKhMaNLxWypJcuZSOXu0Wm5713FEBu9+kfytGLx1W0GeBZCRr5fsuPvFnl52A0FEsla+atLJ1tINdb0fYZWwO2BmwN/Ac1QNCG3LbF4exMQStHs+TSdDlbUKv4VstmtTBs566rs7P1MNTIKuHh4VbUgFtOfBLIpUMpAkdOQZYAx90ehx7RzNXtO+js7JwCua55D5QBWuTud3DkusrQ9tk5EatdBZOkRmKryRg4j2OzagxtKYDQYjm+kOSJo2eRe/DgAaUdYD7ZBvuyjKV17VJYrtJAhDIpPwwgLn3L1AW3rasVLSkE6HTOrDy0+gJIXDPMH9MvQhIILIDZ0DF4LqyCpQ8JXyGSWuGOU35SGF4FstpUXl1YwhJoNDojXZVDe6o7SIL8B1yRxMANjknbULVaVSfnq157hD8EkIfCWpVGLtmyZXMDGXfv3g3/P18iK/eldevW8hSsg2ManBa5eGgdOnSAs7NMXknx3SOwTKfmXWFVG5UzNtcECOT2w8roGzBQ6tLZ3SKX8VjOIUMGK2hPS+iOHTrpuzZm7Fihv5SaoLDwdHY2btxY0FDs13ikg3gYMH2Ow9lZRITt7Mz1uXHfBnI9NWIf2xqwNWBrwNaArQFbA4+lBkitMGv/DTl/E91vgKlqhaoDFC7nww4HC9bAARoylj4Y0ABYJZ7KMZvxWg0HerAYyZ7ovpTKGD8oi9yjlwDkLlgqZ6+DKoggskMWRiyQBPkqgEIhFec4jKF8hZhxLVI+rFHixZdymdJJt3LBWeQSyO069UM5dvk4lu+ZUZBKsGRSkkOAKb+Rz0xyj8It+bHDYkuNZyrbFrmP5RtkF9rWgK2Bx1EDFkdu8ZIOIFfbBWiC7ZdpUhxq4QGCs20xh9bvdTgNJoAYER4OC7zgVnwRyF0BS880tMgFR6sJbJewF03523cYjtznnnsuaPDp8KmZsvf0SCG1gtX+K6UCxDtKi3aSRTbtpWbLkTdnPOYTscn3GW2O3J/Wy346Gwe1wgOsmAkDgJmEzs7q1EWaJpAajEv9/7p80VAlUP+QRcvWp54CLV9hdx8Ry5aBVuH4SbmttAqR/R/SN7n2P7T9N70A7SPEDoslSQAMk9bBF3i3cgWoFWCRqzQQkE8KgORYyeiPWoE+e6ZNmyp379yFaPSLopDP8ms/DLqMB87eHDlzShHw6P5dYeHCBbJ69RqlVSS/rAWGc5VmPzgQIxVE8WIlpH4Dd0dh0cmPArn9+mn5/To7A73G3DlzJUmyxNK5Uxcv+oRA8gy1Qm84r74JELibl0Uu790Lx3Zjx43Revw06DVatHhVvvrqK6za/RNAbh04inY3Gli0aKHwWbOaE8j1tdI2UJ5cr82CRS75t8PxTXjttdddLz32+zaQ+9hXAVsBtgZsDdgasDVga8DWADVAi9zZsMg9pxa5xmrFMb7ScacClxg0WryxRmvoqmJQxHiEVnUfF4xF7l0pHSS1wrHLV6Tr/CUK5D6wLHKtwa4O+pg+5GAw8wAWwpFQqgF0OQw0OQiRMFjklg9PL13LuHeuNYqPH7XInfaRHLt0DNY6lMKUzE/g8jtjOlIFN3DsOLDIrWRb5Do0Ym9sDdgasDXwX9eAoVbYoH4YUnIZuWmQXIrt0k452jOPWVHc8wDUCjfVsjeCzs7CI1zu979LMHQlltaTLzU3nAsTyIup/B2wyKVfCjqwskA5/5LNlUiL3LumjcZpq+l23st+AzKl/QQrfzinU7HIsOYZMUhNEF1qBXLkHjwAi1xQDTLFUPAzxE+YAEv9i6l4guwHQE9wHbRNdBgFsaofcuOGhsYB/UAdN1oF+smZPmM6qAoYlxPVpj8Qwn6Hj/4HDWHN4zZlpPzqtWpKKh+OxtS69ugxpUlgHyYUjtlISefPIpeUEevWrAWgDP5f6o/5Qfr++j+aF+YXi5bI158oYSKlV4iOharzmQWxM2/ePFn30zpJny6dtGvnTidF6oEDeC5xYaXcsWOnGPvQIZA7YEB/BYU7dyK1gg+OXDhimzNnFpzcJZMuoEeITnkJ5Pbt0wccuTdBreBtkWup4cepP8pmOL9j/7dN6zbyy+bNoEfcBmoFd45cxj9y9KgMhRUvwfxChQpL48aNrWSivZ0DS+MNoFsJj4iQ19q8Fu37/8s32EDuf/np2mWzNWBrwNaArQFbA7YGgtaAoVa4ASD3vtyHAw+1NsEIhYMj/eUAwYxYcIYXzAiG1zUuB2sOkDU0DNQKiYIHco9euizdwJF79tpNWF7AsSOS1oAdIx/jF4d8XlIol4MadKrNMbODPRyHwiK3fOYM0rVsCUcigTeWRe7xyydArcDU+OcoE48co0/myZRfS0+BjKbXNb84Jj+fTa0QWN/2VVsDtgZsDfyXNKDUCgCTjLMzALnahJh2hL8MjqYTe+Y8z1l71tYAuTGkVgBwmOeZZ5hsjOUTyD13/qyUK1teQVeTWOBfArkHTo2SmzfpbAsIIkplOOXRcju6CSw8y2/Kadr0yGOcxwXGJfBVJOcASZE4f2ChLlfXAcg9BMBQaRBUIC/C2hVOz2IxPzhHh2UPHPyxpscQAoAxjjyTL5/kfSavS2qi1r3r1/2knLNaFqaBDJJ3lla8ptk3/QOW5y4mnkOAoPIfZcWlJWwOWsJ6O1slBcaxo0fk1u07qg/2FwJZ5K5etVKOgFbh9i06FtNi6Q/pI7QcOEnwlv5DFKRW3Rt9shMVhvQrVa4KPxYP77OE4l0D+XiHDh0ip8AT/GyJkl48v7/9tku+/vpr1Un27DmkxSuvqAW0axrB7BPI7devr1JHdOrcCX4+MnrdptQKs2ZK4qTgyI0BtULvPuDIhY59ceRawv4C/dfgIYPAsXxVMmfKDMvrxLL7j91SA5zIpZ51X/3FOjJu3GilV+B+4xdegDN233QbVvr+trMtaoUssMh93bbIddWTDeS6asPetzVga8DWgK0BWwO2Bh5bDZBaYfb+m3LuJoBcgKkP7mOUwNEDeqIcH3Gcgv+6Y1nr6KDGusYtAyKFRZcj9/Jf0gUWuefAkUvvxERt1aO1Iz0zitHUNT8mQy67zJtDPi1yy2WOBrXCRXDkTv1IjsIiV42BWV6M3e4jQU0SaWv5OUhy5IfldxzhDOLhHsoPgxfqGrZFruNB2RtbA7YGbA389zVAi1xazT1bsqS75SEbDDYinltLJXo+8uItgEk/AUTMmi1CwsMjrFgBt06L3DRpJE/u3O5xI5N2z4cVy0P+zp274MgWHLnlyiKGtn5WTL9btcglkOtwdqaTmlaZmYbuQxDaTPYlODFrwFQmyeto700kBXKL5hwYfY7c/QfkFp2BOVLSHf6wUaZ86wFAfiwAsmHgOo2IiMCSeHcAjjFXYEn8iRNwSAaqBuaUYGgaAKHkP7aC1f8h9cHixYvlLoDZe5xYRqAlbMKECaUeHKiROsE1uPLdmrhhkix5ElAr1HGNpvtMe8b0GQBxb6Ev4kg7LEwKFiyIuhFuHJuxrwK98u/48eOyadMmBXStxAgqP5kju9M62TofzJbcsARr48WL5xWdeVuwYL7WeernnXc6qLM994gPZPLk72QH6Drug5eYVubVqlXXvFv6c41Prt2LcHqbI0cO19Oi1Ar9+ymQ27FTR59ALp2dEfBMBiC3e/d33e6P6kAtckEDcfPmDVjz+qZWsNLYDCvcKd9/p7WJlsZ0Pl4XFB6eHLmMfwpOpkeOGCE3oCvg/3BOV0FK4vuQGACwZ6CjOvI801m4p6M8cv9uxLclW9Zs0gp8w3aI1IAN5Ebqwt6zNWBrwNaArQFbA7YGHmMNODlyYZF77y4HCBh8KUCJgYJjQKiDMD2H8RE6pw6jWB0nWZQLHPyEcgCRiM7OguTIBZDbbT6cncEiF0gu/pA4/lO+EYR9yuOG2eJlHmN8wy3PEXdmIEdu+cygVgjW2RmcnHWd2lOOX4KzMxoVITGWk8EspfQoP66qHhhPx6AssTlHfr4a6uysnd4fkx8u8fvrryvCJZ4cpNOBCjv/HBx6hkuwZL6DAWwyLM/0tZyQlkj0rM1ryZMn94pz9epV4V9sWEIlc1ynzGvXrsHy5ArEPcByxaQSP3586CUEg9tbchGOfaj0MAwqKdcXF6BnPu1jWwO2BmwN/Fc1cAFA7nqALc/A2ZgF1DhaCRSZrRY3aCfYZpkD/YZq82a1Zzh/C8v/f/t9F5xHPSnh4eEaM6offq9Xw9LzCTh6yhoR4YweE/n74aDp6rUrUqZMOc2rM7EAO5ZF7g30G9heG5CO0lFE/Dm3Wn5H6bFhPOZd4+CHW3LkxpRagVaulMbWmFur/NzSYjUElAQEHSkjV+48kjdvXkdeEd0RDHg6Dda9dxTEZHnY/hYFzyz5Zn2FZcuWySk4UnOVHxsUEVWqVgU3qrsl7GpQYByFhe0tgKTIkjokSw5nZ7Vq1/JK+vDhw7IGz5VgIQP1FRttboN69SRhokRe8Z3ArwKwmIjHP1ruxk8QX+rXb+DV9nsl4HFi//798t3kSZIxUyZJnSo16vUTcheT7OfOnpU/9uxBHwH9AzzTRo0aAlz2bW3K/sIPP06RnQBzY8UKBXXVHckEa9Z06dIrpQR9MVxB3+/4yROqQ/ZRusCi1tQhkyEFcmmRi3+kaPBpkQsgd8asWfp8C+QvYAzDPcpD52/ZwDudF1bYroFALi1yCZhTdvr06V0vu+2zvn45frz8CW5cOs2LjTpVt249n0Aub9y7d6989/1kuY7+FA0j4ieIK+HhEQrWJkB/7gY4sc+fOw8Q/pj2w8jr7DphwDQI5K4HD3RC0IXk4kQN3h32f1mnkR0ErARDPlguOp17nIIN5D5OT9suq60BWwO2BmwN2BqwNeBXA3fQKZwJjtzzwFLvY/DAzqJjTGQGR+g1knuNjr/YqeZ/9CW5ce7zJnoqplXskwkB5GYKEsgFINkd1AqnAV7SIbT2UF3ka0bYa4V8IzBSphoOK6DKnMSS2Bh4VQgHtUKZ4Dlyu02Ds7OLoFaABUrkQBDJMQ+qCG6NfK/yM47KhzUOBis18sXc2dnhI4dl+7btcuTQIfkLQCq9eMcBj17qNGkxmCyi1iqug5xp06bJEdzz0ksvS0oPTj4OOsix9+03EyVBooQYcDWSLFmyILORYe7cuZC3DRyBiaQ50uBAigPHNatWy9q1azhakBqwoqEXbloXmcHdZH0EqVOmkheaNpGksIKxg60BWwO2Bh5XDZBaYfPmX5RjXXlVXdoEl12jHm1TvDXFdgdrYSRBvAQAe8LVgtE7lvcZfufXwOHU7Tu3QCGAFLjUnyaAjjYpOvLprJNWnHR25trOeEuNPHPo1HQ5fG4MJvnMBCz7BuwXmHaTbTL7BKYpZePNCV9OvHKfEdmsmkljnA8VKZg1etQKa9eulRPHjqPdokUu3J9idpVcu1p+yLgPAQQgE6ONy5Q5s7ah/tqsA3Catmnjzzo5yhyy/WM268O6NpEP8JRRCNZt/vkXN/nx4seTjBkzeQF8dIB16sxpXcbPeznBygnaOnUjHbPxPIN7XGMZnDRFMqlaparfZ7N06TIArWeQF4DajufPdrtMmTIKyJqUg/vdvft3+XrC1woSxgJQqLPW0Acnr2m9mv3J7FK5SmWddAiUIuvnzz9vEnIZ02o4LE4Y1ApyLK0kSBbXaZGa+InEkjd/Pqldq7bzGtMlkNu3b18FLjt07OATyKUV+9x5c/D+3Uc/BfUIE9NW/TPvFQB5gOB5wCHNfpBroGO2Xr0+U1qtTl06g+/XP5DL+2g5PHjwYKW7CMP7Uq16TSldurRrkm77tNYnhzXB7Os3rqP8pMVgR5bhgeb5Lp5XlszhUq1GdXky25PmkuN3FigjNm36GQ7v7sBAAi+I9kdRKfW9MYfsd1asVBHPuazbvf/1AxvI/a8/Ybt8tgZsDdgasDVga8DWQFAauA2ytVl74ewM4yEuhdPBFjvb6Giz72iOkZQeK0utdiaZuIV1cvzGDqZxdhY8kHsMVhld5y2Vs3D2YsBUJKKBHXJv+cbkwnRmNZoZbynuGkpnZ1miYZF74Zh0o7MzWOY+UK47pmgshTj85ECD5bO63iyfDkYZC9dYZqv8kRa57o4/mGKgwDIfOXIEFjDfCQeB+WFdkQ6WIRyEnYUFzM9wsnEaS/WaNG0q+VwsSr788ks5AMuZt99+W9LC4YhroMXIBliqEKxlqF2nNqw9SmiaPObgqXevzwEY/4XBezxp2aqVZIXFCpdULlq0CEt812JAFVuqVqsqpUqV0kHnH3/8IePGjMFAGRa+KVJIq1YtJVWqVEzODrYGbA3YGngsNcBvKS37XAOaBnw/HW0Ed7iP9sUCsCLjsq3jRf43Dr8SxE8gCRIkiIwSYI9tEMEofu9dQ0zlE2hLilUY3vl0TT1y/8at03L91hG021oKFiMyoFjWiUhdEGx1i+XQE297IEkTPQ3Lyici04hijyA6V4/cQbtFHRC4Zf+FLTMtY+NxRQuslclpGgowL1CgHq/SehL3GzCQDslCtW31pw8+e1rkupaIccMwAZvWg5uWbfktLLVnHhk0Hmge0qZ1b7upnzMAMG8jbe4zNi0wCSZzFYy/QB5X/rE/QRGE0ClDyw8dRCewH3AUfL6nT5+Ry0iT+Y4XLy44fZNLhowZ1XLVn058yeGzIZB7+vQpuXz58v+xdxUAVlRt9Ft2l0YaUWqXMgApJaU7FSnp7m5ECUG6u7tRuktAlBAQVBCQVlq6e/9zvnnzeLv73u5bBX7Qe2Hfmzdz58aZO/feOfPd84H4f6A6xbFjv4Y5xOvyOqRBuPInZKCl8VHMcVih1KlToQyh4/C6nT17Nli70vqz/Sl6oE5B8MaNEw/WwMGx5vUjGc97M2WqlG7LELJMfHlOrVymTetivgAPL7CNnoY19mVIl9zEKigGWtnGjRsHdX9DX8S7W91EiYbLVy6jTcPIANeSf/b9w297H+vlTTnCK+erdNwQua/S1TJlNQgYBAwCBgGDgEHguSFAi9wlR25DI1fgIRgPhU72Fg8EfJKwnjXteTF28FGJjwq6yU+Nwy9/EIO0yM0Li1x/JwPKI+6DOjtbTWdnkBOgwzF9AETa0M9jHo65uP2liQShUJZ1rKN83Iuovg5phU7eSitcOSOdIK3wJ5ydoeKal+XgDOmphzXNTsuhdbVqrJlq/iyrWr9YD28lMxSWDsUjRuSSxJ0xY4ZkzZIZlhVFdZndgf0H1MonRvQYkjJ1al1muWfvXmnWrJl6iWappk2bBocaR6RF8xbyeohlnHwAolfpH6Gbxwe7NNCeK1++vNNy96effoLe21y1CIkcxV9Kw2kHtd74AEfdv+82fwcwRUqXKq1ELkllErnjx41TOYWEryeSBvUbhNJ0s9AynwYBg4BBwCBgEDAIGAQMAgaBZ4+AIXKfPaYmRYOAQcAgYBAwCBgEXkEE1CL3GDS77sKiBUSug7u1LDuUSw1O3JK/1EALAfzjb1pBcMPfH9IKMR9CWiG6RPaCyKVFbgda5IJ8VDKVaVlJ6Qay0Dw0cex3Bmck6wjL4YulqYWTJ5EO+XM6o4W18adtkUuNXBCeJGcZrKQtaxitG/ZZxDWPOEqikez6QxsYZGepjMWkfTHvNXKpI0cL2AP790u79u3lHCxLVq9ebVn9Yh3juXPnpUPHjqqZO3rUKPkQy16LFCmiZZgOIpdyByR3QxK5t2ABMnv2bLU24ZJDWrvUgwWtraM2dcoU2Y88qY17HdZk+fPnhwfm0krkrlu3Tuhhm1ZA3EeLXFcil9ZKiRKByIXzjZDOObRg5sMgYBAwCBgEDAIGAYOAQcAg8BwQMETucwDVJGkQMAgYBAwCBgGDwKuHwANYlS6FRu6le9TtooMNl2VcIPQsuhJ7lcfkL2zjh0Vr4ofusAhOX/+okobOzrzVyFVnZxvkLzr4UotcpAtClQQu0w2CNhsmbZoFjWSZCxYPOvJn2RzxsBFxZ2eQVlgAjVxY5AaB8HRQ0pqvLmNjrqw/y6FHNTeL4EZhlLx25M9lmHR2FhGLXDoPoWUt9Ws/gcXsFMglPAL+tJAlufvdd99Jz1695A6woTVsKljnUrOPYdp0WOQeOSrNmzcP5ViFS30Zn8szkyVLKocPHZbChaGjBsKWTtAGDRwo165fk5w5c8GZxg/yzrvvQCqhgdMidwt0cukYhkQuNeC47O/w4cMybuxYbPtKgkQJpaEhcvU6mA+DgEHAIGAQMAgYBAwCBoEXg4Ahcl8MziYXg4BBwCBgEDAIGARecgQsjdy70MgFOUmJAaUtyV46iFIHjelkTbFhk7pOzxoWxwktOhC5sR7Lh0m9dHamRC4scm9TP45aYOBOkbXSqg4LWe6wbIIJJA6yIPzSAqG8yvpCnzdqVCmYDBq5BXLzYLjhz6unpeOCHnLmOixyHyFB5EMCl2kzRw0sA2QeNC9s6m57F/JXmQd8+/v5SskMRaV9BKQVKKswCZ6Qy5Ytq9atkyZOlPIVKsATdBYQvFPlyuWr0rpNa7kNXbUJEyZIQMpAKQ8v1AwkgI+RyG3RPJRFLp1sDOg/QPXsMmXKJMuXLYEDnZRSo0ZNOXnihMyeMxvkcaA6UZsLiYUkSZJImzZtoF13X9avX69SDqx26dJlYZGb+6lF7nhKK/iorp2xyNXLYD4MAgYBg4BBwCBgEDAIGAReEAKGyH1BQJtsDAIGAYOAQcAgYBB4uRGgRe4ySCv8de+JPIb3awdLqzSpVXIQlnSugB82f0qyVfVksUe3HbH9o0SGRu4TyZM0qkSGk4nwgjo7W2URuUF01IETQp/lyB8HbAkHtdKlB2Q9g9axkZTILRQRZ2dwckaN3NMgcoNA5FrU7dPcrS2rRMzXwfEqClpnkJo8iWXw840sJd+LmEbu8ePHZdy4sVKrZi2JDMcss2fNkjp162n6E0Hcvvfee1KpcmUhMTts6FCVVcgLL9QM06ZOlaM4vwUscuksxDX8+eefMnbsaPWGXA4WvBMnTJTbd25Lq1at1IsyHaiRME4GxyUjR4yA87K4sOxtCWciUSH1AI3cLZuV0C5dxtLOpbSCbZFLaQXmVx8O0oy0givqZtsgYBAwCBgEDAIGAYOAQeB5ImCI3OeJrknbIGAQMAgYBAwCBoFXBgGntMJ9ELmwyLVIWovAtGlNi8jFL7CZln2so3qIZhnOWjazfg5nZ95KK1gauRvk0t278B5M79skR5GDZuywCEaBYKwrStvysBULn9xisMrkD43cgslhkeu1szNIKyzsIafh9Iyei/lPU9M6cZsiv/hmWchvk8ll/i6kNg+x5tTILZ0RFrnFvHd2Rk3cKdCrff/991U2YdbMmRIQGCinYakLkVq9Frly5ZI9e3YjfT9p0rQpvB3HQI4Oi9yjR1UjN7GLN2Zq/dKZ2aKFCyUQadVv2EAmTZwkJ44dl2w5ssuBAwfkKrx9d+zUSYnbnr16SqwYsaR2ndqQYUgmK1euhEXuFtQzCFIMBaRo0aISOXJk+eWXX2QayuoDb+AJEiYy0gp6FcyHQcAgYBAwCBgEDAIGAYPAi0LAELkvCmmTj0HAIGAQMAgYBAwCLzUC96FNuxQWuZfuw9nZo8dqeepgUh3kJghVMpb8pSQmiFNlMPEBws8ifrGJSH5+UVQj90MvNXItIncdiNz7DodjyEbz0uw0fadmLnchfyehS67VKoKWxx9OvQokeUM6FfRSWsHp7Oy0KIdM0hYVo/6vJqw/rX2aD/aTUEYMR/0Zzaq/n58/nJ2RyPXe2Rm1bGmFS/K1YaNG8t3W7+TQbwclI+QQaI27CqTq7du3JSkI1pw5c0qcOHGQoRVUI/f3o9IihLTCgwcP1FkZnajRURk1dVevXiWbNm5SXvoRrm/KwJRSv0F9xXLwoMFy9+4dtfxlnitWrIBF7hYtE52aVateXeLBKdrXC76WfT/vBb8cSaUYWrRsCcd2/nZxzLdBwCBgEDAIGAQMAgYBg4BB4LkiYIjc5wqvSdwgYBAwCBgEDAIGgVcFgYcgJxfD2dnlBzA8ffyYdCZ5SyVxfZSxtdhSy2LVYlkpbUB2V0lNbjuCWuTGfARpBS81cq9dl44r1yuRS2kFBjt/5xbLoOQqS+DI3xFL89ftIPGNEl0iIq1wGtIKHeZ3VXqNzzgAAEAASURBVGdnEOjVtJ32xswG9Xqam11HPaDl5AfzZzl94QSsdMZiEdLI5fm0np0/b55KHZBIpdM0ShmQsH6Ma8FtEuRqDcwTHEGlFY4dlSaNm0hCEK4MjMNzFi9eJLt+3KXWtMVLlBBKOMyfP18uX/oLsSJJqVIlhRINjDt61Eg5e/acxi0C69t9+/ZCQ3cuJDYegrSGdbZaJaOOJLGJEIjcbB98IJ9WqaJ5mg+DgEHAIGAQMAgYBAwCBgGDwItAwBC5LwJlk4dBwCBgEDAIGAQMAi89ApRWWE6LXGjkPgl6DDIXVq8gBUlj+kSyCUzQlU5rVIvgI7HH/2qVCsKPv/38qZEbJN5a5J65cVM+W7VR/rpzD47WIK0ANYMnIFVtq1uHDK1iaOWPLGkF68jPNf9I0Oels7P2XkorkMjtsqin/AlpBUonaH3AWVJmwSJOSaDqXqVryTNb5bLqbyn6smhBEtkvshTPUEjaFW2hZfX2gw7GNm7YIN//8IOkTp1a3nnnHYkePbrQsvbixYtSAkRsJOjShgyzZs6Chew+yZQ5M+QWohMUkMC+kjlzJsgqLJK//rok5cp9JFmyvq+E7XQ4R/v98GHxheVwi5YtJHHixPLo0SOVUti65TvJnjOHVKxYUdRKePZs+RPyDg8fPkS2qD95XPyj1XHKwECpXqM68owZskjmt0HAIGAQMAgYBAwCBgGDgEHguSFgiNznBq1J2CBgEDAIGAQMAgaBVwmBh9DF/fnSA7kFi9ynlp9gLUmWOqxtSeSpVaxyt0rxIi74TxxX0lcJXf72kTdjRJKUsX3FH3qq4YWrd+7Kov2H5Ma9e2rVSsqQASIP2Iqk6XOPVS6LVHVE0PxV6oEFQbj/+JFkfjOxFE6TUn+H93H1zjVZtGe5XLp5GZavpGiRDtJiana6rJ/mr8es/Xa6LJMdj2xnhqTvSpF0BezDEfreBQdkO3bsAJF6XQlWP79I0LCNLm3atlEr3ZCJ7dy5U06cOGHhAoab8hO+/r7yYe4P5ddffpV79+9J1qxZVQaB5/4KjdtDIHLjxI4tefLmVX1cSjocPHRIft63T96Ezm7+AlbZb9y4IVu/+06OHDkqj6E5QWKblsHp0r0ruSHXYOv0hiyT+W0QMAgYBAwCBgGDgEHAIGAQeF4IGCL3eSFr0jUIGAQMAgYBg4BBwCBgEPhbCNy6dUvu3Lkjr732mpKtfysRc5JBwCBgEDAIPHcE+CKPKxecL/QcOdov+VwLEDKO6zFu8xyuvuBLM2/Dw8e3kDdWsjhepGo6+uqRu7gTwT7Gl7LOF5W6aR3XT7zAhGyOn6/3Ky3uQ2/9Hl6eavqOtJkUX3wyOHLHhpVv8PrbhbLi8pzokf3Fz83qEyuG+TQIGAQMAhYChsg1LcEgYBAwCBgEDAIGAYOAQcAgYBAwCBgEDAIGgQgjcOXKFdmLFQ0PIJFDwtImL4ORmQ7OUleVhIyDY0EgUCnhEw3OOgNTBkqK5Cm8KkcQVmL8eKij3Ht4CmSy5aTUWj9irZixE3ESqCwUJYTwbZfPInmxmsMPRKp/oHzw9gAllO1zw/pedfCITP/5N3lCIhv/7DQd1XWeanO8Nrkd7Lj+wMod/O9e6ENJn/h153lhbRw4cEB+/fVXlSCKEzeOZM1irT45d+6sbN26Vff7QwoodZo0kBvK7JQn0tUmOH7q1CmJFSumZMuWXd566y3NiukdOfq7PHzwiHy3vIFVKlkhTbRu3VqkB5khXjscKFyooMSPnwArVo7I9u3b5datm5IyZSopXry4prN//3758cedcv/efUmfIYPkyZNHWN5Tp05KoUKFJUqUKBpv9+7dWA2zVx5hRRTLkDt3bnUgyjJu3rwJ25GlSJEiuiLn7t27smH9ekmXPj3yslYc8YXvt99ulFivxZZ8WGVjh58huXTu3DnNy5NDUrbbn37aIxcvXJDokEnKnz8/nJ7elW3bf5BHaEsMkUGslylTVn7Bah7W9cH9BxIDmGWGM9bAwEBZv36d3Lx5U+WaqKfP9pg48Rvy5ptv4pyfpUD+AhIZdV0Lx6v3cH/wONtC4cKF5fz583Ly5EnV5rfLePDgb7pC6N7de5I8eXLFg22GMlMbN24Uf/gPKIRz+eJk7dq1WLn0EC89/JAm1m9h5VCqVKkV2wMH9mscOmaNEzeuYmhjw3qvW7dOzyW+7777jmTI8J7Gp1PYW7dvqbQYr322bNnQRmLpqVy9xFVQ+5E265Du3XclR44cwV66XL58WXhN//zzDy1XYECAfIhrz/2bN2/WPCPBlwIltLJkyRLs3J07d0BK6y/Ji+sYG6um7HD06FE5dOggJLfeRf1S6W6+7N+06Vu0wfiSK5d3jn3t9P4t34bI/bdcSVMPg4BBwCBgEDAIGAQMAgYBg4BBwCBgEDAIvEAESNLs2vWjJE2aHNrm0UD2IXNlNPnBHy67nNs4RlILAvDgbzWQnDpz+owSuSTJvAkkxr7f3wiSQifkEWSRVDse6ZGotcrhLIxLciBcg6hnD0aX1rmO+P6Q8onmFyi50o/DbrCqXoTFkEQat2c/iNx7iG1p5NvpqZNUR+XsUvCbBWP+ZJRd6888BxQvIJmSJNZY4X1Mg+b7ksWLJWmypNCDvwii1k969uwp169fl969vwLJlRCE2yPViq9c+VOpVq2anD59Wnr16qnOPd94I7FcuHgBl8pHWrRoCdKzkEyYMEFWrVqp8kPUg88EvXmeW7tObYkJHfrXQLCRHOzcuTMIzFvI70sl+l5//XVIGCVFOi2UgB06bJi8nuh1iRcvjhJwtWrVlrFjx8qKFctl1qzZStSNGTNa1oIIjR83vsoX3UC5P4AT0c6dP5M/oE/fqmVLEKS+0rhRY6HDUhKfDRs2EKZVvnx5hec7yB8NGToETemxjB8/UXXveWDgoIGy7YdtMnPmDIkZ0yIiXfH87bffZMCA/vLX5UsSL048lWHq/VVvJRz79+8nsXAOdfpfi/2a9OnTV0aPHq3EYfIUyeXC+QvI74l0QjmXLVsKLM9q2Yjj6yDhM2XKLCkCUsjkSZNl+PBhEjduPKlRq4biFheEO9tl167dhaTpqtUrZe6ceShjTMV+xfLlmi+J7iRJk2jeJHJJJHft+gVweiLDhw3Xenbu3AkE+i3569IlELy+kiBBIikAaShEV8euJNr9ITWVIiBQPkNZ7UBStFOnzogfH0UJkkvwJVCjRg04gC0tNWvWUHmvhAkTgHT/Q94ByfsVcGEZhg0bqi8IEiZMCIL+ntxE3vny5ZdWrVopIUuSd+TIkcLrmAg4PIa1+uPHD2XixMny228HtK3EA/HK+l+6dFk++ugjqVu3rhaL9ahfvx5eIDyUatWryyeffGIXV9vNho0bJHPGjPJF1266nyT2+PHjlMgdO3acW+ktZwL/0g1D5P5LL6yplkHAIGAQMAgYBAwCBgGDgEHAIGAQMAgYBJ4nAiRyd0LbPGfuXBI3TtzgWVnMZfB9JFlDhSC1+PwelqIpYXUXEBAQKoa7HbQS3Hagidx9eEwePKSmPALzxAatBkNnhT1KrvIIIjjicsMPpFcM/1QOIjf0mUw6ZKC2/fjdv8iTB/dJyyI/+zzLPtfB4wY/zZG/lsAlfx9YKg4qWUgyQuPemzBz5kz5+uv5ICtnK3nbvEVzKV6suOTMmVO6d+8GErCPkqgtQa7SonPc+PHSo3sPtbjt0eNLtYAlCdmjR3dYot6RyZOnymw4+VwOsnXK5CkgIK1reebMGWnUqCFIt3rBCLaBAwfIDz98L1OnTte4ttVzx44dQG6e0f20NLX3T5w4UVavWiWz58wB8b9Lhg4ZLBUqVpJKlSppnClTp8ja1WukQ8eOkiJFCmnatAn8AzwB0RpXRowcpbr5tWrVlAYNGioJSIy++qqn7N//m9yGFSnLV65cOYVuxIjhsm3bNtRpSig9ezpXbdmqpdyDNW+Xz7+QwMBAxSdq1KhqcdoPRG6/vv2gh5/OeRmY3g/ff4+yz5UzZ05L8+bNQXyW0rKwDTZv3gzEaAKQlb2U9FyzZrUSkKNHj1FsaoCcLOtCXDLhMWPGqDXxHKS5d+9e6du3j5LptWvXgSVwZLWQJcHLMGrUSNm8aZM8hHPWjz/+WOrUqasOXGk926B+A1g8fwi8mqnVNcnrJUsWy4wZs5Qg1gRcPn7//bC0a9ceZG4nyZ49u3z2WWdYwl6QIUOGSdMmTaQgCP3GjRvL9OnTZNHiRTJq5GhYU++XcSDi64B4LV26tNyHZfK4cePku++2oP30kGTJkkszYgCitkOHjmpNTEeydBxL4peWz2x7bHeZs2SWNm3ayrWrl2USro+fnx/a0Q/Sr39fiREthiSGNfPgQYOc1rrdu3WVfbD4jxYturbhOHHiyJdf9pCf9uyRqHhxNG7seGdbdanmv37TELn/+ktsKmgQMAgYBAwCBgGDgEHAIGAQMAgYBAwCBoFnjwCJ3B3bd0j2nDkkQTxY3NlcZrCsLMbS5i3tb2cU7LgDK78d27cpsUZyzZtAkvCH/Y3lzoNjILmQCH4rQYqP4MVwCB8gimUL60gdlobWOZBWiBwJRG5KyZ1+rNcWuUsOHJZxu36RR3CsaVkBI3+mGSpYNWZ56RgVtsBWvrBu1ZLxMHSBB5UsKJm8JHJnzJgp3yxcIPPmzgeReRvWqg2lBKQNsmO5O603u3XrplayHTq0lzSQVyDRV6duHSlbuow0bNTIWcIFC+bL7FlzZCgsLr//fquSgL1791WNeurU01qyYaMGUqxYCZUvoH4xZRCmwiJ4xfKlkFkoKmXKlgb5GqBp0tKVxBwtLosXL6EyAzxAInclrH1nwyJ3yJAhsNL8TaYhDVtm4QIkDmhxW7RYMfmk3CfSqHEjSf9uOtkPa87SIE0rwTK4RvWqIE8bSdmyZYUSAQ0a1pePynyky/kBPKxGhymZOQyWsDsg+eCOyGW+nUFeVvm0ilSpUkXLbH98v/V7GTCon9Sv1xDyDYESDc5WU6VOJSRyv0edJk6YqNal/fr1k7r1kDfKwdAYZU2QICGI5a/094oVK9Ri1CZya9euCcmA/GpJTA3oxIkT4/h4ELnfyhwQ28OGDpVteBkyERbRJIRdA+UjaK1KJ6vnQJCfOXtOxo8br2QvpSBq16oF5615QCa30NNmzQLB/83X0rnTZ2otTZmCZMmSOZMkkdu2XTv5vMvnSvrTsvf8uQsyGMR6ExC5TKs2rJ5JHu/ZvUcmTpqkJPNl4M36s/wMdDTbqlULqVqlmsSOE1vr07VrV5XicGbm2FAiF4QvLbkp/9CpU0ehFXf/fv1xo/rIV716yfkLF2GR/b4sWvSNksqUUXj8+LE0btIYefrAmvwsLIs7S0ZY5tarV1clLE6cPC5DBg/V9h0yz3/7b0Pk/tuvsKmfQcAgYBAwCBgEDAIGAYOAQcAgYBAwCBgEngMCl7C0eweWVefMkV11U59auT7NzKIxn/6mBayTatXNIFiF3lO91cDAlCBzA3A8/EBpha2/NoZF7nFdyq1pglG1JRbI5gYpw0q+iJSpI1c11yUhhT2O/P2wPD1GlNSSKx2JXHdkbOjyUFphLCxyH8MiF7kyE/F5AqIWedkpMCuGYElq/ozB/PHN+LTILVVYMr7hnUburFmzZD5I2Bywqjx2/LjcgXVm3779leDsDivbWGrN6SNp06YFidtUqDvbvkNbqVO7Pqw6P9Iy8YNk4vDhQyHH0Fd+/nmvzJv3tUT291NZg48++hgEbjEQifWVgI4SBc7YIkeBxeRgJWApObAN5DutKklq1qxZC9adF2GNOkatKGnlWqlSZalQoQIIQcsil+TqlyjfA0hpjBkz1lkOEpYkPLNmzYal/tWlYYMG0qZtG8gXLIPm6p/Svn0HGQQr4JqwWP0YJDGX149BPrQe3gKJhWlTJ4PIHaH6ucOHD0db2iZTpkxVqQJnJtjYsmWLDB06WK1CKQ3gGmhhTAyjQBvXH38kQAcOHIRyjpY1sBaOA8LyIcjF/HnzSa3atdUZKy1ymzZrqtaolCFgWLlyJSxWx2r9aEFav0F9WLHegwSCv0QBJqNHjQbO86D5u06mg5Dv3r2rXACRSWxsvVy7XNSOJUE8CuecOnlCBg0ZKj1BimaC7jEJ/Nq1a0m+/PmlebPmegqJ3AULFmjZeF1odduqVWs7OTl8mBa5bSR9+vdUkuLgwUOQzqijFsb16tWRe/ceStQokaE7/JpUhyUxLbxJnCZKmEj6DxjgTIdEei3kXQYvBiL5RoLMxyKVUaC2LgPlVjZs2AByuCmkMk7J5190gTxHLL3d0oCkrY/rS/JfCfkG9aRq1eqwSC4Ia+N6eAlQFvWqrcfq16snH8PSmjrD77+fVTJkzCSjIeFQD21ywoTxal2cL18+Z7n+KxuGyP2vXGlTT4OAQcAgYBAwCBgEDAIGAYOAQcAgYBAwCDxDBNQil9IKsASNi6XV4CRBTDIDe8P+dtnFw45gH717565s30GLXBK5gfbhML9J5P6wv4ncgbTCI0grKD/KzFkI/KBjLtvi1ioU9lu7HMQq6FfEg8EfiMtIEj1yqghZ5KpGLixyHz+EozcErYtdoZD5Iw8bEi0nf+su5K9ljgQiN6LSCgsgn5AOS9mTqvUrrRh34Fp81buXpEmdBjIKR2F52QVkXC51rNUCkgC0lCWJZoc5c+fI/LlzQYqOA/G2XhZDd5eEJJ1c0ZrzHiylGyB+ZUgglClbRjGmpa5tmXns2DEQppNlPxyl9R8wUN5++21N+uDBg7r8/sSJY7C8nSFLly6R5cuWg7icobIPJPdItNoWuXRO1giWv+VgjUtLXlrndkHZo0SJiiX53dXRFc+pWbO21oHHjh8/ppIKlHKgXvAn5SvgeE1Y0I6ARu73Mhnpx4gRw66qflPLlTIG1avXUILZ9eD3kE+gRfFnn3UBru9oHVlXar9+v/U7iRsvrty5cw/E93Dncn62nyawGqWEQK9elkXuKkhIjB07GuTrGOgEx1PtWZLG1PZl/KRJkzoscjdCGmMW8OgtB/YfQHmngCyGjq5LGDSIEhbblUy/efOGWvAWLlJYWrZopURuHZCweV0scmdMny6LIa0wDFq6LDtlGlwxUIvctm1VvoIO1XLl/lDywNqXltcNQKjGj59ATkM+go7aLAI4SJqBJCYRPXHiJOdLjmPHjoIMbwOSt56+hJmHdvRV7z4giNNr6ZcsWQR5jWloA+OV3P/888/lbVhyH4ZFcLt2HSR//nwabwOcuI2CxTPJ2iRJkqBNTFFJCJ7HtkXS+csve6mju19+/VkSJUoMkt1PWjRvqZbQ1apVD2VZ7QLfv3bTELn/2ktrKmYQMAgYBAwCBgGDgEHAIGAQMAgYBAwCBoHnh4BN5ObIkRMkEHVVHUypkpPB8yWJZVm7WlIHDi5TCU6VVtixXQIDAiJI5FJa4bhDWgGiBbSKJVOq+TMHbPO/bjryx3GSvNzFeCyXH6UVIqeW3OnGIAlr+bgeDuPDInJ/BpELT2uaGkUTkKozf2svS8M/7mf9WT4Y7iKmVQJG9/H1lcGQVvBaIxcWuV/DIpdEIAlXO2yHpEDfvr2lGxxqzZs/Xy5eOI9l80M1DiUAHj58BKK2F8jfFLo8vgesO3k+yc/JkyfDmnSFpmnrs1JHtwFkG7iEn5a1duCyd5K5/Pvmm2/gxIyEZB9d5m5blVJHdRXSmzptujoGW7p0qcydO0/lG+ah7LVBylImgbq142FduQk6sANBBpN45DL/dpAAyA9r0y+//FL27NmNrH1A9jZSK9GG0O2l1XEUEJW85lz6Hw+6vnR+NXr0SGjabpOxyJ9pUQ6Cfwy0GG4K4jUenH19AY3cpEmTqUZwZFga//jjj1ju3w+EZG/JkCGDxuf1Ija0jP3ss8/VejZ9+gz47q51t4lcSiLYFrl0GDcW1sajoYNLreGaNWqoRi5JVzvQmvhbkJjEY9GixTJ33lwpW6aMkpLEj7IJtPZt0rSx+Pn6QyM2mraX6zeuoy6RYI06UZOqA6vYPHnzOqUVps+YLktBalPzOA6dqyG4WpiTyG3fri3kJbpIrly59Tg/bt68CWvY2lICjuWIGctFopb401Hd2rWrQejSKV5BJX1HjBwB6YXdILlH4dwb6kAtffp0Sv6+nigRrvESaOBOlkmQZqBsRtduX0gX4EdC/9TJkzJo8BCV3egKCZBDIP3j0/naE2hloy1cvnIJltCD1flc3359gOU4basDYBGMyyHUEWa7qVq1iko5UO/3vxYMkftfu+KmvgYBg4BBwCBgEDAIGAQMAgYBg4BBwCBgEHgGCNhEbvbs0MilV3oQLSQtSVFafCZ+gUUlAeMMymo6fjn234PDrW3Q2o2otIJtkfvwgcPZGXKmtIIGh2wBC6TZoBBKJlulcxaHP/39fSSaH4jcDOOCEV9PI4XeUiLXIa3AupL+BVWL/FkW5oWEsW3lz21HGharbP1wmDBTB3RAycJea+TS2nHR4oUqLUBrUDts27ZdBgzsL73geItkbJu2reWttG+pteiPP+6UQXAkxfIkTvyGnDt3Rsm+z0FopkUcSiJQFoDksO3s7PTp09IEzq+iRIsisWLExDJ6X5DEXeXoseOycOE3KgVAvdQsWbJCm7crHLB9DT3ZrVr/EydOSaHCBaRN67bQdR0ry5avUIdqJBaZBgm9BIkSwur3vty8cU0qQoaBlrLHIRXRFrIKtAQtUqSIknhtYZlJTOns7D6shOkcbfjwEWpZyrrPmzdfFn69QHrCmvjbTRtk44aNICRjwXrTV0qVLC0VK1a0IYL17hKcP0mJw8SQArgFiYLPOn+mFq794ewsevToKk1A/AZBRmIMJCQ2f7cZxPk3FtENq+IKFSvLp59W1jQpPUCNXBKNDEuXLZWpsCxl+YgjtXgpB0FC3A608l23dg3I9gWqBduz55dyFBbUMYBxtGhRNT1a2k4YP0F69uoJS9cM2nZpNU0t3WbQxM2dOzfqVUEKFCggrVu30aSnQXd48dLFEjvWa5C8iCyBKVNI1y+62dnKoUMH5TPo57Zq0wokbQHnfhK5LCcd5lGXlvjT0d3QocMUC+ou02qa+r63bt5SzOrWravO13hPzQAmi9AeIvn6ScJECeTK5StqvTwV14np9EIdvviiKyxqE0nrVq3UwroR2lXr1q3U4R2vO4lrtjc67itapKhaJy/AywhacVMmgqQ1JTlGgTxOERCgVttsS7TedSWrnZX6F28YIvdffHFN1QwCBgGDgEHAIGAQMAgYBAwCBgGDgEHAIPC8EHASuZBWUCI3WEYkVG320j7wdJ9u4YPE6z1o5NJBVYqAQHU0ZccO69spraDOzmwiF2fYWWjawUtA0smVVVYVBhTR388HFrlpJFf6v2eRa2ep5bV/hMiLUGj+Skk6iqllhLxCpIhp5FK64NChQ5AhKK7WmjZOtKCl9WhuLJknacZtasyStKPV6O+//67yC9evX4NFZBIsy8+rsgA8/5dfflESlVaZtuQBl9xvhOUoCTRaTFJruHDhIrCWvCTr162HJfQjdX5GnVJq4tJydjsIeR8Q0+neTSd58uRRa9hfIb1Awpeau0z7Bqw4t0Lblvuiwto0e7ZssIJ9T6tx/fp1zfODbB9IMljMMmzbtk0tOzNDG/Y8LDyvXb2CtIo7CTy2w61bt8i776ZXGYAjR46CIH2E45FU7sFe8q+J4ePAbwdk708/qSVqfOBSuFBhtQwmER4U9BikYpCWqySwYNn/BMFYqmRJzW/V6lXiGykSSOaiSjCuX79er8GHkChgIBG9b98+4FRY99NCl06+XMuwd99e+fOPP1RGgvIH1Luls79jIMipOZsuXTqJDFmJM8i3JPIlkcnA68H8UqZMqVbDtKCmVTFxYaAzN7YL1p0hHhwQFipUSLf5cfXqVbV8zpY9myRNktS5/8GDB9ChXS1Jk6VAWpmga/uH7Ma1pEQHrZMtfLeiLf0hMWLGkty5cul1dyaAjf0H9su+vfvk2rVr+oIgbZq00LV9Xy5dugR5iO9V4oNE8K5du+TUH6ckEPf6qVOntA3aTt54f6yHdrCvr5+8Bkvx8yCP2cZppbx582aQ/nelaNFiag1Np3psK2xTtsW1a3n+zduGyP03X11TN4OAQcAgYBAwCBgEDAIGAYOAQcAgYBAwCDwnBJTIBXGXMyc0ckEakba1DWGDcbgkNxkYwcm0chsBx+7eh0YuiFySO4GBgdb+cD5pwffDATg7g7TC40dPBNybI3/YbiqJ+jQn/mSgVaeloas/9IPH/CP7WBq56uyMtrXhh0VwdjZu98/y5P4DEHziyN8h28D8QHrSQheHtCC6ixHFIcHA/QwAzMfXJ0LOzqwTzadBwCDwX0TAELn/xatu6mwQMAgYBAwCBgGDgEHAIGAQMAgYBAwCBoF/iACt7Xbu2CnZc2aHRW4CWDOCv1Tm0kGiKnsZOhOLZ30a+Q6cne0EkRuQ0nsil5lt/bWR3H1IjVzLItdKF/mhDNzmBq1INdiSBiigZRlr0aw86ucfSWJBIzdnBCxylxw4LGN3QSMXup60KiZlGyx/5s7EHXhY/LW1wyobLVxxDqPAcnRI6cLy3huv45cJBgGDgEHAMwKGyPWMjTliEDAIGAQMAgYBg4BBwCBgEDAIGAQMAgYBg4AHBC5fuSw7tu2QHDldnJ0xriuBGfxHiJSsiHehkbt9+04JCAiImLTCgSZy5/4xefQI1q9gR8GLIlhErW47yVsSuzxoxeE2CV7bZtYPGrkqrRBBZ2djoZH7BEQuM6bUA7VuNR9XRlctcJlzJJTMssZ10L6aP/cKzhtUqohkNERuiPZhfhoEDAIhETBEbkhEzG+DgEHAIGAQMAgYBAwCBgGDgEHAIGAQMAgYBMJFwNbIzZEju8SDRa7yqHqWTZE6kghJ7JJUxX+b71QidwednXlvkWtJKzSBRS6I3IdPQIpqklaGSDgI5KoP8lFrWcdBKz9H2ZR8tc7x8xdIK8DZWfqxah3rKHWYX4t+PSjj9vwqTx6AyHVSwvYpzANpB0UKnj/38YjWn6QvKV3sA5E7sJT3zs7sXMy3QcAg8N9DwBC5/71rbmpsEDAIGAQMAgYBg4BBwCBgEDAIGAQMAgaBf4zAlStXVNs2B5ydxYdGrrKSwRhVUpzWbjsz+7f1bX3eUWdn29SJU0BAgB01zG9awG6DRe7t+0fl4UOLEOUJau3qlFNwcKbWARSENKoVV0ldh/aBr7+vxPRPCSJ3nMYJM2PHwcWqkfuLPFYiVzPWitrWvnYaDtrY/ql4gN6Fba4PbHQdpYGzs8GlChmLXCdKZsMgYBDwhIAhcj0hY/YbBAwCBgGDgEHAIGAQMAgYBAwCBgGDgEHAIOARAVsjN0cuB5FLmlK5WZrb4jSam2rgDwSHJa714+nnnbt3ZYc6OwuQwJQpnx4IY4vWrNTIvefUyH1q4erIzeKVaZmrhCmK4yibbQlLq10W1M8vksSMAo3cd8dAHsE7Z2dL9h+WMersjBq5dlWRgTMP7NP684OSCghPI2o8/mTwQZ5DYJFrNHItPMynQcAg4BkBQ+R6xsYcMQgYBAwCBgGDgEHAIGAQMAgYBAwCBgGDgEHAAwKWtMJ2yZ4jpySwLXKDxXWxR1WCEwctU1grlu4LkruwyN1OIpfOzgICg6Xg6Qctcr/fD2mFB08tcl15Uj0PeVkWula2FrPLPS6SByRyYZEbPXIqtcilAzJvwlOL3HtWHuRwwQHbxsBMgwTyExTKwRdzh7P+jqrjGLZgkTuoJCxy30zsTdYmjkHAIPAfRsAQuf/hi2+qbhAwCBgEDAIGAYOAQcAgYBAwCBgEDAIGgb+LgEorbNvmcHYGaQWbnVQK00r1KS2qB3WnvWV/W0Tu35dWePSIyYK0VRNXELXIlHwxiVPlTnXzKals52tzyn5+vhItckrJEwFphUWQVpgAZ2eP7t9DJrT6tfJUTV7W35m/la+rnAJlFZ6Wi6f7QiO3oGQyRC5QNMEgYBAICwFD5IaFjjlmEHjJEbh8+ZKcOH5MTp44Ibfu3JJkSZNJihSBkix5CokSJcpLUfq7WCa1bs0qifVaLMmXv5D4+vq+FOUyhTAIPAsErl69IidPnpQzp/9A2/bDvZdc3n77XSzP83sWyb/Sady5c0c2rFst0WPElIKFini9TPGVrvS/rPB//fWXHD92VC6cPyscb+InSCQpU6WCfmEqiR49xr+sthGvjj2+xYgVUwoUKBzh8Y39xx+nTsmff57SPiNpMvf9B/NZv3aVxIgZS/IXMONoxK+UOcMgYBB4ngjQInc7nJTlpEZufBC5dnAypdjhylgGO/40khK527ZjnAmUgIBAO1aY37TI/QEWubcdzs4ccrcWmcxMNV/kAZKVrKpa5irTzGR5nHIHGgn9MC1yU8uHcHam8cPM2TqoFrm7QOQ+pLMznPa0OlYEzRd56DcjWLv1U02Hn+bvoxa5hWGR+7pLJLNpEDAIGARCI2CI3NCYmD0OBDZuWCsD+vXBL77ZxLAHT5pYF6IDkTVGBUmMGLEkbry4Ejt2HEmWLAXexOaSzFnel6hRoxocnxMC9M66ZtUKGTd2pPzxxylrXsA5gGMZj14bn0jyRuLEkjN3HqlTt4Hw4fD/ER5A+L90qSJy8fx5ZB8k2bPnlPGTZvw/imLy/IcIbNywTgb07eW8/9XEAJNSzkvt+TA32RSjRo4iSfBSIRnaXUBgoJQu87G8Fjv2PyzBy3X6FTy0DB06QFYsXyxBj1E2l/svWdLksnTluv80ccl7v0zJInLhwjmA4yPZsueQCebej3AjvnLlstSrVU3u3Luj42/dBo2l8qfVIpxORE7geL9u7WpZsnih7NzxPdo3vIDzXqdZEb45xvD+T/zGm5L2rbekUuXq8mGevBHJ4l8RV9s4xrcL5zC+4f7PkS2njJs03au6kcAdMqg/+o8l1vwKoNpLgZOg/1jm0n/Y+Vw8h3sJ+H+AcXSCl/l4VRgT6W8j8O3GddK/71d6vj3+8dsOek15bfEvapTIkiRJCn3ZFxiYUkqWKiux48Sxo5pvg8ArjcDlS5dk78+/SLSoUZwvsm3K1DlJxA3BOaOOIfzkeMIv3iPYr/cQxpuHjx7AMCW5yit4A4pKK/xaT574nZVHDzgLtYJtEWtlgn12/lYBNEPN3zqk+VMj1+fRG5L3valaPkdSYX598+tBmfLL70+JXEdsu/7Wt0sm3ETGlG5gUVzrj4dt6Vs4t2RJ8oYjFfNlEDAIGATcI2CIXPe4mL1AYNyYkTIeZKGOdxxd7Q2Oei6khWMs1kGYLI5/ZH8pUrSENGnWQsldA+azQ2Dfvr3Ss1sXOX7ymDXwM2lcDp0Y6QwIvzEjUM0nXgwc8MPb3Xp4+G/ctKVOGp5dacJPiWRAp/atnBHZhDZu2garrgTOfWbj1UCALw7GjRnF2WeY93/I9scJasyYMaVGzbpStUYtbMd6NSocRilv3bopn3xUUi5evOD2/suU6X2ZNnNuGCn8+w/RCr9jx9baT9m13WDufRsKr7+PHvldKpQv7Rx/W7VuJ3XqNfT6/IhGPHvmtHTr2ln27NqFU/n4ieDF+P9e5izSt99gefPNJBHN8pWNvxZtvFN7tHHgQxKCQ+7GzeGPb+w/yn1UQv66eDFY3ZkEAc+YNatMm/60/9B8OrTGQWZk9b/fbtou8eK7WL0FS8n8eFEIjBszAvPkUc7r7278s8vCe4nX2L6nYmKlQvWadTA21oFRREw7mvk2CLySCNy+fVuOHTsmjx891pFDSUr2Vwigb6127/h8eiPgGMlMOx47U/yP7B9ZEiVKJAkTJvQSiyA5cnqG3H90QR7zxTrysYyPNHNH/igL8tH7UPO04tGh2RM1UgrCoy3+YdFgZN9EkiZpTetkRgsn7DlzVracPIu6w9mZgyzWemm6dv2ZPxJiJ8DAbS0nhBYc+fPZTWA0VSn9u5I87muMYIJBwCBgEPCIgCFyPUJjDljEzQjHmIOBhgMgBiAMM1bQ33hziYHIHpv0YQY/OE5xCX0lWA61addJ/P397bNeiu+HDx++dGUKD5hTJ09I9WoV5daNG1bUEPj7YjLyGMuLeDF0noBvvR6OhIsXLyV9Bwx5oWTu7l07pX7dGs7y+mNytu7brRI3brzwqmuOv2QI8MXO2LEjvb7/2Q5d2x8n0GnfeltmzP76lbfYHzywr8yaPgX1s/q/OHHjSp68BWCN8UC2bNksPXr21pdZL9klfKHFCXbvI2c/yE6s3/S9ufcjeBUoa1D+41LO8bdVq3ZSt36jCKbiXfTdu36UFk0byj1Y/1pjOV8KMljjfyRYKtE6V0OI8Yfx4saPJyNGjpf0GTJacV7hz0cQWgxPHoVtvAHGN3R11pwH85z1G8Mf3wYN6COzZkyzCGCcHDc++o88+eXhw0fy3eZN0h39R9FiJZzo6b1UB/kAZM6//PyQD+6lOHHiOuP8Wza8wf1lqivHRc6V2f6te8b9/IvjnxI7GpGREQ/b2I1xMS3GxW9e+XHxZboupiwGAYOAQcAgYBD4tyNgiNx/+xX+B/WjpcE4WBpYTw9PsMwlhVSoVMU5+byDt68nTkCfFdahp06clPsgMXRdNSeqLiFbthwyeNhoiRXr/2uJ99dfF+XbDetlPTQbr165IguXrnIp5cu9yWWYNapWlNOn/7QeGBzFLVa8pFSuUk1SpUojr70WW+t1GlqdG1HPZcsW4vdVxMSTAs5KiqXuy1auf+HLvTu2aynr169VIoeWZE2bP7XQfblRN6VzRcDuD+znUOoxV6hcxXpqxRMsX+dw6fWVy1fk7Lmzsm/fHofFmdX+7G7ho3IVQHRSsuXVDLdv35J8H2YTEg4Mr8V+TWbPXehcfcD9fInFh/b/eujQrpVq5PrhBU6duvVx79Oq0ISIIHD0yBFY5Ja0unH0463btJfadZ+9Re6+vXukSaO68Bh+F7ngnuU9jSacNWs2qVGrjrz3Xia1AL2BF4l//HFS9v20R+bNnS2nz5zCfW/F5fj/zrvvytwFSyJSxZcmrs4RNmKOAC3aq+jHFi5bHW7ZOrbH+LZuDay4/KSejm9ht3Fa4xbIkx1Lhx/pWB4LkjNz0H/Y8kePYU5GC7GQ/UcHjKMbkA/vpdqQS2r2LxpHL0GHmdI969atkmtXr8nCJSvDxf1liTBuLCxysVKF9wrbPzXSK2JcfELi1qWQV7Ds/OzZs/Lzz3sxLl5wzMrs2ZnIqz4uulTVbBoEDAIGAYOAQcAg8AIQMETuCwD5Vc3CVVqBE1Jq87Vo2dZtdajbevbsaZk7a6bMmTNdrYfI8PABjyLy6dJnlKkz5v5frWDLf1xSjh09gvL4SEBAgCxZvs5tXV7Gnf369MRD8yx9MCBhFgmWgMNGjpW8+Qp6LO69e/dk6KABsmD+TFJsMnrsJMn9YV6P8Z/ngXMg9qJAN9UsBX2eKD/ftMfixc4ELiHV1uQj9Ro2keYt2njMlFbvq1cul+HDBsBJ0hUrHs2PcP8NR9ul47tXMRz87YBUrVwOKFihStXq0umzbq9iVV5Imc29/89gPnb0qFQoV1LbG8fhFq1hkVvv2Vrk3oVTutIlC6szMy0th2008NbtOkqt2vU9VoDj/soVS6XvV1+CAIYVL2IOGDhMiuIF46sYykMu5djxo6i8SACchi5ZvtararCNR40SFf4Cwl9pYvUfH2svysQ/rVJdOnfxrv/4t95LtDg/dgxzM4QUmJstfYXmZiqtQMkhtBm2//oNMC62DG9cXCbDhg3CS8/LOIOzM311gnFxHMZFz3M64mOCQcAgYBAwCBgEDAIGASJgiFzTDjwiQOKGGrmcndI6pF44E1Q7oR3bt6nG3sULdHBlhyCpVaeBtGnb0d7xwr+paXni+BGdNr9KDwu00MmfJ5vcvHmTF4I3rdSoXVfatuvsFYaTJo5DvY9K776DvIpvIhkE3CGgS0jHjdL2Zz2wNsYDq/sXO67n79//i9SvXU3u3b+vj6t8bK1avZZ07PS5a7RXZnvtauhiUvtVS+wjA4eOkMKFi70y5TcFfbUQ4MvHCuUgrcBio/9viXvuWUsrTJw4VsaMHIIXsKSUGIKkCaynGzZqpr/C+zhx/JjUq1tdUqZMLZOmzAwv+kt7nETucRK5qH/ygJQgFL0jciNSoXVrVkvHDtCrp1wFTDgHDx0lhf7j/ccn0As+ceKotr+AQBDoy5497hG5RhGJOxbSChPGjdCy87x69WHw0Mq7cbFerapy/wFWsqEl4NaWqtXqSIdOXSKSvYlrEDAIGAQMAgYBg8B/FAFD5P5HL7w31R47GhZ44ymtwP9BsDRoGqalgWuaN7H8slWLRrIXyy/1bD4gQsB9zrxFWHqZzjXqC9umRe5xCPFz/VvygMBXxuqDhHjRwnlQbofJB0ylFi1drQ/NLww8k9F/HgElcvHQqqZ6aIt0oOfJQj8kWE91BEkTPZHMWT+QKdPmhIz2SvyeOnkCrIzxUkQZryCZOm2uZM7y/itRdlPIVw8BauR+8jH1Uq3+vxWkFZ6ls7Pr169J6eKFhEv+SRazWTP9lq3bRwgsOmWLFi2aJIHkyqsarJe9JBQFc4QAWbbi2a/aCdZ/IJ+p0+f85/sPm0Bn+wvA3MxbS+iXoZ3pShVa5CIEYW4WkXkyDSWorytPcNfhXGtcnP0yVMuUwSBgEDAIGAQMAgaBlxwBQ+S+5Bfo/1k8WxPTLkNEiBuec+jQb1KlEpYQYnbug0kqrX1Kl/5Ivuo70E7yhX47LXJRjoCUKWH1seaF5v93M6NFY/UqFSzeSBPxkR9/2v9/lan4u3Ux5726CNjSCqR6rBc7YS8hda3pzh0/SKMGdawzcf/FhF721m270S+QNnq1wlNSWt9xydcLl0uatG+9WpUwpX1lEKBFbnlY5Np3CgnWZ0nkDhk8QGZMm+TEI2GihLJm3Xeq8+zc+R/ZUPklrNqhJFSK50Qo8gX5eL4gh54q50Xzv1muTiD/IxC7rabijhcWDAGBkL1a9uwJdE38OXyQiB2PaxoEXWOOCPVhkevNShUWZeeObRgXa3NTQ8yYMTEu7nklx0W7DubbIGAQMAgYBAwCBoEXg4Ahcl8Mzq9kLjaRa9E21P7y3iLXrnCn9q1l7Vo6rrAeQ/3h1XnNui0SP0ECO4rH70uX4ABj4zo5evh3+evSBXXclQDn0Zo2RYoAKVykuHDi621w6t9hsh2AZZMRtfpgeb5FeY78/rtcvHhebly9LnETxNcHvgCUpyCWRz4Ph25//nFKypQqjGo6HuXx8LcUDzp80Hze4fffD6uDFTq3uXjxogRBE/HNJEk070KFikqq1GmeaxHo5G3limXy++GDcv78eXkCmYm0b78j6dKll/Tp35PkwP2fkoH79v0kWzZtlPNwRHIBDvGo5ZsyZSpJlSaNlChZRq3M/m4ljxA/OHo7dfKE0JHOk6AnkuRN4pdS8hcoFGECUPFYuUwOH/xNHYnRYc5bwCM98Hg33XtI95/j4amuNoGpFrkgIRo0airNwtDIdU3nMK5f5QofOXYFqZ7k9zv2husV3jWN77Z8Kz/t2S1HjhyW+5BpSI22ly1HbikAHD21AWp/bsK1pdd3OtS5ceOavPHGmyBO3lHy5K233xX2KREJKjkDy2TNE7fkvK+XyVtvve11EryGq6AdfAhauxfQj1Bn9C2U591300u6DLiGf7NNH9j/q2zf9gPa2nE4oPpT2+2bbyaV5MlTSJFiJbTe3haSae3Y/gMcWSKtP5FW9Ghip1W4aHFsJ/E2qb8dj9fu200bZM+PuHaXL8n1a9eQ75uSBli/jevGv2ehuf087n97rDj6+xEdK65evYp2llBSBGLswvWIyFihzs4+oeas1f+3bP3sNHLZp5ctVUju37uvbyWCwEU1btRCGjdr8bevW0ROvAKno6tXLUd/hnsB/ftjvPV9Ky369/Tsz9LrOOPp3vY2n++2bNJ+4yj7jQf3tW/PkfND7X9Dpq1arSDOfQA1+9LnoaOvmqpjR2MWgk4U13TBN8ueO5FrjUNr5NQpjuNwtPUkSO9htseCBYtI6jRpvYVT47F9b/p2Pcblw9q+r8NBWfyECdHXBGj/VahIxOZC5SGtwNVSbH8pkmO11IqISSuE7FMpR8X+IV26DM+sHXkCyH7BaWnHw5dE/SZeSSswPXtc1DsbBg9RokWVHzAu0lmmt2ELxsW9e/bI0aOH5d7de5IyVWrJmct9+3ZNk86KN23eKHt2/Yix8aLVvyZNKmnTvq1zCo5J3szTXdO0t+nwk2Mu9aB/O7Bf5z6JEr0uKVOnlrIfffLMxw+dG2D135HDh6x7nBh4uMdZRn22gHM9riKg47lrGJPjx0f/DAOPFGjDBQsX/cdzeY7rm77F+LX7Rzl75rRwDEj0+utwippcMQgITGnD5fzmSkbOdylVwzn3AziQDsRcMTVeFJeCEczzeL5wZm42DAIGAYOAQeCVQ8AQuc/4knFCeQgky/nz5/QBOi0eOmPFeu0Z5/JikqOlwbjRJCys/LzVyHUt3ckTx4XWFo8xqWEymKtKn36DpGSpsq7Rgm3zYWPo4P7CCWrQY0s7zI7AybL9QEsCpk37zlLKQ1p0tlSubHE4BrMcSZw/dw6eoh/q6f6+/iAk3wSJwvRxHA+Qdes3lHKfVLKzcn7/+ecfMmRgX9my+Vsl4uz8iQsfiPR8xI4fL4G06/gZ6lbGee6z2OBDSY73Mwgnx3b9a9Wqh7p3ehbJu03j+vXr8sXnHWTr5s3O68+Idv7cZv2zZcspn33eXdxNShmHgdbEXL7L658tRy75oltP3R/ex+zZ02UYnLU94jVzhJD5p0n9lgwbNS7cB4PZs6bL/Dl0+ibyBsigCZNmqOO7bl07y4H9+7GXD9UMdivlt0jixG+oIxqSrhEJN4Df58RvC/DDiXar5Td3wP+fQCJRsmXPZeEXEMgjYQbWYdjgAVYbRkzi79r+eDIJxaEjxoaLR5gZeThoEbkjcJQ14osd7y2P1q5ZKZ07tFEceHrypMll2aoNmo7rx9bvNkv/vr1QN0TC/0VLVsmZM2ekZ/fPIdOyO1T7Y/2Xr96Ah6MUrsno9mYQuF06t5e7d257xJ+rBWrWrictW7ULk1Tu9nkn2beXMjEi1/Gwpe0Z5WP+id94QyJHjoxtFBnXlM6hylf8VOOG/OA1HDpkgDx+gDaNuMzfwvNp+0uT5i0Z7kWbttMmETl29HBYd23XXXjPox7UtX1gG8VEuSKB8C4snbp0FT5QewpMa8zIYfLjjzusKDyfCTgC7z9fXz/JD0d14aXFU6p+Wl5u3biu+GePwL3Pa/d5lw5y++atUPlbNbLKVb1mHWnVukOY147lIO4v4v7/Ay/dhg7qJ5s3b0KuT6zVKNgCjHod+M2NBI6xgi+KwgvHjsHZGcZQBuLfqk1HqVO3QXineXX8m6/nyVc9uyOu1f78cG1Xrt0kr7+e2Kvz/0mkObOnyxDt3x8583+KktXo3gKpxP6dL1/CCuw3BvT9Su8/gr1wKfqN06elB/qNn3HfhsSf/e/yNRtQzzd0fsLxn+ieP3ce/esDbPuIn7+fvJkY+do3EvbWcTNH4PjGF0S8/7PnwvjWNfT41hX9h12O67gfbl677rz/2X/4+/lr/lQoZn9UoVIV/A4eNB+MoyxPtuw5vRpH+fLji887CvEhoqwlN+zxx+5/sufAON6lW5jjOE/V9s252SbMzdi+XeY/PM7A/ice5mbtOnT2OM/j3IwO/Oz511m8RH3kwJ0kpr4oYjn1wvnAAr2B27kZ8+O9PQx9KtNkcNf/pWE7goPN5/ECyvmCU3OP+LjYqQP1dK37LznGMU/j4sB+X1k54PovXLJS2/eXaN8cl/S6OvK367981Xq34yKjbcb164r5ifpd0JZh5Q/0cFRB19Rq1qqL/qZDhIhlkqPdvugkB/Fyhu3LNUVNGRJrDRs2kybNWkrfPl/K9h++1/l3ydJlpUnTlpqvuw+2YcXAcT/a93jPHl/IT5gb2MGuP6MthTQKXy7YwWq//dB+N1ntlwVyU3+SujqX96J/1rFlLuaWgPANPFNwbrkb5HjPHl1wv/wRqv7c4evjq34CeI8wkPSdOH60zJw+VW7dhi8MPQtfxI8AIvBFIOfaJJlNMAgYBAwCBgGDABEwRO4zagf37t2TMaOHyazp0zApwQSXIzCW5/EBvxk82NbAA2ckXXr1jDJ8AclYlgYjURPMJPA/IkvGXItXH05Qdv/4I5IAYYoniEqVq0mXL3q4RnFu8wG+Y/tW8hAOIDjHsqyBrfw5K2Qa9l57wknnENWq13amYW88xNvsD7Kkt35yQsTU9AmGaTBY14jkCyecFStXlc9DlIvloWMjWgB6yl+LxAQ0Bx9pDzK3Wo3azOCZhdatmspmWMDY9WfZOdFkvZX0emY5wUrk0EFp16a5nD79JxHDv7DxjxkzlgwYNExy5aaOb+hQIF8OuXr5ipY9Y+bMMm3mvNCRQuwZNWKI0EmbN/nHixdf+g8cKh9kyxEilac/Ve+ZVlC4/nHjxpd+A4ZoHW+RKHIh1DQ/tjPMnq0rik/ct5OnzJIs0HX1JhC/tq2b6YMWodOAZDy1vxgxY8igISPVisZT+iOHD5bJk4hH6Pavu1zaX9y4cWXA4OHy/gfZPSX3t/ZblmRYEowM2SoiIrXShu1340bn/Ve8RClcg6GhyrFuzSq9/238p86YK+3btpDLsMh0d/+lSpVWH2pDJjR18ngZMQzOm/Qq4mgY+PP6v/deZsXME4HF5a+Uh/AGf1pMulv6Pmo42vSksYqfVV4UCmOEu/ZHS9P+A4ejTYd9DXfu3C4tmzeEReU9TdcqH2ttpa1tg5k56h87bhwZM24KrNRC65RrWk3ro697EKz9e7r/2c7GjJ8q77zzrlUdN58F8+aQK3i5yfwzZ84qU2fOdRMr+C5qiPL+t17+sSZh9z+ZMmWRvrifwyL7XsT9vxkv+jq1ayUPYPXpCf+Q40/7jl2keo06wQEI8Us1ckF62e2fLx3q1G8UItbf+8kXHatXLdPxj/d1wUKFZMiwMX8vsQicZfdnntq/ff+zp4kL0pvjS1j92drVKzFOt3Hcn9CtRr/RtnVzuXLlslUqR/u38adTtkUgezlHyJY1vbP+7vp/1/ZXoWKVUARqwXw5kQ/6J+SubRx5hwyN2X9s3+7s/5yFcnP/e5LOKIB7iZaDzCdT5ixax5D5uP4+DGkrYnAG1oC8/9g32PV3lz/H8YEYN2jN6S7o3KxdS2Bmv1BGokiT/y0AmYP+cLZ/nZu5mQtZczP0QW7qT1Ld9foT/4ogtj/v+mWoYuk8AeOip/y1ODwLRY0XN570HzwszHlCqAy82KEGD3AMbCFsacc3x5zfm9C6ZRMYCGBcJJQobIkSJdGXhR4X12Jc7NShFWIQXx9c+znStk0zuYJ5le5yGf9Z2cCUqdSPgrsyTJk0Xkaif+Vzijf4Z8yUVfphfsWX2uEF9t1jRg23Xobg2mrZeJKb9seXcJSN2bGdRK5I8RKldV7mKQ/ODTp1aI3D1vxjGu6zdi5zA+53bX8pA9PIomWrnMmx/XbQ9msbBiDTcNof5/Lh9c+6QgdGL8yfc1G20054af2ILxZ4uRjc1J8766Ifb9K0FYjvzuiHVyA6Rg437V/T4X78mzn3G12NZiVsPg0CBgGDgEHgv4yAIXKfwdXnwNukYV3ZseN7pMbJizVBsDaxjY1y5StJtx5fPYPcXlwSlrQCJiichIDYqtsAS8a8nKC6lvLLbp/L4sVfAwULi3dAIsyZt9g1inO7Tq0qsg9LpPSdPGo/AABAAElEQVThCRPN90FklPukoi6Tix4jBpZCHZY5s2fK9u1bUa5IfBMh0WJEx5v39ZIQS/tcA99y16xawZIEQO7Xrl6C1cdjvUSRIvnCgjY+onOmxXIFSckyH0trWB+4BpZnL5Zz2w8WH3yQTcpVqKTLP6NFZ3kOaXl2YhmyPrwjvejRWZ51KE8i16T+0fbvhw/Jp9QbfvKYc08roP60WKpas5YUL15KokSJ8o/y4MlcBtascT25BzJHTQyQV1JYTxbBcuosWd6XWK+9pkvb5+IaHD9+XPGXSEESPVos+WbJCrdkik3m8PpnzgInV9PnhFlOWmTOnTPLmX+UqNGkTp36+iBPa8LfgTmXpn+7YYMzfz/fyFgGu8ajox0lcsZZk21e8tix42Ip4VWUw0eKFS8p2XPmhMzB23gwuiRrVq2UVZhU2/Vn8+Ay2wULV4SL8S4sJ2zepJ6SYcyH7ZPWooWKFJesWd9XbVguc50ze4bQWt1q50ESA237G1jZuCOj+vXpKfPnzmIxkCRkCdC+aPWZNWs2WFcmAh6HZfXKFZD94HJUzRQWXsBjmWc8wrwAHg7S8mj8WGgBIguGevW8W0I6Z9Z0GdC/t5bdKp/AWsv9A9K6taulE17k2Pd/lKhRdNk3779kKQIke/YcWE6fQH7YukX2w5K6yxfd8WKoqlUgx+cQWETOmD7FAYWFGq1Bc32YR5faUuZiF9r5xnVrsXQRD1v6gISlxsmSwbnRerfWRyzTT+iXUAy5ffu23L5zC+dZ/U+ceHEVb3upNAnuT6tUD1Ymtul5c2ZgH68PltCiTdeuXQ9tOof2W5SLWAnJjM3fwkoZRWb9/f18Vf7Fk/OokydOqAb5vft3cII+AurDcGXknRQOp0ju/vLzXpk2dZJQIsXuf6kPvnjpmmDlIyaVK31kEcIKmQ/6lJLCtN5MklQe4EUW05oOLdXDvx+yzkX9AwMCZTHuO0+hYN7suqSUSWbJkhX3fmiSy/VcrsSYMW2y8/oTK1qt53ZcO1pU7ca127BuDQjTh877P0mSFHr/+/n5uSbn3H4R93/tmp/COu4nXF9eQB/J+n42Kc+xAkuU7bFr7uxZOnahybFqGCtiypIVa8IcK2jhVvGT0mwWeg1btoFGbt1nQ+SWgpOzM6cdL+zQuDm+c+XN8wxW/z5T6892Hg3LyWvpvZBdrcXZVq3+Hf0ZQULF/WEdS5kDT/fCujWrpWOHlooQ8Y8SOaousWb/mzxFoJJ3XMHzw9bvZP+BX9SyjS+UrTlCRZUHIL7XsPzZWvkCi1zfSCrdwTjWqh4fKVP241BO4AqgjfM8jv+ZMr8vJJhCBkpM7dtLq0EfWNzd0j7EqhrIH7wQ8cO9rtcXb3Xq1W+M+65ayCTEInIva/+bGflMDeNeokVgs6b15AH6AKvVULIguY5DJJupUc52xfZ4/PhRlAqlx/WPESOmfLPY/Theu2YVWBVjVQQLjpA1a3Zt35Sp4XlHfj+IcW0W5sGcmyES/seIFh3tO/Rc6CnuF5FSkBLujx4/1v7VF3OzePESYC9WcaFMjFumbDm1DNWMHR86LnKegPkH86MsAcdFEv6JEr6OeQrnCctk08YNFrb49PePLIuf8bjoKq3ASnv7gtMaF/ug7LwLLPw7wiihavXartXUbX3BCRLTiofxA/JP9+9b/V+ygBS6Moov/9i+D/z2i3T5/MtQ4yITGob+dfp09K+AzG5/OWCNnTP3hzo2UsZrF9oO5aAe3EfbsSJJUoyNvP889a9MmzICfGFr9388NwBjdp68BdAXZodRi7+uqlmy+BtILfzlzN+uf1G83O0/cBiTchssIhdzA5YJIbJ/FHnIeSquf/LkKfGskA3yCNbc4MABzg16BMOgLufyGMOZMev/PvrnTypU1lVM7J+PYFybh/a0fRuIZY30RGJAuo3tJaxVLGOwGmbiOEqlIFGcx7kc5wicu1QoXxnlyiFx4sTF+PmTTJ44Tm7eglNJB/5c3VKxchWZh/kg7z++YCpd5iP0I1nlDlYSrV69QlYuW6L3gZV6kLyTLr3MmrPwlTMM0otmPgwCBgGDgEHg2SIAEtKEf4jA3LkzgzKlT6N/GfU7NbbTBmXMYO3TbezfunXLP8zpxZ6Oh9+gjKxHOtQjQ+ogvMX/WwXAJAfppHH8pQ4qXDCPx3R+/fWXoMwZ3wrKm/uDoM2bNriNhwetICzTduLNtAcP7Os2ruvOcmVLoAypUZ+0QR+VLup6yOP2/l9/Dcqa8Z2g/B9+EATLCbfxQpYnE/LwpjxuEwtjJ4ieoEzvvWVdD14TJ6ZpUL5sQbByCrpw/lwYKYR9CBIOQRXKlXJeJ6Zfr3b1ICy/C3UiljEivyHO61qscB638XhigTzZnfFq1agcKi3XHSdOHA96j9cIf8wfD69B+/f/6hrFuT3BpV0xbr8+XzqPhdwYPXKYs168/hnTpQ7KlSNT0Lcb1oeMqr/xUOLA92n7x3Jzt3HtnXjgDKrwSSmc9/T+r1+nehBkKuwozm+2mRG4XnpfoJ8oCvxu3LjhPG5vgKxDemn1/mPcfHmzB+3HPeIuYGmepmfnj2WL7qL97X14YMW1ceCB9sfrH1YAUR0E63oHjk/v//x5cnhsp2tWr3ReJ6t9W/kN7N87iO3TDsT6240bgqDzZ+/S73PnzgZ9kOldxczufyeMHRUsjv0DSzWDPsicTvtpu39asmShfdjjNyyOgjK53H+HDh30GJcHThy32zQxSB2UH20aGrRuzxk/blSw+vft7fka4qHQEdfqC8aMGuY2TawWCWrWtIHGLZgvR9Ce3btCxXNNi1iMGjE0VBzuYFrNmzTQ+hfKlxNp/eg2nr2T9689/tWq8am92+03r13WTO8Eqz/vcXdh63dbrGuHsrK8bCvLli5yF1X3vYj7n9c0C8auAuiLYf3ltiz2WMH+JyPGVJZ9UDhj19GjR5z3P+8/XqtnFd7HvcL7xG7/y5ctflZJu02HfYI1p7DqDxLUY39m9e9P+9+w+jNY5Dr7Gbv/Y70GDegbxLHKDna/Af1le1ewb0gxObBI7fUcIX+ebJo322B44xsz03mVy/XHCo5gZfD0owD6Tbv/rR3GvcQ6VvykTLD5Z53aVd2OL8TGOQ6h/EULfeh2vGKZOA5nzvh2UL7cYbfvz3RuhuvmmP96Mxey5mZWOyxbuognCJz7rXHxabtlO/LUp7L/t9s3+9+w+lRnBhHYAJHnvP7MB1bCYZ7NssMy1Hn/2/dffsyT2Ae6C2zfTNu+/vb4w3GRfYodeO05dwk5LvK4s391zH/Y/3jqX7/b4hgb7fEeccPqX2/duhnEOSDLaN9/TZvUC8JKNrtozu/zqGOl8mVD1R8vO5xx3G3AKjlU/ZnfADcYuJsb8NkiC9vvh9nDnMvD6hf1sOaf7KvCa7+jMe7y3rfmK1b9YaUf9Osv+0JVg/PzAjjm2v/b1795k/pBt27dCnXOsiWLgvX/fB7DKo1Q8cwOg4BBwCBgEPjvIeDDKj9bavi/l1pdWCrQWktfMeOtKkDVd7OKhP3qFQfLlP5YevUd8MoA9NTZGYqMelET01vnRq6V5JKhzzq11Rf1xCgyLEd37v7VNUqw7ZXLl0j69zKp04xgB1x+0GFHqeIFdWkklxvlyPWhjB0PK7wwQvmyJeX4iaN6bQICAtXaLYzozkMrUJ4MGTKq4xXnzhAbVnkKqX4pr3+OnLll7ISpIWL985/UCevzVQ85d+6MMzHWX+9iYOsLi7TChYrIp9VqYZlnFmccbzYwYRRqxtrWIR/AYmH0uMmwpPBs6Tt82CCZPnmijJ883eOSRadFLnqajFmywGLJs7RCn1495OsFs9U6gThOhKRBWEtqG9SrAdmOnVr/qLDIWb1uM6QT4oWqrlrNjIEsAK0xcBRfMmLMRMmTJ1+ouPaO3r26oSzzNC7bP2U33GkX2vGXLVko3bp1cd7/H8AyaPS4SWHiNwL4cTni+MkzYFWTw07K+d0beHyzABbMyJ+VnDhlZjh41AQeO7SO0aJGlVUe8HBmEIGN8Vg+OA4WuTSJYQ+njm1wH9Fa7QlBdYSb0Is8dfKkXL0Gi2c2TIKNDxoqRvKLJOMmoq14kH2gZV0nWNbROsXqR32wtLE25Eq62MmH+d2vby+nFiojVqlWQzp17urxHFoRtW3ZVJ6gcLCv1Xt80dLVYVq70LpzvFp3W8l+DUvtNGnf8pgH79cF8+c4+78JuIae6s9EGtavAY3anVp/Wu56atMN0fapZcv7nysMtu/a57GtUWealq5l4GjG3UoB532E/P1wjbbt/AVpRWZxQoUHkL2ZNWOKx7RcT8BLHLQDazl4ZizRDUta4amlpmWdVrVqDekYzrVr06qJ1p/NjI6bFnu4di/i/me9VyxfirECDutwX3gKHCtKwxL2ATRBeU9wKfuYMMYuLj+uAItc614KgtVse12S6yl9b/eDfJE8ObMiXWg0Otr/5GmzvZaQ8TYf13i9e3VHnzoX10y7EZk02bv+jP0f+zPq97rr362l51h27ew3oM0OyQoujY5IoEPU48ePaP8TCGvCxbBCDC/o+HbFWuJOSzp3FrmuaTgtOAECr/98L52d4cUJZEooMeMjGTG2expHdRzq6qg3bowPsIphDMZxWqN6ChzHp2EcnxDGOM5zOTdLlz6jBOBe8xR0LlQMczNq2yN/roSgnEtYodxHJeQkHDwBDqQNJ3Nw5hpWsNoRxkUE9n/hjYsN69eUXTug+w3Mo6AdeepTw8rT0zGOi2PhS4Jps/2lgDMrWoHTmpjjJL8ZbkAX+dQfJ3SFAvfQspTXn5X2QZ87YeIMjO3ZGDVUcMoK8ATH+Gu1b+/GRSbYvw9Whcy1/AQw/0+9GBtpYaulRx0CAgIhY7TK7djYp/eXsmDebK0/x+3cmFcNHT7aY5ujxnypkoXk9o2bWn/2PyWKQ1oBEg6ewnqs1lGre0f9Ga8a7vEOXs4NGF/bL+byrIunoP1zicKQd7vHqye5cuVWCSFP8fU5yTG3tPufqTPmw6o2s9tTuPLmC0jauF5/Oln7euFy4EWt7NChOSSPaG2tDQYn0g9CRP02hE712e+5fe8POX52DmSRiBzbvzYJfuI6P30uZpvSe4P7uY3rz/hPA1ckiSSMU1gSxsYY5UVgXtN375OLt+/qykXNk1fQh+miLMjfxo97KIDIOR9DqPx9fSUxHLzWyJoxWKk0soePXSd+kvWHNssTrvrUilsRNXvmz0mySxXtKFZZMDe2D/Ieh5xbjRyVJHm8ZB5yM7sNAgYBg4CFAMZc9m4m/BME8n6YTW5eB2mBHtsVTQ5jHJ4Y+MmH/QUYrF+VwAcOTlLt0YdL/lq0ahvh4nOpUtNGdS1sMEhFjRJNtv24z+2EMCKJw9pRdu/ZpQN0MnjbXbH62zBP50PaMTyk+WAixIf+Jcu5FP3ZBdUCxrI0hiQoz8pwyvN3c6YeM5flzcVyrL8uX9L6R+LMIUT7S48lWFwmm79gYcdkxnOO1AAuU7Kw/HUBHq3ZWqElO33WAsmY0f1k1E6JjthIJuUEce0pOJeeooiZs4LM8bAklJP74oXyyl16UEf+XJo8eSoeDsII27f9AC/r0J921J+OZtw5mqIzqPHQyOVEjte/MKQiBg4BKRlGoGZoIzwA4iSNVRXkeMfOn7s9Q/ErVVguAj87zJg1X97zBr+dwA8PCyGD4lEEeMATNUPWrB8IiZawAu+1JrjXGNj/fNHtK+BROaxTvD5mLU8fRaQ1EBUSrhxCbPzD6v9IJHT+vJt8ApkZT0GXSGMZsuWNxwekTVxZtnKDV96ar1y+LMWL5sOS+weafGQ8FG3YtE1eix3bU3a6v3y5UnIcZJkGVG7EmAlYDprf+u3m03ZuY9dfvc57IHJ5DWGppPIQxIbLPyfh5URYYQdkWho3rI0omoN07dbLbZuuXOEjlTkg/pGxNPuHnZ6J3LDy4zGm9fvhg/oA4ofr9MPOPR5J4fDScj0OC2Asm6Y+tuhyUWqXugu8diV47bBUlv2Pf2Q/vXaxw7l2JDiPYIm43f5GjBwvefIVCJXF877/Q2UYzg6OXZSxYXgTMhgrV2/0eAaJXLZRPt8RSE8aqh4T8HAAFnpSsmh+vZ95fRhWoBye5AusGH//kw4gixXJI/fuoD9DhiSt+KIurLAd90KThnU0Cuv/RXf3/bsSXdCyt/ufOHHiyPJVG73qN1zz1znCsWPa/6QISClLvZgjwMJOrlEjF31hJr6s8NDG7XzG6Ysgao1bwVsily9FruHlGJtB5izux1HXccief3o/Dm33qI9rl9Xb73p1qslPaN+8l72ZC1kE+lHtf1IEpsTcbI3HrKxxMZ/cuwvCBphzifwkvBwLK+i42BDjomP8/6I7+9RnMy5SI3c8NXJDzL9s/Fku3l/aNh356w5Hgf3wwuyzLt0xLlZ07An9pe1bx0WFSF9mLFu53uv2bfev9x/c1/mPP/LcuHmbSmWFzu3pHqwwggSHNTby/hsxOnT/egPO+/Ln+UDrxzoCBpXuCcB1DCvMmTVNBvbv4+x/ikEeLCwid+3qVdKZ97gj0biQK6BjuFiQCXnWoT7a7+7du5BsEGQlkssK9CWegvViBs9JjutfCtIIvfsM9BQdzlfvSK7smZzHWZ/RYydBPiivc1/IDTql7P1lN21IjN+2XWc4RbTmeSHj/j9/X7r+k+z/s7M8fsRS4o+NgV/WL5cNq5Tc/wR//GZgG3uCc3jvRInmK0nj1JeA1ytYB8P5fILGV//rZXLuwWPkD9kRZuxIWfPXn/hQBt1KzMrPjoV9PIxzaBDzZlQ/mVShDKpgly7sAsz/cZGM3zENjmwfWQlpdOtcb/PX8iB/vJeXQZ/0lvcDnraTsHM3Rw0CBoH/KgKGyH0GVx7L2uUaHtifjhscCvhoiW/HuMFsUqVOLQsXr3oGOb6YJCxNTBK5qBoHyUZNpXkL75w4uJbwN+hVVf30E+cuH3it3bP34D8mcrt3+0yWLV6oZYuEN6h79h0Mc9D9BFYfx2H1wbE9RYoAPKSFbfXhLLCXGz1gjUn9LzYE30h+snvfb2GWx8tkPUYjYbV2zUr1dPs7dSt1osLowdtfNui/9u03RPX+PCVG/cuaNfBgwzQQ9OFoatgP2VbM8D/zOzQEGdPTAyiPOa2q+AOhb/8hUqIkLNHCCGyX2eGsxtI6FbVUo7OpkMGyonQ8POP6Dxg0XIoWLREyWrDftMwoViiP7mM+H+NBq8eXfYLFsX/8DPxqVQN+Om+DFRS0T2kl9E+C0woHiTB/PuTQIUhYgfFyfJABhNhDXEo4JKvfCC9fQuMRVhqejqlTF4flkU5MEVG/kac9Ybfr79r/+UIbr2LFT9UBWFhac8yXD2t0LqgByVIfu3vP3tbvcD5pXasafY72X6RYCXWSFM5pev8MHojrin6J7b912w5Su04Dj6eNhVbwBDy881Zh/cMiYmhF1KF9K2daEWrT1IBFBrXrNoQ+ZHtnGvbGF106wMJoqbYNRqQ+ZJt2He3DEfruirSWr1jqvP9r1qonbdt3ilAa7iIXyptTLl+9rIfooMmTFaFeu9bQVySoCLw36bAvvDATWshY+upsf6x/LehphwzP+/4PmV94vzl2LcXYxQqHN1ZQyxSSN846UiO3br2G4WUR7vGrcJzFl2y0BVI9cLT/RYtXS8pUqcI99+9EcPbv2mlEsH/HWMc2XrdeIxDZofszTdtBdBHTcuUqed1vuNblE7XIBaGIQKs9b172WlbneJGPtpspS/gWuZZzLGtexZMWfLNC0r7l2aLfLp86VcMLD3Y6nsZRHcerV0IUa/7JVR4TsNrjRQd7LsT5r/j6yE/7DuHy8cK7Dzo3O4G5GeKnCAh7bsZr3bmDRegxxT79B2OeUMZ9wo69Ok94H/ME9KnErw771Nah+9QwE/Fw0F65xrIzbVbCxt91/u88nXEQl2RqebzUrAsDCWrdhxU4F+iIOtt56Lj4pXfjItPd9O1GjI0O7Wvkr/0r5kDhhZnTp8qQQX2dY0ybtqH715Bl4wqD8FbHMd+LF84LJKWwZfU/xcLTyKVFLpxJEmNC+FG5CtKjp/v5GNP/J6E7LNrZP7PJst3u+dlz+9WXhNDIta/N4GGjpFChomFmX6RgbtUJ5knRo8WUrdt3u9XmtxPZBWOJBvVqOvNo3KSFNG7awj780nxfufmz7DrcFkQqiorG72z/Sp7yBgkdaFih/gWAs247zosS1VdSv9FMUrz+ceiT3OzhPd5k0So5jheGTx5ZDsft/JmuFgbn2bepVRqWEe2P9rkY/xifIRK0i1PFjS1jypUIs9+yYluf3+xeKiO3TFAi16KimTbqxsaqwc6ZPxwZ6X5E4ByaxdDIOA9lGVFlgGRO/p7GMB8GAYOAQcATAobI9YRMBPbXqlFJftm3D12z1VGz37Zsca0e3NovUrLUR9Kn36AIpPz/jeqcoDqK4a0Th5ClpnMavuG2B7VY8I68dfuekNEi/LvvVz1kPpcsO87cDSLXF4Sup2BZ5MKxBy4Tl74uWfFsLXL7oDy6hBoF4DX/6efD/5is9lSXkPt379qpDp62btnsyB2TAQcyLEuCBAmVRKF1gbuwFAR0dxDRdtvt1qNPmBYi7tLwtM+yyrus11+XhM50L60wbcoEGT50kGLHqfr8b5aqoyBP6dr7PypTVP44eVLPK1GijHqwt4/Z3+qQAha59nxuwaLlYS6H53mWZ+30dhJ4cCgvX/YEaeQmWPhxOauFelc4NgzL8tRNEqF2EY9hwMMOXuNRuoicOnVSS1IcD0fuvGDbaUbk214SzHM4aeaLqbRvpcOkU3cAf7v29DQfH9ILWGKaPIW8/U46t8uhmU7IYD0UkvjkpDpI2n/2hVSDJbQ3YeYMknr9cKZ1/w0aMlIKFyke7ql09PVxmWKO8mPJadXq0umzbh7PU4tctcBiFB9dZZHWg0WudQ0t6xz2f/PYpt9+x2Pa9gFt0ydOoL3C6RiuYT83nsy/wRL1r7BU3e7/eJ9nzJhFicw8efN5XNZq5+H67ZoW02G9MmXMJLVAeNDRWFjyKq7phNy2ZFVAPiGogyYP1oqUahgU7NqNwrUrFjK5UL/ta8cDLPenVWpI5y6hr93zvv9DFSycHX2/spcis9QgukAURMJySneBFnG0jOOF5tj1rCxymVeubBnlDiwbrXtGdAl+rtzWyyt3Zfkn+6ZNmYj+bKDWgenMX7gM/cfb4SZZtjT6d/RnLGTxYu6t9oL1G/9j70oAbK6+/5mxL2VPKrtStKKFUpGolEgotNiya7GmJGXfsi9tSKWQFkKoUGmzVVRk12bfd2P+n8+57/vmzcx7b96bRjO/f+cy77vd9XO3c8899xzE2AVGo5o0fTTFuJN68E7tMLFIGbmc3/ZB6pw1Ga6Ne2mRrprIo9h0qNB3Z86OCAfvZAuDhVKtQObT89gkcK0qRtJiHmJ60TrSQjNAm9ExLynRQn7aDP71tNRHoWkzbUfDoaJMBz6MvxGqpoBdBDcvog9xQ3TAkOGav3/64yRyubHnxs3S2Ai55NJyLnuMHGM450tSBlQLUqy4b168FPNi/vwRJU8joN26Pu7vO9G2b86NwwcP9NM/Q14aFdHcyH7H/qcOeDeCgcCnn+mdKM+DB/WVaW++4S9/3/6DYbArMubbLTdWkgMHDypWKUrk+hj4TJx4dsXpqNT08USZD/EAPcoynQZmUXd0q36EsVDffdIgHl3k1f907c9lk3pL9Nyg3t1qbJAVSiO7KZ3UpAHIhpQOZRODa922Axi5ndxDBvrdexCM3PVPyek4tnc41yWUT+mQDMws3miB+AUefX69m2zZYqXMBR2k+HmRtSXoh5Z22IjcdOCgTyLXS9E3GvqwC8yBl77mICD92MxZpHTec8HIvStkvSeKBw8zvv9Axix9Rc5AItilSB9kUruEWVR/Eg4dLb8bGfjNYaZ+jJGbFF57NgQMgRAIGCM3BDDRvJ4C3YO0ts2hmDvxnLXcxhqGZN/kz4li6EvYqa3hI4qiSSCd/CqBAl2Q8SgM889j+h1g1TpaRwu4XZ/q6J/EaAGXxx4jdZSihUEQ2Yzrjp1/y0FIPx/H8fuNG9bD2vROfzThiC16ql8X+u82QtoGM2qx4pEdm/RHHnDDfPyKY8ibEdfOXTvlACxWHzt+TOPetXOXv/7DLc4DokvTWzLw3p46RWbNmgEdX1RR4IgZ/lJ/H4/mB2MYvISF0ZRJr8GXozZeef2NkDpvo82wtwAlgUKL2aGOnvbvC+L53bc0C5SOLF/ucsmRM7uPCHTlcEQR2iPLhX7GhkkL3c7BajiOtk4Owij2pCY0FtT/jPc+ljIXXxK2KJR4vr5SeX/7rwsJkN4hJEAcfq/4+//LaYAf9QDOnPG2P/3y5a9Qy9wsdGD5CQOx4C4+q28F8PDGn6srBLeiHrbgIT5OhCTqeEiieo46szt0esp7TJOrX7IOZSEjl1LIXOBF4gYOeAH6cdl+3Pg77d335bJy5VMMyqOOla+/Cv6UIy0331wdR0gnhAznV63ga4LhGAlkaCRs7ohcjjqkLmePZKdetDOaEt6AI84Fqtbhyu+1/ByrrgRzdsrUd5Plh2pNeIR59aqVvm8J80/uPOfKbdVryp2171YVJeGsjTOwi6sp4sIGG9uTD3+mn/ucPNC7XUsZypWuuz7sZpkvI/6LShHuxSYO3nD8CdX3YchK3p32Nny58k+bHlnd8Xj1DWBGOhcvt9xym4wck7zuznb/92Ug2QXGveTnn9fKFkgbcq46sH+fHD9xDIv4DZDI2sGerHCHmytg7EwaUCKX0ABIShI2SwOJXGa2IVRTrIfEr6/SoYqlj9wP6fmz4fzMPbQp0hTlofonZ46cQdu/NhgUmMP88u/RF5ghlP9K6J0M1hectC8YXT76a+DQERg37oq6GCqRSxoB7d+d2gnNUPQih0E/6D3dqxmMlJE7YTwZueyv3LCMjKHt6ZpnutdgXJ80hf0lsRsxfIhMAcPcG/9fxamacDrmE4eO/ont+5dffsZJJ7ZnRwtR9RPb7C6caNEKRLTh2jdTdaelNuEuHriXlA/DbLL7x1Q0Cg6XnBezQ++tN/8xPrzWjzHYHImPP6M4U6BA25GOqRXRjoJvKDNoNM6bD5gq21+LVq3TfF7kRgWMgbl6ReYGsX3Xirx9D+z/AvTjvukv/9vvfBDF3Hi1CwdQq95aTUaNmZgIHhgelvk4GeaVf8qb76SoUsqLoFb1m2QH2g3D3oFN+IGDQzPXVe0SmNmeGxQFbeCFSXpVWv5Xtt+NsnvXLu3Hx6HKauPG3/CMfPnGqnDtN+G0h6v/GRASSIm2pEqgDb+BOYx/jpH7UdKsJXpev+5XaVS/jr/+KY1LqdyM5pSRC4lcCMS6/scLOp32O39mScWz8zqKy9E/+Oij6XVOxOfs2cHIPb8dJHLr+UOGuyHt1A4SuRv3g5GrIsFIxbf+SRyOo4PbXFH7DvyIsEp/MWf4HAO1XGXynhMVI3fmig9lzGJI5J44jTKzfIzIpezmeZYaL7RNJX7vPSkoACwGpxhGPTjIJHIdMPZrCBgCYRAwRm4YcCL9BKux0uLRJsLj1ToQ63DNQRyD9hlMGDFnpCYkSQaD+Ppfcu4oNRYcnNnwv+VjqWPckCE8EQsXzmmIBsw2HLFNgYj+ffs2mTdvjsyf+7ESVQxIyT/Q5N58764e1oiXx5+CMSk9zMnI3chFGlyJkpDIDSP14YXxrpqfubNl/ryPlWGrczQK5KZmlsqVzf26aXvFvyiR6+XTu1L/IQ3M/bBylbY/oIZ/It2e7iUPNn7I8+a/Pt6hjSxdAua6Ul3xMCqzWC644EL/939yQ0buPjC7mf5VYYzBtG/TQpZ9+YW2N+KqWPLYk6/9pVT/rIWLLy4rJKSTOjJyYKFZ2x+/zZw1J0VimwaiKl0NiVxf+nXvC32U74mObWXxYm5OMBcxMhdGef4pfjRw8eVSh0ck7T+hFbr2xw5yycWXquQby/xPnWfUw6NRWz3WVtqnYmMnXD50wYrFmlf/g3D8M9IFa8f2rYTGAIk/2WMLoR+XkuiRuMrXXQ2di0e0/V9yKTADcyWUS4QDUnp3BqVsg0sWwhK1fPnlEkTl+p+rI3100esL12aUpefrf175cd5Pj11Ph/RiMLd79y55rmd3+frrL7Xlee1P4/LNP4WLFFbmXKMHmobViUhGTO9ne8jXy77w48/0vfbP/nd+4SKqW7IhJLNS0j3M/FavCgNN+3fjLkYq4Nj56yH0Y3ds10q+/GKx4s/0oqm7KtdejY20o1p+LopnBMHqbPd/ltVzv/++XebBoA2ZG5t+gwEnzP8p1X84iUUyxe6vW9s//z3+ZGcwclt7yf2j6+MdW8uSxZ/58kdVLNisTYUe/Egy0RHj2Rc02EPH4Z0ugvYf2P5CjWcqsdiFTB7Xl1LL5HG6WmHsDBksUTIyGqF6VTByYdCPKV8F2iYlBiGZuGo00lf+cBtB9OI5PdmyB/qmgd1VumE5zfvkv3Zq31qWLv0cuUdu4PHj+f98HvJH7rshLTT349my4JOPwbDd6NLCN61K/U2Yfzz6N1z7ZrRkoG+G/QLSH8VLwthZGLVXOqaiHREH1pOWNYX0k/Y/SoIT97Rwns5jr/wtH0udCrJwedF5kfphffRvNBucjNeNr0t8dSTQP/5VVHMjNzs5/l9yyWV6Uiowr21aPirffrvMX/8LP/sqqEHNwDDevVMxQEZujM7zZFCHcip1D2a21jvA5nqqZio2a/7A+DwXtPw8/G2iPuzANhtk/uX4E5aROwa05USPtoyXmVCfV6bMxaGKoe8b1He63Zl0WcxZPJ0QzikjtwEYub76f6xNB2nbPuNJ5O45uBqqFToLpWN1kAeenooFVDF4m27gjwGm7C/6pIspNC6+0Zfui0rkFoFEbhSqFdrA8Oymg4clHrQ7G0oM1t80pOdSZfoOZbYhv/MWc5o+PsA/JXLLQLXC2LrRqlaYCNUKcS49pqHrf5coH/05QRpaVvXpyqvjmLvVjcTRjYfI1UWv8GfTbgwBQ8AQCIaAMXKDoZKKd4cOHZIhA1+Ujz78QAkenRMQD8nMR1u0krbYQU3t8dRUZCdNgniqFTzCKbUSeI93BJMQTC43icXLI9C/+GSXHiHz+D6kSftCsf+ZM9jZJIKYAXUCxiTnCIAY7NZmEzLQT5+OQzzwBQJhxY/hGbn16twpmzdDtQL+qWqFCAyZMJOz3psulI6MQ1pe+t6U7JUpBwy4ncYu8KlTp/31nxJjOSQAafThJCRyG9a/V7Zs3QR83C44j0mPHf9ashRaNn8IkpzfAkmUCIB/+vnXYXXqJosgzAtK5e2DMRhiFU5PZivk4fvvv9H0HcHq8hys/pPiz/pH9Cqp9HoQSSVPIs+FiwGzN2VGrqdawUufErmhdLIx71RvoTQhaNLPFn8T8bHJUNC1at4UeECKKEj7D1V+L32Azf++o77JJbdCpRnuvR4JHs8jpMgQfluqhP5T4YJE/Y0Mme5k5OqChRK5lKyLTCJX28933/r739JlKyI2hHJthcvl9Cka2oqXK2DVeurbM0Pm3UlgjfKhEP5oL/vV8uXIk6//ee2PkXs0O690DlXX/7zyE+tQ0nculPvlIpcWyVeuWOEvvxcvI2b6hQqfL4OgooHxhXOsAxpSXL1qOfIYfPwtXLiwqntIKa5qZHIdAPMJ6TvmU3ApuKTjz9KvIq+76yqWl1PQCc1ylr/8SnlzWvK6O9v938Nz1nszpP+Lz6mEc1L8vX6TIzvmCsxdp/Dn6jy8xKJn7IwNhvNPpye6pplE7pBB/eStN6do9pmXG6pEpt/SK280VzVOyr6gpY68/QeOfxUrVcKpkuTjmdsAAqOLGGH8HYRxo2YUEoteOe7DZu9mSJey/5UoGZ6h6IWpfgs2Kvfs0/YXTurc8+/GUWc0kpg71Qrhj2IzLPvS/v17tE+G2gzXeQgYs62w/X22OO3mceZBabMX2L69tssSoGX75l/inwMnDijhr3rrGQheqCM33Ca7Y+QCd/wrWbKUvB9mk13HVNIJLuVk6bP+WXiWXx08Jh1/OW4FoxO8INFctT6pKgPpsPypFXgIl2YCE9PRRFS1Q5U7kboEQ7w6oktUcyNsEJyijmqU7Yorr0w2N7Zo1lhWfr/cX/6ly5bLueeeG1HWat52k/9U3R2Y58MZO3N9PGCTNwrawMsMafn+pOXRPtk+XBtyX909ddbmVF3KcXG0M+DmvxVh2q9uEqohXVf/M99PmbZs4DPSyTQviZCR2xASud76o3UGZeR6qhXioFpBx2IirExLPPsGcjf++5DHRf3xEX4pVYvDEHIGlaMSuaojNzKJXBo7o0QuVSucwdyq9euv5CTp+5Jn9hLSZxOn4V68hI7cMvmiU60wc/kHMnoxVCtgDahlYQ44LsZyfGTcLlH+emXlWotZpHNfXf/kw6jGpiPXIWO/hoAhEA4B0DccxsylFQLU2bd27U9CiUgezSuHY1//VDIvrfIWbTxq1AfHqTkRxUMyyzFyo1OtcPTIEbkdx6eOHoW0m8+NGvsKrMLf4j0mur4ycZyMHY1dec5q+KMwU/5C+aV27bpqUbnw+efL+ecXkZw5cwn1DL7Lo/g+F27XnF78qhVwX6wkju+FWSz4opRXsNM+buwILT+nYuYpf/6Ccvfddfz5KQwGSa5cuZEfHqN+yzdhU+/hPzfo5uUjtdfPPl0knZ9oi+AEFHkvWECZtPoQ8NPr2W4yB5sQOhjgZ+rbM0C0XxXgI/W3PBLqjp6GP1797NNdZM4cSCYwE8juHFgkjtaCOgmjYM6TmvG+RcrIve6ay/3tv269+iEZuc892x2bOO8j2yQFY+SNt6bLlVde7SWXquszT3eVuTBm5fW/OXMXphkeqcmQMjChakWJU5TSMXKjGw9SSlePT1KyjtWIPzIeI2XkPoP2MxcGuxzBHANjhvN1wyalNDkFVrzmMomPo4EMMLNuqCITXpkcMhjHxYlgaHvOSeRe5j0munp58vrf7DRs04kS8j1QWm7RwvmycMEnmId+xFsum3wdCk80sMO2z7kpJefFxfjWrFkL74iH9cLFCe6zZskmM96fHTYup1aFx865iRNatULPnl1k3uyPNKf8+XDOAtRdCYQL77TurroUCz+WUaRy5Rtl/MuTkgU62/2fCepcMQZzhYJEjM7oZtg992DuqnyTnBcwd/Xvi7niHcxdGK9YP+FObzhG7t2Iz+Hf6fG0MXaGCMHEnSxDwcxVPpz+oN8Ae+q2Tmv3LMazj2lQD45Jzfk47cZ3TyLXG3/JECJjKFpXH5LPxJtVyM3eDyPY7PUbO0Ni18Cg36Q3gm9WeHnxj6PkVqD+I5bIxTy6F5K/BM+lk1wi97lnuslHH32ApFz7e+PNGTjm/s/mIS/fSpuBFvL6P9/nL1AAtFkdoV7lQNrMqUmisVTXvlf+uB5FZZ6Cu/sg+bYZ0pFAJEXVCpwXvXbE2GZ/vFBC6f4PnhphD52XUGFCvU84Ws/SQqr9bGxwznc6crVaUf9O4jxy1QqBfY/loBE/tu+UHMfXStdcCsYnfcaD5sX4OnFSomCeFDhfsvxkwpcAMz4Sx7XBbqiY4Xjg9F+jfYVwysymIVR6RjrcrIlGfQrb7ziMz3QaBfpfgYIFpbafli+SsLbo59YWepgC658Vq0Pbuxjnk8hlvCz/jFkpq+1S1QrQe8v+XxanyN4NcoqM8XmOErkN76/DBDTzbVRHbkZUreAkcp1qBSzeUD5uomjGcc960/96i5mS7/CdTF6+oj9lSeA5WtUKjpGLUzAHDoGRywaL9BmrP319YvL6x/dMn/mD4Cx8uhzQeyxVK4CRS4lcql+IxNHY2ZjFEyEQwLQZxpXblZ+vEt5RStllj6my/PiMV0o7MF+ZYk21QiSgmx9DwBDgGMZhy5whkByBQAKVUwyPXXaM8tjlB7NmyvPPP43gmKnwly1HVmUk5s6dO1mC1OE1sH8fvHeTG680OnR/wwckmI7H/i9iMTydxs4c8ywlRu59daAjdzOP74kSmilZpHb5ecGXT06xyE+PXnJ/oweD56dvHxj4ICPXuZTy4/N2Vi+7d++WGtUr+/EnZ/xTSIsWwAIs0KnBjrGQtiQ1gXIOiMASdGD4cPe3QrXCfqhWYP1fXRFqNUIcrx49cri89up4TZ91Ov7lKXJD5Srhoo74G40dvTx+HIoG4g5FnPl+ysQ2JZqvq+gdbYqXe+veL31eHBA0TW9x7ogxZ0n7rhQsaQeNKOClw8PT9xkvE16eDDxuDPDx795yPHgZx4LRPABh6saDlHLsdF3i+KSmwAVr5Iu1MaNektdeGc/qVffq61Mj0g9JtR9kOGrd4af+/Q9Ir94vhsyqO6kwGnlkLiFRN+OjkKoVmKdXX0W7841/E1+dJNeDUfxvuHXQ/Tdm9EgcZ//Mnz7bP5mKwZid4fLEuEajLF8tXeKvf5afDJyxE5JL+HtxVb/Zp1qBfT/EcXD6HTMadTcRdecbf16Dbs+Kla7zogl53b8fdVf1OtQDGiX+16/fKGjdne3+/y6YstTz6/V/Lv66ca4IMXepsTPfXEFpxpU/hbaK7hi5ZNoAcTS4TmmoWmED9OM2uO8e19sQN/Fv+lBz6dINc3YaO7af115hX0BJgA83S9KqL+gGUDdnDIp9Mlodol5Rna5Wpy6gWHEwcsHUTslVr3o9GKxOIvcatPFQeqC9eHQcnYBxFI55jcQ4Ev2SYazzKNo5T7YEYxi70wJukwnepN/AYTCyew+D/yP37jtvyoB+L2j7Yz+j2Fy3bs9KwwcaB9WZrcai0CdcvzwDidzQjDBmjAz0TWCgs/2RCRhO7dWYUcPlVYzz3vg78WW0ozSiE1IDEjeJJrA+gQv7J40Cp7XueGVidsW8yAaDdKJVraCYvTwRYR39E6nuZG9udC01BuNrQzWgF4jTsz2wAQ9VMl75X34tcvsKNardKHt24bQWCkYVSuFUK3wCtWbUx8t0SH8MHDwiYqlkbb99Maf7yk/pcI7P9Rs0glHQLIHF0fuB/frIO9xo87lwtPx4MHInQuDDK38kQgKUyOXYy+osS3UV77kNLi+9pFePkevVf0Y1dkbVCsvXd8aJE+35KAZoJM00bkkD8R7/cYcffCPTUp+IhM/pR5Fs2TJJGZXIret9CXsNlMiNg1SsE8xn+k5Htqp18NW/pulLR/OlNYHofQDHZs4kpfLkkfH3RWHsjIzcJdCRexISub4yqhSyxo3EWESv/A4AvEL5gYt+4pPvPe2ejnhgkFQonnphmsOHD8uvv/wq23/fBubyaRhazKdqumiEOKk7CIODmzZtgr7x8kH7A1Vl/PrLLyrJfsGFFyZbP/KE0a+//qoqNYoXLy55gB3dMeibpj0ZSjnHwhD5ZZdd5l87b9u2TY2ExsZmkvMKnyc85WXOEDAEokfAGLnRY/afCaGLAkrkYnLh/NICOjE7dIxcAo/SuI2g12n79u2+zch4aQT9rD2CWITnhH5nrVtlx59/YTJzREC/gcPDLkJUInc6iC2lASKxjHynbIRRA5YlJdUKzM9dNW+FZPVf/vL3A3MzHHNO84MFjxYWiaxY9UvQRc6/2YAOHjggN990rR9/njv9dPEySBUnZuTOgaQUpTaUzsDPQw83k85de6ZJVlUqjwtdYErjW5NCMHJnzZwuLz7/rL/+e/XuJ/fd3zBN8uAsCzu1AKz/SIhtVa1AiVwEYJh7qSO3T/+g+SF+vYCf7ouBQG368KPS5R/iRzxeAB5e+ullgdwrsOrM5nhA4hP/Umv80Isv2NUtWGm0iA4bClFI1r034115sQ/xchXW67kXwZRtFCyZRO++XvaltG3dXN+x/bfHZhVPH4RygUejmVFl5JYNriN31sx35YU+vfz9r9fzaNNYDP+bbtlXX0jH9o/JGRyHZs1lwirh6+9/SJWqHxdXK8TlpJczQXLk6+9Cx8W+r/qxgROPgwdjPhGL94DTi8QJ+HP8f653X/T9COru66+k7WPNEINrk2SgkJGS1J3N/q9zBeauvzFXeP2//8ChmLsgQRXCJcxdbgkXjlFARu79MHamizx4f/yJtNORy+xR9ZHTk4uug/hznptbFn36FY7I5wiR+9S99vcFX/C0HM9UJUsXHLvGHMPO9k905G6ErlY0VylRAkf8I5DIvRWSsvv30aBfeKlzDzX/+MFEkF/HyA0+fnhhePUMB7KtU7p9chDJ3zk4wfFsz64cOvkfTPlH//E8ru2btNAO0EJsrvghg5iSuKFc/77PywxsstM/g4Rr34zDs1/A9lesZAlIQodmoLMdcaxgvCxkpOM8vZ8N52xA+Db2UJ+qI/cs6I7vptKoLIFTORSNxDnnxr4vgLYCYGwXvXR8TXkeWoa5sR3mRobh+NOhY2fMja2ZCb9LWv5HmrWSJzt3838Pd3PzjZWETCS6WlAVwRM4oZwndc/ysxRO7VLKUskJ4/Of/vKntMGh7fddGppFblDucO1XNwnByGeemFYkQgKqWgHGmpkA9Q6H0oHvYaGMXKylUAC4eGkNQ2dt23XyPmeYqzN2BkYuGH9sM+p8GDLvbEP+9/jojdc+n775H37gN3t2MFNh7KzE+fW8z2GvjKstpKEpkRvnU1ukAfzp44a0oedwq+lrzRFVly7pj0w+HbljopTIHQ2J3LhT2CxBbF5KGi/TRf5cVvjFx7TlC/Xp+0I/+ByLjbJRDw6Wq4tdSQ9Ru2VffSVLliwG8za/XHTRRZI5axbZtWOnbAXztFTJkqCL7wejPJs/3p9++lFee+11CF09L3nz5vW/924OoY/27ddP1eNcddVV8sADiQ2ibty4EXrfx0uWzJlhYLe2VK1aVYNy7T9yxAgwccGZRhGf7dXLr3Zl6htvyFoYgqWRuVtuuRknaO70krOrIWAIRIGAMXKjAOu/5tUxbkah2G5KUuNGETJyOUGSCfXBrOluSsMgnjlzrMye95kUKXJBMih3/P2X1Kp5i5vI4bdo8WI4Mrcomb/AF3r0fA7VAYCEQpjlUGWQCbt+oZwnbcPvRYsifhxzDuV27vhbat5+s06+LH9K/hlPT9/RbvonYmmpI5cM2XXY2bz2uhtCZTno+6VLPpNOMGTGSTQGR8Ry5TpHvoDuUEpEBbqfflwtDzVt6Mc/Nxbz8z5ZErGO0cC4kt7rAnQPFrpI/6qrK2EBOi2pF33+/rtv5LEWD5PeASUjctttNWXYS05yKWiAKF6qHrOJ0EtIKgkuEmNnTkduefh2YeqBkds7BCN3zU8/yEONGwBmZj5Gzj3nHDUYdw6uqXXEo1WLh/zp16hRU4amER6pyRPVCXBzR0uIH93YSfMFK46QgiGj4hTIZDSqFb4Cw7J9m+aKF2usAiQ6KdmZknvh+Wfkfeg21UUGyjV42Ci5veYdIYMpUxA6EdU/0HA6LoMzYlwdPuzvf9Wq15LhI9KmTYfMYJAPPWH4cN682f72P+O92bCWXTaIz5RfPd29s8yHsSOv/NNhYCRUXFSrsnffXi3/1RUgjR+E+cQUv/pyqbSHMSyO4+z/Fa+NvO6ol5bh2E0HDRspNWsmXxCczf7PuaLWbZgrkD77f9GixcPOLSyvdzzczRRnZDl0MIaau5xELoyduZ4nHcHIbZ5Gxs6Ylx9/WCWPNG3kb//E/+FmLeSpzt35OWJHvZOTXn9FHniwieTOnXzc8/cFX4zVq98uw0dCki0NHDeAukNi0Rt/1RBSKnTkKkNxwwYdf3TOT4EGYdZVdy3bOOr/KkjKhmrjXjETS83CWOLMDyEpFXz88MLwetst6Et7nVG1a7gpMvWdwM96/5NvHuL4x3o85xzM4wuXoj6Sn4BKFjjEC6WFatzsb39UYxCOdmI0ZCbP+ehD0BmsEaqZSkFHLuwXbNqCTXbkmf3nI6gRCuWUTmgOOgGFZJ+oBjph+Ii0aUeh0gz33psPWP8s7VnRHa/tG/Oirxai3ajgBlz7ts39438lzI2Uyk3JcW7k+EpHrN3cmHh8/Yabaa2aaftn+fNBSGDhp1/6Je9CpbFly2apdw/nWTK+YOwMjFzq/g3lFkJ3O2kDHerxMxDGziJRrbBr5w6od6uq9CfpP0okfpRCv1ZanlLGSoyGb79k5L7i6chF7mZGoFohQUcuDNJecgkkcmeHKra+V2Nn91Oy3s0CTrVCxmPkesbO4qG2QjXHIMeqNoE4av/Qi4NVS8NOjG9aqSwqyqf38crILU1GbuHIGLmUGm0LQ3Ob9h8ScHJ96aNFYq3DJPija0Um4yWp6yDX/vhaHdpIbJZMUtpn7CxS1QozvoeO3KUvy5kTcbq+ckV26bNQysslCF7iuHPrMGbOg8CVPyYzdOSCkXtN0egZufPnzYNdhuXKbC1z8cUat/fDTfXXX38dxggLycMPgy71uTU//SRT3pgizz7byy9N633jlQzZUSNeUvzOgf7r7t27o36y+73Meu89GDz8VlVcValSRerVc3X2+++/y/Dhw9HFUZ85s0uPHk/7GblvTp0KA/E/6hxx22010Jc5FpgzBAyBaBEwRm60iP2H/E8E04bMXJ0DUe7mLdtEpFphO/Q09u7VA4Z3luvspHMl5i+1tBpiF/nHH1bLw00bYJpzhMrd0CvYt//gkGiTUVzztqrQr7UTfhgmXlb9uM43MQYPdv99tWXDekjbIC+ZcZyKkmTBVDYwNBmbDzeGxAL8svx333Mv8jMkeMR4y/zUqlFVdu1kfhgmZQlh9Rjhz4B+z8vM6e8oIX0bGHqRuKOwNPzQg/fjyAwWpiwHClLp2uuFR86DucaN6skv2CF1ZAUsHYNpT2ZdSm779q2yByocKCUUzKmOXOj2Y/rhjleTEKtX5w7ZunWLRkPi68133oMBoyuCRZvoHXXm3QlVBqEMqjipCSz2ECfrPxKJ3NOwfHvtNeUVDwSROnXrh1StwMw0fgD4rV2r+WL9twd+rWDBOiVH/HbjeOE1FRLjxzZV955aigfTJ35vRYHHHXfeHZI5lFKegn33q1rRzICRC12AHdOckTtXuoEhQ8f6Hzg0ch25Bw8eUIba8ePHgD4Co9HP/SS81fZTp05JTSzyaHWejaNAgYIIsziRtALzEugSJJO1W4ER81FIRoxXh9u2bdH6Y7YircN5cz6SmljchmLwMU880hZqDAvM88gRQ2XSay/72//kqe9iU+WaQC96bC5cWp7nUSOHyeuv4pguHJtCsLj0I36qqbQisIVH1ZEbQhp///79egLi2LGjWnMMP2/+51IEx/hCOdbd7TiaewCbXKzvAtD//fG8zxMtMLywZ7P/6yZYE2yCac5jhDpxX0hh7qqFuWsn5i4vzPLVoTch/RK5rknL4092kWbNH/OKlibXQENkTIaudev20rYDmUcpO7ZDzvlz0WZbQGKvQ6fOyQKxL9x7dy3Zjr5Ax3Temhb5+E5d2aHaOlWy9OjqGF2MO9qj5wxDR8nnDdSRC5cVUlnLILkeKk31hB9vs4J1Gc6gn+ffL5GLFwwTbiPIC8OrXxcv+xIYuaEYxk0a3QdJp580doLcAWN0y4jm8W2Yx3clm8eVFkL75vzDfnxPnbryYr+UaLObZNeuXf7xJlz7ZtmcRC4loXFiALh/EwZ3N6bWxLy4ldmBi1EDh5HSCWk9L3qMea8vE2vO/WnpVOVQF8yLLDD+otngZD6oguauWtXk6JGjSv8wjo8hVHHBhReFzCb7NMfXfQjLZPPlzy/zFixJNjceO3ZMat9ZHQb/dsMXfUKooVcfadDwQb0P9fPcM91l9kez8NkhRwlj9ttQ7pN52KyhnOZjvgAAQABJREFUVDKTQFuMlJmt7RdCCtp+Ee7uOinT8rq2IC2PtNjsw21EeHSRV/+UyC1dJjEDLWmZEhi5TiL33ffANA7j1kFHbiMYO9OyI09t2nSQNiHWUmGiOeufVLXCOkrkkmUK7AAer4ojgcQNN3fUcSeG6IIgZ5/mvbf+4/ccUK1Q+oJ2UjxCRi7jUIlcMHJpqE7jYvSMDD9MQZPWF3gIeKHJM33mBZ9iYezsYjByx9SLQkfuCurIhWqFEzj55E/UMXARpcbLD175E0rL8jsfXJvoe9yMbgKJ3KIpr30Y0nPr1q2TNyZPwTq9E/Q9ny9//PEnGKzfyOEjh3VztVbNmlB3cEyGDh2C+b2NlCxZUoOu+WmNTJkyWSVmPbUIXpy8rl69WqZOeQOqEbPDEOAJad68hZQrV069nIQhxEGDBskJ0N3Hj52QSy+9FPNNK/32++9/yPBhQxX/7DAi2AMMYM8Q4ltvvol4VwGPWAjtkJFbS8PYjyFgCESHgDFyo8PrP+XbY1hwTuI8k5JxIy6saexr9IjhcuLEcYTxTYyYvGiEZuyEV0My2v7880+pXetWf5gKOIIfzDq1VwHMGxnNjmED8U3s6q/8Ibwetratm8k3y5apX060738wX0qWKu1Fmej6559/gPCtjnecViHdVxESYpNDSzAoVtAxS0lCqmFioLSSyCUR17hhPYk7w51eSEs93Fw64Ph3lixZE+U58OHAgf1CA1xLl3wOIgGBQCmQgBg3cZIaaQv0691/9ulCeeqJdvDn/OfKfa6MGjMRZa/keUl2/Q16vtq35VHrU2rkIpgEKpk5+yBJxPSvvgaqFUJI5DJyWhXW4/HIL+3HVqx0LXTDvh62rI5JNVGefKq7PNKsZbI88oXTS4j6UVHPMzjKFlqK0IuA7fnaCuW1/tn+69aDaoUX+nufk10/B35PPtneX/85c+WSMeNeAYM2DH4weNGhfSscx4rDMd75ySSg34N6hb5QF6B0HlKsBEnF8RPD4zFi+BCZMukVefyprvIojjmmlQtcsLJX8Ah7RxxlT0unknV6hNTV/8DBwyPWg8d8vDR8sLzx+qva/xjDLbdUVynmYHrwSPj3gnGgj3EcmeUhCd8e5QmnVoFpOB25PErJ0QFHo9GWLgkj3UqJphd6P6Ptn+2PbXrcxNfCqjYY+dIQSDe+Kk+Aafdo8+B1+P3330pntLdGDzSVdu2hjoL9NohjOR99qJFKXnrtnxJJRQMMWi3//jt5En2/0QNNpH0H6GIMG1dDSFL84C//HDAELrqoaJCUyeSC/tB9+3X8uaYi9IeGYOQy8EvDBsmUya+6tJHnm2+tIUOHj0Lfz5Isbq/u5sz+AN/c+N8RzMNgahUY+Gz2f85dd9W6BWUE/shKhWuuldenvJUsz94L7UcTcNIFBkQ5b7HlhZsrPIlcL3xaq1ZgvF8v+wpHqJtpe/bGf46/rduAmdu+k5d00OuaNT/h9E1PWf/rOi1/NhjB+/DjBWo4KGkAHd8h5UeoWP6KlSqp7u9gdeyFHfkSNiFefxnje7eQ4/uCT7AB1BlMHt/8G80GkJcOr20ee1S+/QY0gm/+mfXhXCkVgkbwwlWDHuh9+8DEQqFSauMMk7T+p0Maj5brU3LVIJGr8yhq6Wq0sUlvvB00yGeLFuq4wLGJdZkzZ27MQy+nMA9hHodEfBw2L2msyltsMwFHC1Xzp1UR9EA42sz1NZxY8KVP+iMlw69UbfMNjvF7YWZ9MC8kbcaMzJo1Q17EmEr/rPRK116b4rxIOmHya6/IE5gXQ9EJ/kJGcePoZPZn1/9btIhM4CGKJCRBrQCnNqhWGDpSdcpGE4fOjZNeQxCoxUFWb775Npx4Gh1yfH3u2R5gtL7vG+exsa/ja+ugSb6P+ujz3DP+/sej1H36DoQARN2g/t98k0YWB2he3MwLiVwcraZO/FDOryfYtRJl+kaiXkLbb81q6AuurZCefW1yuPF5lBoz5fiHStXyrwwjJOKplvDqf8ZM0paXhCqGvlehkt8gYIG6KFsWOnKxGRzOrQed2LA+JXJd/bcGE7cN1CtkNLf30A/y/a+dsVZBz8QY6sgIMip992x47LO4uNNx7j3vWT/a/30tLlu2LFL6/LbRqVagRO6+g1iPxCH+M1hvMm1NTNN0P1ygMRfU3OoWa6xl9iv+49sY6MgtnS8fjJ3dAXXgzHPKjsbORkNHLiVyEYXGxaBe+h4W+oVR+rDQW03fF4aB0fRGNx4SFSOXGI+DeoOi2Jypc28d2bx5s0yFlO2t1aqrOq3ZMCbb4+meqjph9OhRcjE2G+6400nXr4Ux28mTJ4Vk5C5a9KnM/XiOXItx9gcwdTnPNWrkVF+tW78euu85v1SEgd21kgsM267du+kGqErkDhvOwkqOnDkgydvDP7cEMnJr1LhdataqmTLI5sMQMASSIWCM3GSQ2AsPAT+BwokFA3H1224HsVXbfcasdOTwYdm6ZQv+NuqkQSvncZCqdI5EE8OB+YRjXDz6dm6ePPoc6qdqlYpy6OAhnfw5oVKfJI0rBLq9OKI/GsYu3n9/OnZXXfze9+9X/RxWesYdoZ7pJlhkr8ezvZVx4YXnUfpA5uhNla8RKox35YDeRuQnqX5L5mfMqGHy/izGG+jSTiKXumvnQIWE1gLLjP/5C+SXOnXqYyK+S4oVL4HFWi6Vztu+bat8g4Uoj8FTyi3BxcttNWqFVVVAQuD+enfLpo0wOqKliQGzKYsMHDRCqmOiDXSUepzx7jS1Anz8+HH9RN1oXCQldcrIhQ5BuqupWmHqtKRe/M+sg9q1boO02t94pyWGgvzymu+k0iO7IfEzfOhAmTd3tobPmjWrzJn/GY4NneePz7vh0eqJqscsVssWiWoF7jRfV7G8Px+OkcvFR3BH/NSIhUp0ufbPPPG4IPtOoOOu+Hsz30HbwaYH8COx16zlY9B/2SXQmxCPu7AI2bWb0nvohfB3WfnyYHCNlguTSNN4eMxVPHg0LYcegQ2GR6JEInxQBua4Ma5aQHS3aBG98cOUkqLUTQ8wcr32F6nUjRcvJcPvuqOabiS5jIKZCOy5QAxkFpFJTwNbUyaBccjUgGtuqMGYt2BxMma6F7d3VRwmQCci+yJcOIlcftc6hDTULpXAdO2vHNr0ECyik9Uh8j98yACZO5cLOxiHzJYVdfiZnHde4ja9aNEn0qPLUyp5wjRur3Wn9HyW+s3y8dHvTpw4gSNxQ+WtNyfrOxwaVMnVRZ+DWeVzixbOhzQjF1+QJMECrCYW1M9AoipPnryeF70yLjLV3n5rCrKGpQ/KTwnmRYsT4koUAA+u7+/FXbwyksIxcrXugBMlPrz6rw5JDRq1YT/ynFd3b6DuPJcrV26Zi7oLZEB533g92/2/auUKckjnCpeqmysaBGZBj8WPhjQzmR7kKfiaj7a/cKoVNvwGHbk0uoLY2E4ffzJtdeR6mRw8qK+8PfUN//zr+g8s1cM43sOPttANiKxZs6l3Sr8v++pLHJ9/H9elyBdrOMH16PkcVCw0TXjhu9Px/Y7qqq/PKz8le4YMQ19IshlAQ53DhvTH+D4HoeNVEpCbBsHGM4/J4yUYjZFELwyvZEZ98D7UrGhpYuRplKNRQDmY/0AagWFUBzyOrLL8Tndt6PmN/nUTWg2L8onGzkJL9Dsf7lf1Te/dp9XCRXOovqTzUH0aU3KSxQydjfP4kJFSrXqNwChVOuu9GdMwD42QE+x36P/NWmAewgZSoKtapYIcPnRI2x8b4nN9QAvdl7h9s/+OxZhKJqtrDWyxzq0II3FOH33AlP3gfdBQSJ8MD7afQNx5OiYzJHU9x+c7b79Vdu+G1K/PXXpZOTcvJmlHzBfbEedFjn/ZsmdL83lx4ngyrp07KxucUCvQvUsnP/6pMea3B7Qq7T6wnr3xpxrG18FoF8nmRtAlUyaT6ctSYW6Eag5K4wbbqGepeZrqgQZ1Zf36X/kIB4YYjBhRKpcGDdleSY+sXYsj3Nis+3Lx4kTjH8e1O+4Kr1ohsVQymNmgS++407cecYmG/PVoedY/+/Zzz0MHe7C1BQzuBvZ/r/zhJXJhSHfCWEWKGeBpr4svviRkXvihAejs36gjF64sNoFTUq3wmzJy7/bXf5t2HTMuIxcSuXE+Hfr+EQAThFNxAGpLaQcUHB85bzgGKhm5uNNnooLxPgeYqVGqVmiHDaBN+8HIxfjgmLOMi843omPzMFH6+ML0tTFq+gwFPioYuaUgkTuu3l0RM3KpWmEMVCvEneQamP2GjrF593zylVaTdN/0F88xZDojKJ/JyB3VGKoVotCRewjj82BIxrZ67DFVHzJm7FgpU6qUMmt//vln+Qiqbrp1645+GavStdnBWG3QwI3ha9dQIneKPPPss0FVK7wzbZp89923iLs1+u9kZcoyLurRnzFjhnwHtQotW7XCmmamHIA+3WeeeUZpMcfIHaYYZM9JidwARu5bb8mqVauAr4hj5NZiyc0ZAoZAlAgYIzdKwP5L3ik5Qoagc5yMdMoLeHY7mm7q4xTFWQh+OBvjicTig00fkqe6PB2WweqLUJ5/rqd8iEWUS8dNeZVhFb1CxWvlICRMKWX6CQja42CCcXI899y8YPzuxx2nvhj5+ttVmGByetElu86cPk36vthbwzJ2Hpmsi8UIj5AdOXwIyuE/l/kLl6iCeAb2FnUuIlemG6rcpOoJ9uMo9gEQDIsWzpWjR5kf6EWFXllOpl75v/52ddj8uHhT/t26dYu0fLSJLlqYC+d4l4D/OefmkRM4lnyKBEwA/m6xHAOroIVlCnTqBdNP7MXI6/p1v0injq1huGcHSpSQGo3DUZIhE44cHUU6X36xBOU/AD80ekQss0J6d7xasQ+Mj/dOYonGYKBDkEdCg+j2CwxDHXhPPdlBDoMg8FwO7PJWgCRj2bKXShYwdTbDaN2Szz8Dw47H6F39V4J019gJryc7+sc4VI+Zn9iOTI8ZF+3XVbjclwWoOUBbCaUj18un4tcB+P39t3+xxLZRvEQJoSQTFzfE7+svv/AfWSTZlxVtcSSkn6ugvSd1xKMz8KDBAa9GsoOAqgQp8UthBTYTwm7B7vuSzxdikXbSX//cQBk74bWgeCRNI5JnJ3mUMB60bNVOj+1GEjZSPwl68Fz/54K1ZpS6Lh3Tbmwi/HNDV2TFCtdKGUghrP9tnayABCrrgS2H+GfLkkVe6DcIRO/dKWbVL4Hl63/vzJyt7TJcwO9Qh12e6oBxjG2aLTYGRHBOSDZUwlG0clhIZ8Zm2CZZuvhTOX6cjExXfqpCGQ2p7kB9ZExn5ox3YLymN3y5/sc2xnse6WQfiwGxToNky5Z9gb7MTRHXS9h+Xho5LhFDJ7EhHPpwPb906TK6AOfRN+o/dXH9he909BcrI0aNg8THbfom2I8z0ORj5EL1SjhpfIZPOHbuys93ZLBXQN1RyolHB1csR90dPYwvbvzLBAnQvlp3oRf1Z7v/u7liOqBLmP+qYK6oiPo7sH+f9nUyzI/pXMG5K48a+fHa39ffrBJK8AdzTrXCXfjk6uVsqFZgupw3nu/VQz768H1/+0vID+ob7SAvpJS4cXfs6BF8Sph/mDdv/n/4kRZgBHbVBWNC+IQ7bzyjkSOv/Lkwnl2Deb4cmHEczyhNtOTzRRjfT/gCxgPLG/SEQ9K+QA8L5oPR1RWSwz78aQgpEmm9hFy5u/e0Xz3nLz9VMNWt10AlVQ8fOSw0ChdIIzCUM3bG4+dndLPi9TBS5/Sf0MaJWsobQQxDl2DszOninRJC3zT9/vrrz/JEhzbyN/Q3u1Rc/+emL+dxMkWpeom6qXl03rG3sHGL8o4YPSHZPOTRQuz1zsVLlSo36wkRqqUhLbBwwVxtG2xH1KN4GEaHPPpj2TcrQ7ZvxjcDtFk/0GauhVO9QmYwihvK6bjTSlN9AV3/c8FIzI/j/Z7jiYQuOJFwQMdU1/5yYEObp7nKXnqZMieph/Xzzz7VjT1izfxX5Lw4/tVkY6oXb7RXJ/CA+YYzCdpfC6ggo9HFtHQJOqBdrFRBkJr2PW4MmI6wFeCNrsQkF8bXisCsDJiPG3DCiriSpnV1QTVkWaFKY2CKc+MPOCbdqUMrVXXDNucxiwPbn2s/bIvYkC5XXlV5cf5l+6t5B4ydod+GcoFSyazJQWBAR6Ijl/G5tYUnbOHSr4zxmXr0ua7gGL1gwXyloZnf3Gy/AfTnsjC0vFPbMw6hXP3PwAkdYhnOJahWEMxrl0Zk7KzR/XW0/TLe1m07ZExjZyqR+xT6rRtvmFdFm43BPTieqe9ex2v1wfmH3Yf+2PJiJHu2WClzQXspfl5dDZrSzxlE0P6DubKRErlY0ylYaODcJHDxuhjI0mX78xxTZPvj2RhvHIzB+Fgm77lg5N6JsAl+vTDBrjOXg5ELidzTJyGRC+dv/xwE3X+k4nBg+l4+vPbvSu6LGfTbqAcHRcXIpWHucWDedu3WTce+Af36o520gbDAhdB/+wbydRJjkzuxOH7cOJw0KYX+c4cmuBanaiZNniLPPfccaJNzfZlIuIweNUoNf/fCdzJ8N2H9RfUK1O/cp08fbBRmk26Qwp04cSLWZpsgkPIEdJ0XhWqHP2TYUMfIpUQumb+e6gYnkbualS6317gNdL7LS0KqdmcIGAKRIGCM3EhQ+o/68Rs30hmGk5k7BspJyUlOuMmIs5Qj+txvLHXe1KylR5R5bChSdxSLQ+7qb9u21R+EqXKC52Dvpc8dRUqMUZ9j7+ee5kdN/5NFXyrDEi+COjJs76tzh2yD4nYSXRotJlk94YoHpjBq7MtS9eZbNTz1NZJ42rZ1W6L06TGw/NSn9Cyk4cjkZH50AseO6icwMlK48PlB8xLtSzIuaUDk57VrNKOB6Xvl59WVCflD+poPvLni8qtwvHy0FD6/SETJUrKz81MdcYRmpWKSFP+k5S9QoJAegQ6lQuC2m2+QPZTIBdYqSRRGtYKXQbYBWlPfgnKnlD7Lfccdd0nvFwaEtLSuxPZ4LLZYd/A/AzrJQhlo8vLg15Hra3/31rtP+iCNlNye3Xvkqafay4+rViItpIbwpOX446Uf2P4KwPAAj5CH0jHM9IhHpw6PyVYwOJLizxeB/Y/p1YR0S+/n+0FSO/TGRkrlSPpdjbpA8shLn7oA03rBqlI3XZ/wJ01p5kilbvyBcPPhB+/JgH59wFjAgjQF/PNBtyqZm1ddlVhnbGB8gfdOMhkSuahM1m+kVuepO7xT+8eUSRVY/4HjD7Lqd2QqU3IoVB3OgFXtIYP7QYKV+uAYMnj/98ofG5MJes6pvzS5/kYyUoYO6qcbAf4MaIxotho1G3DC+M/kKHmWUv2rtCLUqrD9XxPmOHhgmgl1d5xNLWj63viXL38+GMwarzpDA+NIen+2+z/nrgcb1INV6C3+8V9xB1Ae/gQhUybOXS+AyRkjz/fuiW+oM4zVCxd9IYXOK5w02/q8ccMGqQ/drR7+nZ44OxK5TIxMOLaFl4YNhrSm2+gIVv8e/m5h6safAgXOkye7dJfad9fRfIf74ebkE50wvm/clGj+DWz/DO/VPw0hUa0NJYCCuUBGF/FOrWoFSnvfd+8datwlMP1A+iOQRqAfpweaJ05i5EpsonDDNJxzG+SjXI9F/b87i6oVyoYLot88yV+CohuiYRi5DECJZqpe0XlIgQw+/3jjT8ECBWUI5qFg87ijze6FfmPSQmgnKjnrxj++8MYfNGzpxfaNdt4HG/Pe/PfJp1+ANgtNCyXQZog/wHn1T/xHjZ0IdQC3Bnz15sXWmBc34n348Y/9j3NJ7zDtKFHkET549emln5IKsgijTeTNzYtQn4N//M950X86LpHPlB8++mCW9O/XW5nu3vjDxqhYJwnO8fWlkRMwvkY2N+7cuUP6vfC8LFn6qRv3kox/Hv1zU9WbZcDAYXJzlUr+/n8n5rsBg4cnyUHCIzHoQdoAGWX7U6lkMH8jcd74vA3js2PjBaf/uQHKtUVmXVtgfEbkHP8WfLo0ZPtNUNvj2p8zdnZx2Gw5Xdzrdfy/BJsONHgYztHYWUMYO/Pqv3WbjKwjtwt05DpagfNJYLvSezQC/8jBAZ90lOePDYSNEf+zZ6dELlUr3BcOGv83xtEGhuY2q47c05quF5dLQ5Nigvgj+xQOY4LPo/PKT3Cx2Ei6OF9eGXNvrZAbks5nwm+gaoV4GHbWvhW0/TNJ38zJovrK7Eru+0U7HA2J3Gh05O7YsUNeemkE9EiDkYsTGP369gWzvx1OhJ1SBis3SR959BH5HevfCRMm6LeLLrpIC/Dz2rUyaVJw1QoM3w9M4axZM0vPns9g8+9L+XjOHGysXgua7hqN+0YYOKtz7704rfU27Mv8hNMUjTBmXC2UyH1p2DBFm4ILPXok6Mh9+21I5K5YpZLINWrUACPXJHITWpPdGQKRI2CM3Mix+s/5VIaFSuRi4nXzC+dXODzjDEg8GLZcWNEIQt68ecAYu0yugw7P63CUKtjxx0gA3Afrz+MhNfDezHdxXAt6jrz0fOlfimOY7To8KVWr3iJfLF0sHcEYcS5ej36lJHFK6abnej0tP6/50ccgQGgSESQmcNvj6V7yQOOHfHEKjsPuQX5GQXcr8+OIv8DyU7E79WoyP9RH2wnSmEoRYG933gIY6ylygT+utLhZ/Pmn8s40KIlf8b0cBwPHpcWYmXuCROfuL4OkX+OHH5W7775Xy+e+RfZLaVRKb3wEYxRkTAar/7z5C+Do3APSuOkjyY50B6Zyz101MKFvU7wr31BZxr8yJfBzyHtKN780bCCkrebKEUqAoVgsWSD+lNB9tEUr4SIgnPNLaSIGkpaRqFYgBtSRq+kB2oYNm8jTUMcRiXP4jQJ+7wmPNGrzReYdAafkOHam80mjxk30CHK+fAmSRqHi9/BYCMkRSouw/3mIeHVeFnXerHnLFKVnQqUR7r3qdvTGA/T/J8C0eeRRt8MfLlw035xELo6QAiliNWb8a3LjTTdHE4XfL6WLBvTvg+Oca9QQA7p5IvwpHV2lalUcn+4tF1xwoT9cSjfuaDQYMT78UzKoFhgf65DqQBYtmAdJM0iV+hqGN/6QCVUWUtbU4UjjfSm5TRs3yLRpU1W9yGHGpw6RED9cyKThxhqlQzs90RVG2UIzjLhZNO0txDXvI82bt9jQuDSfiAsMmspVqkJ3b9cUpY6YlTq1b8fG2VYt5nXXV5aJEfZ91l3/fs/LL7+sVSnWpONPFuTjBrQLjtcXXugWI1r0ED//Rv/nXDFh7Ch5D3MFj5Z6+DNLhI9Sgu05d4EZ9cUS39zlq3+qhQjVBnlEvkF9MCxYn4ina/ee0qTpo7g7e456Jd95+w2ZP+9j2QmjP0nx9+Z/5oiS21Q706BR46ikHL3xTMf3I0e0bMSMwHn9vyxUkFDC967a4fsC4/CMJDJPY8e/jnGjaqoAIo3QGzTC2jU/aJ4C2z+z1x1t7sEAGkHbOBhE9HcDaJ8Jr0zGfWjnnXTieMSGMXd+eKNTXkx1MI9uw2YQA7l5dLL3KeSVm5FjRo+Q2R9iHtd5yMMWKPnSz5snrzR8oIk82OQh/2mkYBFq+8YpLaXNsCnujX/ObzxOh5RX/dpe++amlcckpsqalGgh4v58r56yZs1qf/0zix7+3boDd+QxqaP6K6pO0HkR966XJIx/9H9p2XLycDO0owjG1KTxp/SccEKDnVnkyc7Q5ZzG82LgRgXxGDfh1WRS0ynlM/C7jq99Mb5CcvsY+l7g/MP+R6GEyjfeJE8/83zIcSkwvqT31NO8fPm3snHjb6ri48CBfao65eIyl+g4QXULVEtW/dbK2hCZfiP0KY7noVxCH2fdnpExE9HHb4y8j7P9Txw3SmZibRFPWt7X/j36vywYXR1gpO4mri2Ulkf7ZWbwMw8n9UK138Qq6ETei8DYWbOHH5RVK1do/6cE+etT3g5VbH1PRm6CRC7U68BGRjNsymY054ydUSJXi4Yxwl39+QToOrbjfSL8KQuLdqfjv6IOtVI5IJF7PiRyIzR2RoncdmDkboKEfhwywLg4/rg4XQ5I05xBprz5jOOvZgQvtDngh9K7lMgtrRK5UGmknv0lCHnjVCu8AtUKXJfhtIqmz1iZB0dNuV+eZElSfk2f5SdgCION3lEPRqdagSdl+veDOsL768uVV14l46Evl4Zgc+XKJTfdeKPMnTdPzoWKlOM45XIjnm+86SbNG3/W/PSTTIakbTCJXPabAf37S+lSpaAvvz3mkb0yeOAAoQAKpW5XrlwJ43ttQAeUxgnVhfI5Tkrecms1qVmzpvyFk4lDBw8GtvF6CqQ7jJ0VKFBA050wfoJsAP2KKsLm790Ic6u+tx9DwBCIDgFj5EaHl/n+lxCg7jMuYLdv3wKJs5NqOKVEidI4OlwmTXKwdctm+emnH1RvYWboQypY8Dy58qqrgxpoYYJ7YJF3AxYaW3D8+TR2KAvDImiJkqX1qHaaZCjKSKhH8ocfVsuf2PGkReL9OB5GVREFwFwlU5ASO+cXiUwCN1zS3OWm1d8dmJB3oU5I7XAX90JM4MVgLCmpvsBwcaX2G8v6048/qJX3PZAWpj436sstWrQY6qBUaqP9V8IRvx+JH449UUKKFJzid1Ex1WOVGvx43Jh1Qqv3+0BkeXhQx2TJDI7HvwJ6kkRYB9xI+G3detmOK/X8FSpUWK648sqwGxBJoknTR7bpH9F/WYf7wQCkBMiFF1wkF6FNp6YO2SbWQS0KdWRz4yU2UwzaWTGo9Cip7S2adsa4uHDcsnWz7IfuT6wpkK/iaK8lsBi/MKyRtjQFCZF5dbdhPetuuy5KzmPdXXVVutVdSmXkiYYNYGBsA36nTp3WUyKlMFekZMk8pXjT47uOX5xn/vxd2+petK0c2bNLPizGChYspJLQBQoW/EdZ46YXrVfvRl/gPMu2egH7AuaZkqWCGyP9RwlGGJhzPXV6kuGUCTQCx4zLr7gyJEMnwmjTxRs3odf89COOx/6J8WGXql7hkdsLMGeUKF5CF9mRZmwX2jf16HN8OI32zVNHrCcy9NPCOdrsR91EJ21WiLQZJEJTOt3kpxMgmbZnL9sR6IQLiiqzIaPTCWmBW2riYP/+44/tsu7XX+UPjq+YG3V8/RfmRjJ569etDZLIMfeefIpG6FqlphhRheHagqcctm7dJCdByxfBSbXiJUqlGy0fVeYzuGdn7Ay6+1XgFfVKxiTql7xQNDWlf90b3vqYuupDP3k8VQ1HRu7FRaJUrQBjZxv3HVBjZ5oO0lQGMVPzp+/SDVSn4DtrhBy5fMRkAiM33zkyHjpyI2bkQrXC2CVg5J7gJheYxSyfjzHrlRnR+5zvO3w5HALf4x5E18gHB0qFYld5HyK6Ul/tFqg2eLJzZxU82vH3DilYqKAKXFEFzV4IShWA4FVS9Qlr1kBH7uTJ8lzv3sn0YG9CfBMn4NRThYry4AMPaD7GjR+HOWATVMJlkVy5c6k6B9oxoBHcd95+W8pfcYU0bdpU1ff0799PN+OJ7WUQUqhYsaLsxjz/+SKoEcPanvRl+46dpFTJkhGV0TwZAoZAYgSMkZsYD3syBAwBQ8AQMAQMAUPAEDAEDAFDwBA4Cwh88/VX0uaxZsrIoujkgCHDzspJorOQdYsyBAJ7D66W5Ru64ESKT7o2kIOp3FxwePVK9q5jmro7is6S++sCkAGaHcbOShVuCx259UKklvg1JXLbzporm3EyiTpyKdjqi855TJK+fvOiUIZrQvqxYFCWPJeM3Mh15FIid9wXr+rmlhetKw1+kRcmT26yqlLw8oZXZOTipTKc+aTPUK0wouEAqVA8OkYu9c6Pgj7bIhA0uq9+fQj15POyEvb685q18vqk13DS6ikwec9xTG+EoNDD998vh978D3GSqCpU2Dk9tl9+8YW+oyqS666/HkbJ62v826B6Z9TIkboJSz25ZILPeu89GEP7HpsmYNqymnmSDUWmYXTahrj44otVd2+kDPOwBbGPhsB/EAFj5P4HK92KbAgYAoaAIWAIGAKGgCFgCBgChsC/jUD/vs/L9HffUmYPpSUnw3ZCODsB/3b+LL3oEdh/eK2s2vi8Y+RqcEq/JnVkVsLhhycFaPPkDHQeU+EApWfVgbGZLXuMlCzcXC4qeKd7l8IvGblPz/tUthzwMXLhn6krjxbR8t6l7GOWgsnI9MmMpGS6qj9A+sxbDE5IlYDx6kFQZxMpg3H2D/Nl0rKpMJ4NvRKMI6Eo+qzcUWXmoqS+j1pulh+qQrT86hN5wLt+9XrJ5ReWc2Gj+KUqhFnvzcIpmj+hd7+QMmNPQfKV6ukefbRZMolbRv3LL7/IG1PekMzQrYvDXA4pXJs1ay6/4WTs0sWLpU7dukKD0nQ8XThi+HDVhdwSBtTK+E7KkpE8aNBgyQmVi126dlFDy1T58MH778sPOFXJfJCRS7yzZcsm5aAqsW69enrSSiO2H0PAEIgaAWPkRg2ZBTAEDAFDwBAwBAwBQ8AQMAQMAUPAECACx44dC2mQMBAhqsGoUf1GOYjj3nQ0xDtn7iJVhxHoz+7/txCIlzg5dZr2LMDFBKOUTFBlkgYUw8ffVIap3pOJ6mOmMhzveeW/zJly4Oh91oDQ4W+PQD/t6Tjox1VubEL6DKU8VN4wUT54LlH6+ISz/jSmR4OkuaEuIFJ3Mu6kHDt53MXPQFp+FsUl6CWpz3hw7GR8w39Nk/589wyeM2sOyRybmbepcn/88YcaGzsCHdjZoQ6pMIyplixVMqjxNho0279/v2Nss87wj/nLmzevGkU8CXVbeXBPdTWe2we1WzRSSZ23ZMbTsQj7oCqM0raB7/mNKop2QN8+GbvMTyHo2C34D9UyMV5zhsB/HQFj5P7XW4CV3xAwBAwBQ8AQMAQMAUPAEDAEDIFUIEBGzb11aspjrdvLQw83DxkDpSAHDXhR3p1GaVzH/OnctYc89EjoMCEjsw+GgCFgCBgChsB/GAFj5P6HK9+KbggYAoaAIWAIGAKGgCFgCBgChkBqEXihz7Mya8Z0ihpCn+at8lib9nLFFYl1fO6CQcP+fZ+XxZ8tovAhvUpu6OT8ZOFSyZkzV2qTtnCGgCFgCBgChsB/EgFj5P4nq90KbQgYAoaAIWAIGAKGgCFgCBgChkDqETgFQ0ZVK1eU4ziCTeYsj2aTTVusaHEpVrwYdKaekfW//Sp7du3Ga+9QeYyqYXix3yCpcbszopT6HFhIQ8AQMAQMAUPgv4eAMXL/e3VuJTYEDAFDwBAwBAwBQ8AQMAQMAUPgHyPw3bdfyzNPdxVK3SZ3jrHrad8kq7d48ZIyfMRYKV3m4uTe7Y0hYAgYAoaAIWAIpIiAMXJThMg8GAKGgCFgCBgChoAhYAgYAoaAIWAIBEPg2NGjMmP6NFmwYJ6s/ekHePHJ58bjqv8hpQsJ3Vur3y6tHmsnuXPnDhaNvTMEDAFDwBAwBAyBCBAwRm4EIJkXQ8AQMAQMAUPAEDAEDAFDwBAwBAyB8AgcOnRI/v77L9mze5caNcubLz8s2ReEpfpC4QPaV0PAEDAEDAFDwBCICAFj5EYEk3kyBAwBQ8AQMAQMAUPAEDAEDAFDwBAwBAwBQ8AQMAQMAUMg/RAwRm76YW8pGwKGgCFgCBgChoAhYAgYAoaAIWAIGAKGgCFgCBgChoAhEBECxsiNCCbzZAgYAoaAIWAIGAKGgCFgCBgChoAhYAgYAoaAIWAIGAKGQPohYIzc9MPeUjYEDAFDwBAwBAwBQ8AQMAQMAUPAEDAEDAFDwBAwBAwBQyAiBIyRGxFM5skQMAQMAUPAEDAEDAFDwBAwBAwBQ8AQMAQMAUPAEDAEDIH0Q8AYuemHvaVsCBgChoAhYAgYAoaAIWAIGAKGgCFgCBgChoAhYAgYAoZARAgYIzcimMyTIWAIGAKGgCFgCBgChoAhYAgYAoaAIWAIGAKGgCFgCBgC6YeAMXLTD3tL2RAwBAwBQ8AQMAQMAUPAEDAEDAFDwBAwBAwBQ8AQMAQMgYgQMEZuRDCZJ0PAEDAEDAFDwBAwBAwBQ8AQMAQMAUPAEDAEDAFDwBAwBNIPAWPkph/2lrIhYAgYAoaAIWAIGAKGgCFgCBgChoAhYAgYAoaAIWAIGAIRIWCM3IhgMk+GgCFgCBgChoAhYAgYAoaAIWAIGAKGgCFgCBgChoAhYAikHwLGyE0/7C1lQ8AQMAQMAUPAEDAEDAFDwBAwBAwBQ8AQMAQMAUPAEDAEIkLAGLkRwWSeDAFDwBAwBAwBQ8AQMAQMAUPAEDAEDAFDwBAwBAwBQ8AQSD8EjJGbfthbyoaAIWAIGAKGgCFgCBgChoAhYAgYAoaAIWAIGAKGgCFgCESEgDFyI4LJPBkChoAhYAgYAoaAIWAIGAKGgCFgCBgChoAhYAgYAoaAIZB+CBgjN/2wt5QNAUPAEDAEDAFDwBAwBAwBQ8AQMAQMAUPAEDAEDAFDwBCICAFj5EYEk3kyBAwBQ8AQMAQMAUPAEDAEDAFDwBAwBAwBQ8AQMAQMAUMg/RAwRm76YW8pGwKGgCFgCBgChoAhYAgYAoaAIWAIGAKGgCFgCBgChoAhEBECxsiNCCbzZAgYAoaAIWAIGAKGgCFgCBgChoAhYAgYAoaAIWAIGAKGQPohYIzc9MPeUjYEDAFDwBAwBAwBQ8AQMAQMAUPAEDAEDAFDwBAwBAwBQyAiBIyRGxFM5skQMAQMAUPAEDAEDAFDwBAwBAwBQ8AQMAQMAUPAEDAEDIH0Q8AYuemHvaVsCBgChoAhYAgYAoaAIWAIGAKGgCFgCBgChoAhYAgYAoZARAgYIzcimMyTIWAIGAKGgCFgCBgChoAhYAgYAoaAIWAIGAKGgCFgCBgC6YeAMXLTD3tL2RAwBAwBQ8AQMAQMAUPAEDAEDAFDwBAwBAwBQ8AQMAQMgYgQMEZuRDCZJ0PAEDAEDAFDwBAwBAwBQ8AQMAQMAUPAEDAEDAFDwBAwBNIPAWPkph/2lrIhYAgYAoaAIWAIGAKGgCFgCBgChoAhYAgYAoaAIWAIGAIRIWCM3IhgMk+GgCFgCBgChoAhYAgYAoaAIWAIGAKGgCFgCBgChoAhYAikHwLGyE0/7C1lQ8AQMAQMAUPAEDAEDAFDwBAwBAwBQ8AQMAQMAUPAEDAEIkLAGLkRwWSeDAFDwBAwBAwBQ8AQMAQMAUPAEDAEDAFDwBAwBAwBQ8AQSD8EjJGbftj/z6d8+vRpWbPmR/nzzz9k757dcuZMvBQqVAh/haVo0aJS+Pwi//NltAIYAoZA5Ajs3r1LNm/aJFu3bpbDRw5L0YuKSfHiJaRoseKSLVu2yCM6iz6PHTsmCz6ZK7lz55Zbq9WQTJkyncXULGpDwBAwBAwBQyBjIbDr99FycP9XEhPrzcvxIvExIviPG/zxJl7i8S4Wt3wTHxMjWDTqfSye6ecMnmPwgIs/qBeNi4XxnFG/DEEXD8+xCBSf6D18ewE1BUsfgKQb/qXKveEqy34NAUPAEDAEMiwCxsjNsFWTcTP24w+r5c2pk2TZV0uVWUPyLYZ0Glx8DIg6knP4X7bsZXJ7zTul7n0NpECBAs6D/RoC/wCBTxd9IoMH9lMyn0Qu1hVuAcEFAFxMbLzkynmu5M2fV/LkyYMNheJSucqNcvU1lSR79uz/IGULGgqBM2fOyPy5s2XihLHKwPX6v1YMBwLWFhZtRYpcIDdUuUmaN28lFxUtFiq6s/r+xIkTUufu22XH33/rGHXD9VVkwiuTz2qaFvnZQ4DjwaCBfcFccP0fN2hxYBDgyvbHtkiG/bl580nefHnlImwsVK7M8aCi5MiR4+xlzGI2BAwBQyADI7Dzj1FyaN/XEpMpK/isGD8xZjrGKzLt8VTdazz6vuiFTxhZdWrHC94o/U/PvOHVxeEF49XxaPkhiR99xTD+VCx9Dy8HC+BT4BUXh9PZx79U+SmoK3OGgCFgCBgCGRkBY+Rm5NrJYHn7668/ZUDfPvLF0sVKWJD+InlBp7v0sdyjB4mHBXR8PO65mMZzzlznSOs27aRJ00clc+bM9G7OEEgVAhPGjZKJ48dG1f64qsiaJbPcXqu2tGnXQZm7qUrcAiVDYPXqVfJC72dk88bfJD5E/yf+MVykYSUXg5qLjc0sLVu3lTZtO+I9R5F/zy2YP1e6dXlCwOvT9STztejzr6VAwYL/XiYspTRDYMK40TJh/Oiw80/S9sd2mBXS4bfXvMPGgzSrCYvIEDAE/pcQ2LF9lBzev0wkUzbMywEOcyI3xjzaPuCL7xbfuEmGQJ4fkvrxENsl7U+ncz1f+ii1WNzznTq+ZlhcmYpK+bov7tfSzxD4lyw3JbBW7N4QMAQMAUMgAyJgjNwMWCkZMUurV62QJ59oL/v27gX1BQoMm+rKhPERZPnz5ZfTcafl0MEDIM1IsJHQ40dHypFku/HGqjL0pdGQhMqZEYtoefofQICM3AkTRidrf67F+Vte0PbH4mXOnEkaNmosT3buIVmyZMlQJT516lSGy1M4gLZt3SJNGzeQg+jzwfCnyoIzcWe4VEM09OE51lOs1LrjLhkwePi/ysxdvvw7admsiabPY52ZM2eVhZ99Ifkwfpn730NgvG7sjAna/pLOPwmlc+2P9Z8pU2Zp9EATjAfd/6f6XkJZ7M4QMAQMgegR2Pn7SDm0/xsclsnqZmeS9ZS/8AnMKvHOL6ThlSnLjVg4MmXhJxb0PXmzjiHLD5zn6ZQ966f/3bvAX/rz7aS6GN2vpZ+h8C9ljNzARmv3hoAhYAhkSASMkZshqyVjZYrMj7atmsnp06cSMWWuvupqadj4Ial2622SI6djzh44sF/W/fqLzJo5XT799BM5deq0Emkk3UgEdu3+rDRu+nDGKqDl5n8GAWXkjh+j+eU+wUUXFpX7wZilo5TI8ePHIB26UTZv3qjH/E+cOJmo/elSA+Guu/YGGT5irOQ+5xwNm14/u3btlM8+XQidrfOwSbJHZn04L72yElW6+/btlYebNJTt27bqgk1xRQx33FlbGeWly1ws556bB7qz98gff2yXRQsXyJzZ78te3Qhyi8WLiheTD2cvgIQuF3X/nuvW5XFZ+Ml8yZI1izzSrKW07wAJXXP/kwiQkfsyxgOv/RUrVkzqN3gAZeFsI3L0yBHZsnmTbMJ4sG3LZjlx8qR+UmYFmp0TIIuRa6+7Xoa/NEbOOfdcDWc/hoAhEBkCx48cxxgOKfccnq7VyMKZr/RFYBdUKxygagXVkcvNLY9Kd/nSp8BXvhdO2hZ+MMTGwy5GLEPyHj884cJo+Kx6dX1MYX80vPHxcKlXF8FdRAhk6ftRIiiuNgJf6b2TbCbte7bxN0auVoP9GAKGgCGQoREwRm6Grp70z9xff/4pTR6sL3v37SGlBtrBURANGj4o3Xv2Cmso6O+//5I+zz0jX3/9pVIl5xU6T2bNngedhenLPEt/VC0HqUVg/FgwbqCL1Ul5xkvLx9pJh45PBo2OulvJRHzn7TflrTenuONqCeImcvkVV8qkKdPSVRLvvjp3yuYtG5WhVKJkKfngo/lBy5LRXg7s/4K8M20qsoXxgP+xyBgxZoLcckv1kFk9fvy4DB8yQKZPn6Z+xk54FVL6N4f0fzY/UE1MtqzZJL/p7j6bMJ/1uKlWgX+OIxsjLVu1lQ6dQo8Hv/++Td556015++03kDc0WjIfwFAgQ/fyK67CePB2uo4HZx0wS8AQSCMEjhw4IisXLJf9u/ZpB8p3fn4pdXUZuaD0hWmUgkVzNhGgRO7Bfd+Ahs+qTENH3ZNRiDvlFLrUlX9Isl93vbgCcBK3eIF/fKJTX4m+KTeXn+CBQcnwPQP6y4Xna8eU9BtS832x9DMG/sbIZeM1ZwgYAoZAxkbAGLkZu37SPXctcAx5xfff+aXuKHnxVJfu0vSh5hHljUTZyxPGyHjoMhw8dITUrHVXROHMkyEQDIGJYNqMHz/KfYIe5pat2oRk3ASG//abr6V3r+5+I1dcWHAB8kizVvLEU10Dvf6r9/XvrS0boV+Wi5piJUuqhOq/moFUJBYXFyfVbrleDh44BAYuV2jx8tDDLTAu9IgottdemSAbN22Q/gOGRuTfPBkCoRCgjtyJEzAegCFLtkILMHI7dnoqlHf/+2+/WSbPPdtDduzYoVwGDQ3mRTMY4nv8yfQbD/wZtBtDIIMj8POytbJl5SY5duKI9r9MsH/AzdPiV5aUa6pVkNhM2CExl2ER2PX7KDlI1QoxVDFFgsixZF2GyX2FOK3HhMU3+PD545UfvI/4AmNpfNQvKpXr/MPsJP75PmgM3r2jv/QbaQh+s/QdgA7FdMe/VLnJAfmxW0PAEDAEDIGMiIAxcjNirWSQPH315VJp37YVCAqQW2DW8OhU+45PSCtIQUbrVq1cIddUqBhtMPNvCCRCQHVijnM6Mbk+aKGM3JQZN4zk0MGD0qlja1m1YiWesEjBOpNGPaZNf18uvax8onT+rYf6994lGzdv0HVMiRIl5YPZn/xbSac6nR2QtL+jxi1uLeeLZdaHc6VUqTKpjtMCGgKpQcBTteKxB5pjPIiEkcu0OB483rGNrFy1XPufl/60d9+Xy8qlz3jg5cGuhkBGR2Dbz1tk1YKVcuLUCUzF7IGgE8GMy46TDqUqXSzlqlye0Yvwn87fjj9GymFI5MZAIld5rFqDHiRksbJO8ae73qD/404pszUmNgtIp0w+xm2cxJ05BV+Qt43JpIF1Uwzk1ZlYSN+CvmIs1JRPp098R8Yw1hRqVI1SuvqZzGCmxyTj8C4OATIhDOL1mMP4rpvHGpuL1bGKGafbOND0sckfH3MaEWmKiBKRalwIiHdMxEtfM+hLk6XmN+aY6WqZfOVnODXMxmfkTaPx+Y7VtBmWWY3T0NQrzPLFIt2E8jNA8PQZlik7lxz/ROnTk0tOw3ildK9RNpbfhy+9pSb90uXeYHTmDAFDwBAwBDIwAsbIzcCVk95Za/rAfbJm7RpHL4CAygOdl3MXfC45c+ZK76xZ+v9RBMi4mag6MR3JG6kEngfXul9/lkYN6jpyHRQu1we1775X+g4Y4nn5V69k5G7auAECLfFSsgRUK/wPMHJ/+ulHeahxfT9OXER8t3KtHUn3I2I3/xYCfh25HA7Qn914EFy1QrA8cTx4AOMBF7qq6xGe7r6njvTtb9LiwfCyd/8/ETi096Cs+3atbFj1m+zfvV8oXXveRYWk1FVlpHSFspLznOQGauNOxcmS6Z/K4V1H5PjJ42B6kUcVI5nJbMuSSe5oXlty5M7x/xOw/wel2gGJ3MP7oSM3BqoVyHTkAKrjKH5Yh2BYngHTkfXKn+zZS0jWrEXQNvLiEVK89H7mpP4dPbZBTp3Y7sZRBM+dpzL0Jud0PGASWb64YzNnk2NHfpYTx7cibhibjM0u5+a5CfQPGbZkBoMZi3TjBfY44g7LsaO/wc7GLgR3730ZRNzZ5Jw818F/DqR/BszkE/C7Wk6dPkj2K/xnlnPzVkFUWVV/85n4E3Lk4AqJO30Y31ggLyZ3Q95qnjxV4RfxCRnIIiePbZIjRzbiHdJmGB9DN1ayyjl5b0JAvIdDi5eTp3bIscM/ImQcNjIKS/bc5fGVEurxcvTwMuTriDJ1Ga/nfKhoRiLBX9N3FYQoGNrnkHmNi1lEPmMVP/dNsxyAfzTpl7psipeCXQ0BQ8AQMAQyKALGyM2gFZPe2dq8aaPUu/dOZMNPbki79o/LY23a/6tZ279/n3w85yP59ZefcSz+Lz26V/bSclK+/OVSDn/FS5QEjRVAHaUyd0uXfC4rVyyXDb+tExrIKlW6lFxf+SapVu22iOLnkcLPP1soK5Z/L3/++TsMV+2V884rLEWLlZA699aTEiVLJcvZ4UOHYADqAxjm2iTbtm4FwXpS/ZW5uCyYi3XknCgNce3evQuGsxagDL/hyPBfMGSxTwpAL3Gx4iWkBP5uq1ErTYx7rV69SpZ8/qn8DT2jO3buAIGfXUqiHkpffIncedc9kiPH2Vu8eRJ4BJO13uIx6MQMoSM3GeC+F906w9jVggSjYpmyZJFPFiyRAgULhgrif+8wXgiM18vOHX/L/v37Ea6QFC9eHH8lpDowjqbeVCIXagZYFrblaBi5mhe0uQ3rf0Ne/nR5KYC8lCwpxYoV1/qOJi/+QqZws337NrnnrhqaZy4cqD7lIzCgmf+z7X5bvw6G0z5RQ3a7du7EYjBeLrzwIsW/WvXbpQza4Nl0NPI29+PZso7jEeo/Dv2+7KWXSXlIcJYrf0WajUerV6+UxehjHPN2/P23ZNM+VkrKXPLP+pjit2A+8Nsiu3fvlLi4Mw4/1F216jWixk/xmAs8fl6rY0Hc6Tgpe1k5KQc8yqchHqHqlPpxqbaHR3i52G7RkqpWIpPQ9+Ls3uUJGBuc6x4RTeYsWWX+wsWRjwfsg+vWyc5dOzDu75OChQr5x9xoxwMvT2frunbNT9BZ/5UafqP+8GzZsssF6D/FME/dXusOKVLkgrOVtMWbARE4ffK0zHt1tiyaMk/2/rEL/Qh6TPGnRquQ3zgw284rfr7cWO8Wqf5QLclfOH+iUlBP7opPvpN9f+7F+3g5DbU7mcD4On0mTmo1qy3n5Dd7CIkAy0APO32M3PjYrDqXM2vk+SWu/1OSNdM5kivPDdApXwL8VDJwM2sp0EpQ42AAg6l6+MBSMGh/AH0OJijeFyz8ABigrHtSNu6XTMXYzDnk0P6lMEL5A+iGOMmSOZfkKfggpFYT4nTMY4j0ki165qgcPfSNHDm6AQxKxOWiwxidR/IXagI/lD7FJhwyfmDvx3L82Db4iYUh0wKSr8B9+O4khePPHJf9e+eDtv8dUZAxi09wvFB+NlvmgpKv0H0oP5iveBcbmwlxrQMN/SmeWEr45Q+kXDPFZJf85zVFH0GeMecIWMdxp/fIoQOLwKD+S3LkuhRM5lvxiZLOZ2TfrnfByEX/gJSsJqiRIRgcQzM9X3aS4a/44qs/fc8jA9MhfdUpDB8q5UyPfpeQEIMR/2jSNx25fiDtxhAwBAyBDIuAMXLTuGq4sP3111+UyUVmyqVY1ObKlTuNUzn70b35xiQZOniAo1OQHMswf9FSGCr798ry1ptTZMSwIXL6NHb9SYWQaPIRI0qYIF9lLykrL42eIBdckLKBjaVLF8vQQX0RisTPGZn14Tz5fft2ebHPc2DifgcizRe/By/Smj1voRQtWtx7o0az3nl7qmal8PlF5JXXpsry77+VPr2fke3bSETSK6UbfNrBmN9MMdKkyaPSpdvTGg/LMhF6g6cC4yOHD+EdCDzkJzD9ggUKSs9nnwdjsKaGCfezbdtWGT50oCxZ/JnDKUn6pH/pChQoIJ279pS7at/jXoT5fXPqZJk+7U34iJHC558vr7w+VTZs+E2e79VT1qz5QYvpq4pEdXN+kSIwgvecMsDDRJ/qT9SJSeaNV/9OR250jJttYGLVrVNLpSVcg4qV/gOHAJc6IfNFjF8aBow//1wlSbz09RrQNskM7ox6vgsM7WDu1KlTUr/uXdr+2Ij+hDFBMr9Y/5myZJYLivjaMeIkYd6sZWupd1+DRFF5eSGjj/0had/gS7Y/GvJimyNzPS3d6dOnpfJ1V2Lj4bSrB+T14Ucj15GbmrwcPHBAnnmmq3yxeLH2sVD4X1+5ijz9TG8pUaJkyGSaNm4gB/ZjYQV8r7uusvTq/WJIv4Ef3n5rirw0dAgWZSf97S9p/V9S9lIZCaNvkTDE3npzikyD0a1Y/Du/yPnyMsaS39avl+d7Py1kuLFukUV1gXWsfezpXsp4DcxfuHvi17NnF/ly6RLFj3E7x5uE8ef664Ef+m+wjScvhLqWs2wAADorSURBVHflGDFyOPDABpRmlFFpfhPGv0vLXibDRo5VZrEXLi2vurGDMcFLvyU3dkIYOwuV7tYtW7BpifGA/diHSz/ob+ZmWijnxtwBsnQxxgMw8730k5a/EDZWnujaXWqHGVu6PNlR1q37WZMmc6ThA42hc7p5qKT979kmHmnaUEhzEHhKjr397qyg9AY338aNeUm++/YbV0e+croCu/qPgU7TatVqSA/UPzchzf3/RuDE0eMyttMIWf3JcrTh0xKHZqDMqiTFpoQj/+UvWkgefPYRub52lUQ+zmD+2go1C9t/2SoH9xySbDmzSrHLS8olFcuiW/gGsEQh7CEjIECJ3EP7l2HcyI5hAGcSQP8mqn+ML7GZcoAhWlsyZz4P4xP8cIxEnbJWOYSgyeAxK3TtLgBzdr1fspeM3Bgwchmf47/SJ+PLCd36SyC9CqYvGLmZM+eU/GDkKr2s6Qe0F00LahXij8runbPQRg8hfcZ3RnJkLy158t+F+CG5q/nMCWbyV3L4yCoU5SQYqddLztzXgUt6GuUCMxflO3xomRw59AMyzBbN3NBhrkI+zslzI6Ror8S9S58Sx3Gn94FOWCCnT+xkzhGOvsHIBV4FzgMTGYxcLRUiionNLMeP/oKxeKHkzHUx4quOl2CQg7G9d/d00Az7ENzFzXQTpe+bf5Pj7zyqX18glp+BvfAufWYAb3BxWMMPfCgT2P/OC6He/OH5ROyD1b8xcomjOUPAEDAEMjYCxshNo/o5ceKEjBk9XN56YwoICx7U5AQZg+PGWaX940/KQw8104VWGiV31qNp16a5fP3lFyAMSACI1LzjThk8ZORZT9dLYMyo4fLay+P96et7ZMUjNB1BybdYYOTPD0NqI6XStdd7wYNeF8yfJ926Pu6PY9LUd6Tzk+1kz569iCWQwHHUUulSpeU9MHsD3bgxI+WViWOVeMxfIL/07PWCPN3tKTkNBh3rnPlxcbn6Z1j3HtKjkBZrC6nm557pJvM+nuOiRYE8ny605x/kFbCfOm2mSrY5z8l/yczr3vUJOYn2l1L6Th+ZSFcw95qgPYZz48eOkpfBMGX95wO+Awe/JE893g7EOgybwAXiz/LSBab/2uS3pELFa92HNPzVfIEJ7qUfrWoFLystH20K6Wkw7334N2rURJ5+trf3OdH1c2DcA+3mxEkw8FhJcF76Xn3rOyDgPZOZ2zQIxmR6XXdNgO7AMPXPo433g6nzzLN9GL26zz9bhLw8AcmSE0wKzlseJMY/oVWJdOneU5o0fVTDp9XPk4+3hQT6okTps8yNmzyS5uMcpfE7P9VB/vgD0jQR4J8rVy4ZOny0VK7C44/JXbWqN8h+ZX6JXF2hgkx6453knpK84Xj06qsTIko/X758MmTYqBTHI9eW0cdQhxzDBgwaLp2f6IDFKDd3UK+of2/81eygvv3lR6jXJ78dUR9bt+4XefLx9vLX778jvoQ4XJwJLcW1XmzaYbNuyDDid2MSFBIex4wcpnhE0v44fkQyPifEHvmdp1qBIViSlq3aRc3IZdiWzZrKcowH7FKMp9EDTXVDgN+SOo653bp0kpMYDyIpP+Pr0q1n0PGAcb8K439j0b48/Eti3uEmY0qOzP4mD9bXPNNviZKl5P2P5icL9u23X0vHdq1w9BkbohHUP+tr7PjXTE9wMiT/f72YOXSafDRyhpwGveravVc+X0v0jT/8Rkd6hPeNwMy9u3VdfZf05+Sxk2DW4bB5VhrQMpeREdi5HYzcA8tUojZ4/YPBmfeW/2PvOgCjKrruTS8kIRQBBQRRRFGUDtKlN+kdpKNYQBGQIr0rIr0GaSJKr6FKEWlKEdBPEaVaqYGEkELKf87Mvs0m2d1sQvgN3/cGsvv2val35t0378ydcwFMFsd8R4+CRACnMdHnJC72BpqWCMvYnOLtkxe0BYckKvov1VyOkpx52wDwzI7fbjDEuK7oFMgVSxA1NuYvuRd7XcX19AJQnBvWuwBFCRQz7+i7PwGELQkahyI4E49rXrCmXY9rlvwxLv0DS2F32UuoFxbBUTVSLcREnwdIvBcAbCSsa1vC2vcRVUddKQ9FfRB+62tgnrCk1SeRlvawMHLI3QIL6YxvCaRyAAgccec7WAR/jzSoOwMewMoi95EOlnxQuPrvDuvhcNCSrIc1cG7JFlwb9SZAHg+L3FUSA4tcd1rkJgtMqO1xcaT0v75s//5LlhQy0MEoPyk98+IbqL5bdSyVo5HEklJX3HH5JpBrFZR5YErAlIApgSwrARPIzYSuIajT+7WuQk/YenUTr27qyYwnpwUIbdGyjYwYRWvQhyPUqVUVq+BXUH+0BY3pAcvAPu/0/3+p/IcTx8oXsAYlkMHyfXz9pWvXnlIOQG0ubFvltvatWzfLXtAIGPMZT3C6bdqyU20TdVRJArmDAMgZbfLGy8a9WAKwgq2whYTWaHyJPbh/v/zn5x+VZVrbdlh5twlzZk+XBfNmqzPs2mzZAuXOHVih+PhIq9btAN5UlODg7HIKFlALF8wBKBOp4+LTw9NDWrfpIF9+sUzJ9Am8eL/SpLmULFVa7t69K9u2hUooqBZUhZR1QqI8+1xxWb5inUNwrFuX9kJHcjokStmyFaRFqzZSDJZw/gC0SBXx+fJl8i2207KdHJb+2fyxhX+nPALaBUdhDoDcEACmhqxyBOcA+BWGcZ0o9es3lgqVKklRUEDcvHFdtm0Nxd9mZMXJI1f3E6Vg4cKyeu1mJRdHZWTkvHJ2Bo5cBsqfQG56qRWYdtSID2TD+lVqsku5PFu8uHyxErK3E7p2bienvj+h+oX3ddly5SHjtrAGf0aBXmd/OSMrPl8mRw4fsLbfD7LfuGVHKhnTeq9zx1bYln8VJSXiBSVM7sXDKQeOPT29hSCgtaNwtnGTpvLOuwOttWJdTrIuCGx/GfY3dAstQWktz7p88fln2D59APnw/nEDp7U/6uK8v60FuHhwFhQH7ds0VVvzk5IkYtwVxyJBF6lXv1Gm9D2t3d96o6daqKBcKP+Cjz8utevUl9KlykhgUJCyYqW17IUL55LJf+2GULuWsTWrV5CbkDsFXbpUWVm07IukJtg5mjRxjKxcAet0S/m+/n5KH5UtW15ZLp49e0ZCQzdBH+2ylk/r6o2gm8hfoKCdHPUp6pIQ6BKOP2aeI0cubV2JE/UaNJIKFV9S/Xrj+jXZsW0rFn826+eKTg4aB95jW/DC6205k/qLixVclIsliIfLEB/kVxC0Gw2U88nAwCClIzh+L1y4gKuIhf/+GEtr1m3BTofUW+2Vfl7xmRp/HGK+oFLp0rUHrJsrSm7QjPwKnUP6iT1f7dSDFLl6QT9T5+QvUAC/Mi/QOp9W+jpkHMgdNWIo9MFaZKPb/+xzz0EfrLdb0a6d2+MePG5tP8dBc+jcZ0H544d77VeMhxWfL5cjh76xtj+bfzbZYEcfsABStNSvWx0WZ/yly1+1dpPqe55xFGbPnCohWOw0Ai2Re0If2gbuPmjTuonEREUzZ9X/9TG22rbvpMZmTHS0nD71vSxeHIJ6/4oYuvzCRcDXbQcUts3bPH54JUBO3EG1+0rE1dsCm0U1Ljg6uOigrBKJOannB8cDtQZ/4w/PEw/MTXrPeFcqN6umTpsfD6cErvwxXSJvHYHFqn5+EPgz+j8BHLV+PvlBjUFAMhANTJCE+CjQN+0AYPoHxoEHuJABvaoxwcGiBgw+sRMN53Lla4t0QWreGhNzXm7f4LOAcRDc4CgsQZfl7RkAaoW2GFaeqvS74Lm9fX2f+AUWx1wcO5cwOgmI3rq5EQDv72r+SSvvoOA60LVPQmcCyFUBYxT537q2WuUVmKOuSsc5EgPzj425COobUujoMc22kkrEHZy/OQDkEjDmOYHzNgEwTOA5Nva8hN3YgTZh95HFgZhBreAB+gXVflUCi/cE5/Ae1OmeBAAAdwOXLolKCOTGAshVc2NVmeTlK7XPOuKfIX/ecvzF+bft/WfcirxKOgnb8tkuLX/kwnajI+xaxFvyNNrvqPwniy9hbc1gSsCUgCkBUwJZWAImkJsJnbMSoOOkCWP42EXgp34k4ymKSQEex5ZV1znzPpVKlauqWFn9o1zp57FlFlZ/itcpUYHQBIwedLh08YI0e6UupKhmIrBUyy0zZi+Q558vkapoAqWzZk7XEx5c5cspt4U6Crt2bJOBAwDkMjB7BnQXLSf79X9fPDz0qjuBeVpdVXypciq+1ySLUGSBPFjPXAB/Z8yeL889/4LO0/LJF/T2bVrIjZtw1oB4ukX6YtVq1eXDydNSOY7btHG9jBz2vrX9lP+6TaFSpMhTyfI2fvwIq6yuHdtgK1d2GTVmglSvUdO4ZP2Oj4+XD4YMBBi0hc1VoXPX7vJe/8HWOCkPNGANwNTS/0wYEBggY8d9KC/XqpMyuuz/eo/07dMb8ZPGP7eKlwO4k5mBoM18gDcshvJPj5d623osDJmLsTNV9T8/8uTJJzt3A3ixEyhjbmEOAmioZVwrVSwCtB8MHgAwnoC2vv9f7ZI23UCLpg3kPDhymYYcuwRcnQVa4bEuAQFBMmb8RKlWPXV/67r0l+3bQ636p7MLdXFWrr1rBO85ruhshEGPLd3/OYKDpSXA7jZYCMmTN5+95Gme433YtlVTIVDKzPkeWKZMeZk6Y24qHmKOcd6bC0PmIF83yZcvr6xetzVVPBZas/pLcjPshiq/ZMnSssSJRS65ZJs2rmstP0dwTpk5JwT3emp9FDJ/jszG9nWj/9t2eFUGD3Gsj5IWhbTM+OLGhaGx4+3fY1/v2y3v9tFAnTH+53+6TAGoqjEpPjgO2lF+v0J+akyKlAboOH3mvFQUOaTLmAtgeVHIfETF/QDamLXrQxGPL/FJQevnetb7Lxi6b+asEHm+hD15zJY5M2dYn3/tO3SSQU7kkVSK60fJLXK56yFjC44LAYjOxo4a9QaM9ufOk1d27cZiiJ3Ae7AzdG5Q9iAZCZ1bo0ZqfcDxOAxUFttDt1rb3wU6t58DnUuL2QPf7LOW37XH61jAGWCn9KRTrVs0AmhOfm19523ZtjvVwsGihfNlxvSPkUg/f3q+/qa89fa7SZlYjmJjY2AN3gfUG+QGziUfwaL8QeyoSFWweeJfkcCvJ87KyKbvK72mP4zZSfLvRDz/FV8uhxhxOKh6WuYG5Q6W8TumSI4UnLn/SmPMQjMkAXLkRtDZGXlvoR/UOFAIIiA+0BMEZC8HsLQcwFiCrJ5wJnZMwsMOYwBgIGA8KCATYCdJxOJheap2KSld5CaP5G0Dy+zsMDiFpapblCTE3kQR1FQeoDc4CoAUYDDy8ARHbo7cbXCJYHIcwNqzuP6dZAssA67ZFwGKYoYNXtqwa2vwPoJnNtIQYA3O1QRW33nxk+AlP9kEL1gY78U8PgD1fk61yw3vX3QkS4vauFj6NNgFC+Fw5KHbwN2T2eCYLDC4BtoMtlyA1bGxF5H+RbTnHjifI9HmTdjNAGoEALesAKkVyM9L4Jbzfw/krwFtL+zauiCx0X8izxfR/mzArBPkxnXNkUsgV9WTVTVuM9ZbnU0uf6M/kt1/Rhqbb5ZvtN/ImzmqZwIKsbafJxGMOK6Ub1rkapmZn6YETAmYEsjKEjCB3EzonW5dYCV3HFZyeMCqF2xOePHENB6aPE/r0kaNm8m4iZMzocQHm0Vk5B2pXKE0JhucIGEygPovWLgsTVAuAs67aD3GwJVgPbFLOuZvnn8sf35YkfnYbcSEcaNk9aoVmFQxXSK4WZc73aL8Wo/O8t13mIxiAurr5ytbd+6DZVtyhxxGQbRqG/Q+qBXYIQjsn06du8mAgZq7Vp1M4yPJ2RYlwzzcZOlnK+XFkqXsptwKS72hQwao/jdSFHniKVkJiysvONmyF/q82VO+gVWwIf9pAK5qvJwaLDDS0or3+RIvOnU2dRXW1Q3r1VR8w2w/t53Pmb/IyCLVt7YWBIUB4rL/Oa5nAcCqUrV6qrjGifFjR8jqlV9igosziD9k2Chp07aDcTlTvgnizp1DCzwtzR4Z3EpNEHLIoP6WPhRlPfrtsR8c1tFVGTeuXxt8aFwAEakIGc91ImMWRr7cc+cI5IoULuyas7PQzRsVkFj4iSIqnb2Pa9euqv7W/KUiL2FRYu78xfai3te5b8C5OnHCSGzb/ws3rB4nRv9DBOplr3bdetK+Y2chaJqesGnDWhkxfIh1/JE6Ze78TxVdjaN8ZkybIos/na84nR1RrdSsVlFZvrJ+pUqXkcVLHVvkThgLfbQa+oiR8ffpkuWwgi7vqHihPjp69IiKSwdl25zoI+qS+bAuZ9YM1Ccz5y6UKlWqqd/2PiaMGymrVrK+evwPHTZGWrdtby+qbIT8RkJ+zJjPH1pvz4H8HOleZjIDlAlLPl0g8xcutavvJ44bJStXrkBMXX7Ios+VhTrT2gu9LPJg+d4+fsqJmCP9bC99Wuc0Z/YMpf/ZTmWhn06OXJZBfTAU+kA98aDwvL185NvjjvXBlk0bpMQLaevcRvVqweKelCyJWBiEPliw2G6Tvtq1XQa+19da/qOPFpCtO/bYjcuT5Oht2qi2pRcScW+VkSWgCkoZbOVP4OHI0ZMO+5+6grzt3CXibLdGyjLM3w+fBM58+5OMbfmBGm+2tVfAGMY/518YtPxQ/xHREvQ5T8RpPqCdNH+nrXHB/H7IJKCpFQjkEkTVQfU/+jweVqXZc1RXgCgHQCIsWsOvbwZQeRmqH+Ap0mQLKgcwNR9AUYC8d36QqKhfFRjKB/YjeTEu3IPUEHKDgQSpD+jEjOlu39gIii69OOvpRSBXW+SyBomwBOZc3s3NB8e0tnWD07GfQZmARTVa32I4urv7Y2deK9TbT8cB4KqsXwFIx0RdBIDqizlCLqw5uIMd4RYoE/Qup7j4cLkTvhdx/kD+niwM+SUClG2O+Pnwwx07407LPYDJwQCXExJjcd0DDs+2AsS+gKuY2LrDl4GbH5ydaWoFyish/g7mOdlV3fhxL/YS8gOnMOrnhsXUsBuwyCUIDRBbPzfRCAbL7aV/6E9D/hCxqpslU6OqNucYwcgNxwqAVydUEpZgvYXVfJw58yw/XSu/yHNLEd8MpgRMCZgSMCWQlSWA9wv1yMjKdczydatWqayER4SrenIlVD8wrY9SPDb1E7vo08VkFbabZ/Xw119/AgR6WU8IOBvAivjm0N1SoODjTqu+dvWXMm7McIftNxJ3g7VR33f7Gz+t37dv35L6dapj0hSlyiZg8uni5dbr9g4OHzogb7ze3Xpp+Igx0rJ1O+tv24Od2wHkgl+UgfOe4KBgODPbbddqzzad7TGt1ubPo9Wfnkg1bNxUJjgB58kpW7liScTneNBhFvgHK1dxbJm9ZhXkCFCUSWjM3W/AIOVMykif0W/yQCpeWGTwWMGCErp1t8OsFIUBqBWUMTn6vza2Yk/+ZIbD+LzwHbgYX+/Z2dr/HTt1loGDPnCaJr0X9VZqUito+ffo1Vv6pNNLPctU4+a1bhAwp7Wg78D28ENHTuIlgbPejAeDa5OdV6BAftmybY/TzFo0bSgXzuMFCH1duBC2M2M7fmaFnt06gvfzqGpfgQKFMNa/yqysk+UTFRWlnHatWL4MCzl0DMKxzj8MXnwb+u+550oAaOstNWrWhth53XEgB3DjhrXl+hXQu2D80TJl2fIv5YUX7S+YGDnREpLj0BE/LuMRyL15CxZCMKMpVbosOHLtA7lKH9WuJtExUar8smXLyUKX9ZFu/7DhY6VVG/v6yLDIVc8MRK9Tuz7usZlGU+x+s22v9eyKa3r8d+jURd63c49p+dWSa1evWuW/dPlKl+T37ZHD2DlSJVX5lEe9OpBHFBYqUD5pXBYu/ixVPNsThw4ekLd6d8Mp3d/DnOhn23SuHttSrTBNRpwfMh31wZt4jiip4oP0GYeOfH/f+qAH7sEToLdg+/ND525xoHPpBLEu6IyU4zJWAuL67PNVAIv57EgdPlu6WKZ8PNF6YehwLJqBtidlaNOqifwKjmRm6ImFw4NHTjgEclOmNX//90rg6qUrMrhOX4m5C7AKehqGiwpA4zhRrwR8LhLIhQqnRST1r9I5iEeqLcBg8mTZZ2XkuvG4ru/t/15p/Xe27Mrv0+Eg7Ah0nFeq/k+AdWxwjmpwKkbLVvY8HJqFhUp09AWAtaSB8lP0Bl4+hRRwGgEHZpHgkhVQEBAQpbMzd3c6Roa9KKx7ExKicQggV1nN7kM+l1Q+Xl4BcHbWBqAnrH45CWJ8vpJyPGIMxtz9BdRlh8F7q585PO/pkQPOxlqrcZiQcBdAKvhnPfMiPgDpBL470IrcG9dj8C7xE3aVlEP5cRjK0XI3/IBERv6CKGhzfIz4+j4GwLo+MNZsKNkdoO0Oxf8b/Egz1N8XxXkBdD4MAPgU8kPbcC+4ix/KJ5DLMsgZfBaA9qOQSW7VfvL2ak5drcjDrq4EtQIsegEKq2c9hxPaQTmyjTyX3vuPaWyD8Uufpxz5p+dfqKT+bSlLxXWhfJNawVbC5rEpAVMCpgSypgRMIDcT+uXlKuUlDC+5fHZy7pv0UOUxT+KBiknKk08WFfI2ZvVASoB6tavqulsqy222Tz5V1GnVNZA7wmH79apxAvgUeykqg5SZ7QBH7KD3CbTqyc34SZ9Iw0avpIyW7DcnfRXLPC8xeBGmqLt3tw8SMxGBXDo7YwU5gWrWvDW2xo5Pll9aP+bC2dkCOjtT0nGTKdNmSc1adZ0mq12zsly/BktljAG/bH5y4NBxK42DvYRHv/sWln2dVAm83vuNPtL7zT72oqbr3EjwQG5cv1q1nzQSx07+rORgL5Mky2N9dfKU6VKnbgN7Ua3naPVbD2CEMf6bN2+lth5bI2TCwTxsn59PZ2cW+dNL/Vt9+qU7559/+o90aNtc1VW9QGDsHDv5k9N+caUQzbW5RkX1BCh81ImMGal5kwZy8fx5DI1EALmFwaO505ViXIozGv29nryf0D/cjng8jbq4lKmTSLTo2457ePmyJUIHWxCp6iVD/xn3P7mo6dgrZ65cDnP74fRJeRXb141AfuyQRc5BQyNuWt81qlaAN+owFe1FUivYsWTkRW3BT33EkCgTJk2BPmqifzr4pD6qULaEcoTF9jtatGJyUkFwLHP8sf/pEKxuPVfvMT5ZoMNaQIeNTq3DTkN+XSA/4/lTtmxFWXif8qN+HjwQ9xoaxvtvgov6uXxZ0PSAi5z9373Xa9I3E7nWaaFPXaXbCSC3JzizM2CRS4d67Vs3U/3ABhKbOvr9z5mgD8DFvWGVaru6B0/95FDnTv5wAvjMF2Nk6Odf+w4A6YcM41BJFbpbuNGpa72gy3ftOwRudliepQjDhw6SzVvWqfIp/y7de0i/97Cl3gz/0xJIwJbv8W2Hy9kjP2NbPCdEuIPwRT2kxx+OLRLSZ5J+YOpEFSA58+eWj/fOFm9/H8tF8+thkoCVWgHWr9betvQ/wdfA4Crwp1AC4wAWtbS6jTwt4bf2Iyp2GIASIXuOelgUKgQd6S0RBEgjTgIz1Fa0ufK0FU9Y5CZi3hELC9WI29+gDCDCGDgJcXcVAEpZKWqFXO2gE7W1qrLIRVnUgELr3bBtAFJ/Q/kKTWYSBb4GgdOWzsjiAeLeg4M0L99iqEcQrhqjllQKlwHa/iDZc+IdAoBrAszM70Z+BzqJY6rOiQkxAKMrYSdfSUv5oHaI/g15JGCH1uMAewPwB27d2L8BYu+S+NjbqBMWMQDwBgPIdafc0N5IAM0sNTB7TYCz0Uq/kxICNUb73eTmNU2tIIloo+VdkPeQNUAvW+vt7P6zNI1pbZ2Z2aROyhJxjfL1XBklsJx0lP9E8aXW/MwDUwKmBEwJmBLImhIwgdxM6JfO4KykwxD1+qUmxXxgqv/q+cznLx++DRq+osCATCjygWZBC7tK5V9gra2LudNnzgX/ai2n5a5dvVLGjsaLJxtrp/3MjC/cXbv1lHftvEwuWRQi0z+ZrF4mkFy+XLNJOe1yWiguNgGH5eVLF5Czm9Rv0FgmfvSJ3SQayH2XVVNh4OAPpEPHLnbjOjpJJ2AL5s1UZbFfV8MhUNGiTzuKrs63Apfhud9+5UxKihZ7RlatcW6V/QscVrVrRQBby58gbmYAuRPH6W3RRvtPnIZlQrIZZVIzaHlMp24czhQYHZfRotxZIJBXrtRz1v5v2qyljB4z0VmSdF8jrcL8udhKTdkgNYHcjDg7oxOtnj1eVX3CBgYGBco3B4+nuz4pE0wcNxpbzz9XMqOcj58849SqT3PknlPZFHriCdm4KfMscieMAy0AtsGrLkRl0qpLyrbcz2/Kd9nSRfINuJN5z6thZrn/KRc6xSKA6sgZ2Mb1a+CQbqh1/NFRZGZxdFupFVARZxy51EfToI9Qff6XL0GHQgd3aQWljy5fVGnq128EfTTVbhK9WEILXOaejnusNKyk8I/92qxFKxk1eoJKb/uxAfIbPXKo9fkzYtR4yK+1bZR0Hy+BQywlD92jFv3sijzqyO+gAmBn1sczkCB+ZoUkZ2dqlGWYWuEYrGZpTc/3aIJZgYHQB4dO3Hc1rTqXXYz2nzh91qHO5TOiVbNG1udf7tx5ZAd4u1PuErh584bUqlEJ2aGyyLdatZoyY9Y8u3Vds+oL7O4Ymez+exFW7XwGV61eA0CKl9105sn/fgkc3/GtTO0xUdntsbXqOWEZ/9QvHLLAo/TYYQSc0EOOIBWsLh/PK5P3zACIBktIMzx0Erj6Jzhyww4B8fNRfZ2s/wGS+voVkmzZawP09EfbOBDiAOb+hB0ZnDd6gVrhJUVJ4AZg8074frkbAatVpKNFbC5QK3gAyOWgibv3J4DcA0rvceTQijY+Dha60LOeyDs4N6x3kV8CwNa4mEuK09bPVz9X4uIiAbxuB0ftP7Da5XzYDfyzxQGa1lLx4+/9g7K/hXPOUgBfC6F8GnRgoAJkjVB8uFckRy4sCKMsLM+B/uEngLL7UC9Y7WKhPQdAXlrTIqF6qrnD1lwtZuA3HZVx/JMjOPz2btAunEE6gM/IO2eeTsgTzswAjIbDGvlezO8SnLMxZMXFNL7n4DIjIyhnZwCctcWxcRYXeIgbSj+5lIStz5+07j8mVunQLt6TTK3uWHWD6rmBTUnWspJqlXb5Jkcu5WoGUwKmBEwJZG0JmEBuJvTP0iULZdrHH6lnpPEItzyj8aDXD2o+2adMmwlv4fUyocQHn0XZ0sXBp4pJmZoluGGL/FDp2Kmr04LDw8P11lDEIkCoXjRx/MuZn+T9/gBQ1RY9Arm9AOQOTJWXFXjixATLydyK7QueSf1KwTxZHcvExzJh4QRGbR9nGlx/AVy15Ky1F3bYUCvw+iQALPTgnZ6gqRVmWyZcojy7P5UGkNu65SvY3srtXAByiz4Leo1NTos8CyCXnsZVQDt7v9E3XUDuhfPnlEXkuXPnsLX6inBLdDTA+d9+OyvXaBlsCbTQNBy8GeeMb7XtG5bHRv/Tg31a7YyNjZXyZQDkWnqsCSxyR8MZUGYGw1IYtxUm3BnfSr37q53Sv9/blpomSP78j8uW7btdriplfObMz6BF+E2uQMbhsPCMio4BYK9lbNz/J047B3JbNm0EZ2dnlcwI5G7IAJCr6/IT8jkntIoOv3VLuLX+17Nn5fr1K2qKT/2TVl1cbnw6Il66dFFIubBuzSo4DonBcKJkdKA17OKlK1IBVbw69ZOPhHrVGH8hcOqVWY7zalYHtcLNm6oSpUqBI9cBtQL10SqC8lQsCCXg4Iy8t+qVyUb/qENcp/UNPkFfQjoLXfWSpRxb/M6BdT8dpNG+hmVwUSite0wtlsARpTH+mzVvCQd8qRdLpk+dDK7gEOvzJzPkR1BylbEwgPFEh2/kJU/ZfraFFq0KBELLCJJy/FH/vfBiGejnL3E2c4KtPqDQM+r8kBy1A/r31XJFXQs8Dn2w9SuXK8l78Gc85/hNOovw22FyNypazgOcvQq+aqP9x0/+Yne8GwV16tBKfjx9Wj3/eC7EDje9AumHY5ED7eUr+6TJ06Ve/YZGFsm+STXSAwD1yRPHrc9fI0IAwGrSedRr0FDx0Ht6csO8Gf5nJIAbd8GAuXJg1VcSB+CK94/SKxxYuFdVsHzxmGONuo/BExO0UvUrSL+Fg9Rv8+Phk8CV32coagVanarOt3yqZzS4YHkuOEdtPPOKQcfHWebfAivYMOCe4Ir1BAcuLGnp1OsOLG4j75yEzgetAMbPI/naIjmuY8SQpiEhLkIV4ebhB8D3mESD3oAWsqRWyJG7NfLhYgCB4h8kNuYvgLuWeTmsWGNgJRt+czfqAJAWdQ0IqgRL4dKIfw9x/1R0CAGBFQDmlgC3L6yFUT7B1+tXV6GekZIjD4BiUEPQWVl0zHm5fXM7DGlRtncu5TTNHXVSQC45cVFGIi1n8QBjnejYj07UYgBeR9zaq/L3AEevdnbGOsfLnYgDaNOPijM4AOB2Yjw4e5FMP/8S5eb11XDUBiAXJy1wq3oe8NbShhRa1vip7i4tf+f3HzLSkY0Dy2/1hY+k8lEUm2C5kJ7yizy7lFUygykBUwKmBEwJZGEJmEBuJnQOX5a6dm6PFzBwRFkmugagy+csH6p1sGWWW2cfllAX3JDX/vlHNYdzgA5wVvT+4GEZqv7JkyekW+d26oWf8uja3b5F7ttv9JSDB/arqQkL0pMPNeexTHB40vLHSlkOeVK/YhAohcXrOvsWrzt3bAOgDGdnzANh0uRpDl+AdYzUn0kAp762ei0scp9+OnVEmzOtWzRWICoBj6dV/VwAcsFtaLT/9TfeBpDb1ybH1Id//H4Z29q3yNbQzQpMSDn+KDeWb4xH5nD8lGOQkZbHIXDEpNIhriuWx3Fx97RFriomUZoqIDc1yMSyMxoM7l5jkPToCY7cd95Ld3baSRItqykUN8VFuQyclM7C75cvy7Ztm4ULAsrCWqVkiqTxpwSGM4b8v3di9cyULcGRex5gMGtRuLBrzs6Yjv29desW2b6V/Q1qBvwz2sLrRvnMWI139P+JU44tsJnmQQbybg8d3B+A0gnr/cc2Dx4yXNp1gGV0itD37d7yzb49SpyMt3XHXnnssfwpYmXs58vVKsitMLyMIrkzILcP9NEBiz6iylD3Dw/UD102D3nCkfxpwUvHhvYCqRVo3a/Tu7YopIBcUMmoyiNlUwC59qze+779uuz/eq+Kx/7fsn0PFisK2KuGy+fe6t1DDh78Jl3ttx1/ruo/lyuEiFqGBtVNonQHtUJG9IGmuUjaaUGrVXIKOwvqHoS+3bE9VDksTOv+Y/tPONG5LIv0RGPHjFDFUv+3aN1Who8cm6wa7/Z9Q/bt1YtO/n7+smf/EbXgmSySzY/rcEA6/IP3wQN80DoeeJnj36hznrz5pHWb9so5ZVD27DapzcOsKoF7cQly+06U3I2JUz0ZAIqDAF8POOpzHZCPuRstC96bJd+FHlYgHNvKccE/YrkEgaz6zvKb4JYn6DwGfTFKir8EXWSGh1ICmlrhEEBPOiJjEzCHUJMFHOE3bGfhKCxQgsAh6+WVF1hnvAYFLTQHhGipP9w9AwHk7ge1wgmki1eDJle+NsoBGPNhnm5IwyI8APqGAxC9C9CXcT09AYrCIjcRXLQERaPgbCzy9ncos5b4+z8L2o9Y1M8bDsM2AUy9jEp5IH4T1OcxpEmUWHD2ht0IBYgLK93AygBr4SQN9YxPvANKg9UoIwGO0VpoS1lQNsQBJA4L2wKL4EhY9ZaXbIFlMc/2RPvvya2bm5E2Cm2CFQmWKvyzFRe/gJKwII5FPrESdn09HNneUFbEBHKVRS5kcCf8kGq7l09eWOW+gnYH4iwAZUoHjb51Hc7O4rhwDCtgCkFPGnDAoKFV+/JXotTRdFSL/FUypDSyYob8ZQk4pFWxUb6lS3X8pETWyIxnr/wnTWdnhkTNb1MCpgRMCWRZCZhAbiZ1TUREhEyeNE42bV6vaIj4sOZEg5PeLt1ekzfe6vNQORnp17e37N27F9LhhEDg/KaazJ63MEPSIpDbtRN5sDiLcIc8COSmtsjt2f1VOQaP72oyiRkQt2EZ5TOlETh51NMULWPmqaza8NZRumxZWbRkhRE12TeB3EEDyHmJbVRo1IcfObZkSpbQ5ocBvhjlrwZ38FNpcAcTyKV1JNtf9Om0LXINagWj/Wlx5K5bu1omjBuBLWyYREMUpMEyxh9lyRV+P18fWETG6TiW9p9wYh1m69SN/e9KOw2QySi/iQOQyUac6T4kAEtqBUP+PTJIraCBrn0ony8jbsqZXL/+jq2LKOPx40biBQCWKQ7Gn6+vH6xV4sHNxu19emwSPE25Ndq20aRWoBUf21O4MDhyXXB2tm7tKvT3KFUX3gm249/of1pK3gOwzvooCw/cT/+GRa5tW2mx3RYLFBcvoL0cVHCgU7lKFZkN538pQ6/uneTo0aOMRFHK7q+PSM6cOVNGy9Bv7ezshiq/ZKlSsmSZfQvRXj06y9HvoI9ULZKKctT/qlEp7r/SpaGPln6RlNjmKDlNixus+ze7ZJFbHtQKxvhv6oBaoRd06VGLLmX/7wGHqjNOYptqOTzsBSoS8nenp/2G/uEbLfVfydLllBW2w0LSeSHJ+SGUHtrZ8/WMUa280+cN2b9vN+TKekIfdO4OJ5ODHdZm3TroAwCu8dCp9u4/Dhof6FzqCwJuRvuPp6EP7tyJkDovVwZXIxzs4WbOHpRdvtp3EMCFpkAg7dHLVcvBsoxAgcgrTZvLmHEfOqyn7QU+/75Y8RkWU45a7z9D/+nxlCh58uUF9cVU4bg1Q9aTwNWbkfL19xdk/6nLcubSdbkZHi3R8RgJAFb9fLzlkRyB8kzBnFKlxKNS7YX88kh2WBumEeJi42TDjNWybcEmiYUVOZ8otJbU45q/jDsexeDY3cNN2o3oJg16kP7JDA+rBK78MVPu3DqowE81YVHaj1pH97fuf4KtOeD88Xn4d3gacxl/XAfEiyGHl0eAnDGwUo0CkHkAVraXoFegSaCHc+drj+QB6v3HmH9QYWnr3T3gqv0BaWEVawC5sHrVQO4pUB98LX7+xcBtC5oZjEMCubHRfwAA3qZ+587TEVMH0kG4SfTd/0gYrHV9ffJIUPZ6oNXNhcELG+B7lwDwbkb5HsinARw9FlYWuQmwJr55fS0A22jFnevlWwALFu6w7L2oAOEEWB5zjINUAe19RjlCSwAwTCqJiFtbQc1wDhCvr2TP2xF5w8oXVsQR4YcBTJNaz1uy56oLioenIEnMu5AH3/9uXlsFjvgbyIPvKdTauLdwnnJhSfocz/Ppk1L+lvtPPT8RBYGvUUr+6peRAvkgP/y3gMXsQ12+rfx1Wa6VX6T4MlWC+WFKwJSAKQFTAllXAiaQm8l9c+niBfnxPz/Ilb//lscLF1b0AI8++lgml/Lgs1sYMldmzSC3o55IeHp6yMYtuzJk1aWA3Fex1QqBq91daJHbLzWQO2zoQNmyaSPnOGpCsxkevgsUKKjSufqhQGAHkQ0gV72so1mTpsAit579LakOshBuh6azM86WOGF1ZTt0K1rk/vqLyvJpUiuss2+hZ5SpqBUsHLmUxOu9+2AhwL5FbgjqwjoxsKcYCNg0fqWpvFSpiuSFpVW+fI/CuiGbTBw/WlZ9Sc5U1h3WYT84ttA0KCSM/nfF2V1sbAyoFUroSqAMOmKyx99piZChL205R0thLf8evXrDuVH6LHJJM1GreiWJjIpUdeCUd8bsEKlarYbdOpEreM7saWoKribFGJ+5cueShg2bYIEDMoZ8rTIeZ+HIRZ4c7WlZ4GkgFxa5GEuFixQBtcJ2u3UwTuq6oL8t7ed5ApyNXmkmFV+qLPketakL+nvll59bkibK9074OY38H/T33j1fSb933lTjjy8dOXPlBMh4JFWxI2BBuGnTBpzXcly+YrU8X+LFVPEycoLUCmE3bqqXHkV94ADI/WDIAAndshFFoKKoR2brI2VdPhfOzpA3+38NF4WKFnXaJINaweh/Wr2PskNfMmLYINm0cb01r89gbV7ihZLW3xk5UPLYDN1FcWD8bd4C/Vww8/RzRupEaoX5kCEDR0rPXul3dhZ19y44ZyuDGgVOeGCaxOfPjNkLHOoD6tzZ1AccwJZAnUtHeJUqV4U+oM59DDrXXy24kI5C105bxTtb2GF2w4e+L5uxIGyMuxmzQqRa9Rq8JHt275L33n1LyZ/lz12wWN336qKLH3/+8bvs2rlNvtq1U3788bR1/LmRgxLt9/b2wcLdZilUqLCLOZrRHrQE/rx6W0LWHZH1e8/I9UiATT6eAMG8xQdWuH7ZfNSigZc3eEZhdXgvzg20HnBW5e0ujcsVlM61ikr+3AFpVvHCD+dlW8hmOb33hESGhQP4wvgGgKTHIWA2gGpFSjwlzd5tLWXqVUgzPzNC1pYALXLDbx2GBamXev4AdcT9b/S2Bvu03gLgCBDSHVy4tDalBS/NtQmy0rKVnLdusGil0zxjtHh6wdGZgoQNGehr7oBJ4xA/MS5G6TAMMozjQEv5ACjjYiUhPlKBrh6eHLPqYaMyibsXrqrDvFm+G9DM+MQYxI9S8TzggA1e2FQKOmuLi0e9cIVWwKSPUHWDzrwXF46aIQsVH9QQOE4A7VN8IhYxbNrvBgDZHRy+xjsFy2E81snTJxB1YUrApTyP8hhI06Dko67o2sejPFofa9nQMlnPv1k5nlNn+CxxIn8dk5myRQhWc3n90/g05M/ftsf8ld7yizxnArmGXM1vUwKmBEwJZFUJmEBuVu2Zf7leJ04ckx5dOtjUIlHadngVW6FH2Jxz7VADubDIRXROJhw5O5s54xNZBACZ0x9MdWR+yGKpULGSa4W4EMtwdsZacC08I9QKyQFOd1m7fos8mYZFbqsWryggl+0vWrSYQ+oHowkayG2qpMBzjqgVCNJNGj9KtYYycwe4Mgj907J1O1hRpN5eaXXEZWl/mtQK8zRAwjq4AlgTZCqPbd+aG9lNmjkAmZhfRoPBialHkrv0eq23vNWnX7qy2wBrutEjP4AU9ETb28dHdu87LAEBqV92yZFKueny0INAeQYNGS4tW7W1WsnZFj4J4OmXXy5XOaM7nILlTNcC1ArnQK3AyfzjhYvIRicWuexvgvE64DUJ1iaD4NXecX9r53a6lbDIPeWYSsOS6QP/uga+0Do1sQXSMrohUVjbHgYYDUsam0CndgvmknZAh/GTPlZAmfH7fr5tqRVKgiN3iQOO3FnQR5+GzLMUlSjzQpZBH710P0UnS6ut+2cpmxz2/+p1BHKd07RYgVw1et2leYuWMtKOszOCxAvmzLK897nJ+EmTpRGAxvsJs2ZOlYULqJ8ZEmU++FsrVMg8eeh80/c5H2OEY4VjnNZNPV97MwP6gI7hhqBFelSSB5n6IFu21PpgJe7tiePHqPbzFdwD7/IDBg1TtAR2dS7u15VYPKO8ONaPOeElx2UVjoNTuEe3VxGfGkqkYeOmMn7iZHVMioTNlgWOR3LnlZ17vrECDSpCOj/OgNd31sxpcnD/Xmv7KcuKWAScO39ROnMzoz8ICXy26ah8tGSfXIuIA/gEEMnbU7yx48I/IJsCcX39ceznB75qL/GH4zEfWm/jORUOwPePG1HiiR0ifZs8I22qFnGpejf+ui5nj52Ryz/BSvEKuD0BMOUpmFeKlX1Wni73DEAsWk+a4WGXgKZWOAw1BsASdz/3JilQUWke4wlttNKYLfE3NRP0GUFFbL/SepPaDXEsXyoWfircUcXTuoznVVoVkb9UqnSWb8mDQKpZ/gOT/5PFl6j+MT9MCZgSMCVgSiDrSsAEcrNu3/yrNSMY1+yVenL50kUAc6gKXgx88ZKwbcfX8PSaM111O3Xqe+nSCZ5jMaFDNqBWsO/sbN2alTJm9HBr3pnpqZ6ZaovcdywTnwSZBM7ijFjkhiwAJ6Oy3HLNIrcNLHLP0iIX7S9WzDFnptFwUitwCzoD58Wvv9EnlbMz9k/DujXk73/+UrE4tR4/6ROAXY63O04cNwbOipZb2+9sm69h+arm5ej/NQCs0waZwJGLbd8EMDnHbtbMviMmtiujQYFf8wFQWeSfXotcWt+1adUUHLMY16gEX0baduxkd4GCMm5Qt7r88ze5oimJBJkwcQqAFceA2Pixo2QNHULxHQMFOAPLKYOWTQDkXvwNAhMpXNgxR65RlysGbzXaP+FD1MUJODdhnHbWpfoD1c8KFrnht29LtSrlMa75AqjlvxscnylpE7Zs3iDDYJlojL9OXbrJgIFDKLL7Di9XqwiO3Buq/FIly8riz+xTH5DCYuyoYVb9N3zkGAXg33cFLBlYwVaMFVbGFYeC1sUSy/gnR649Z2eUHy079Qu3SEclv6H3VfW10M/jqJ/RKbz/lH7Ggsa/GYyFHQ16uoEjN32c2dQHbVs3lcuXL+mxhsa0bd9RhgwdmapZ6h6sUwPODf+26p+0Fhh4D67GAgzUDIQGC/00nB+yUJbTpFEd+R082Ezm5x8ge/cfVotzNau9JOERt1T5r6JP+w+8vz5leQyHDx0QctTHY1syA62Gvz12GotV3uq3+fH/LwFScgz+ZJMs3ngcXKWwNFQgrjecNOEPNAreAG+9/GCN6+8H6iQAuFiA8PHzFn9c9/UDxycsdD0BdP1xLVLOXboprSsUlMFtS8ICkgrHDP/rErj6x3SJCAN1kEfSPc5nshGoexg4/6dVqoJ6qciULgN8q85pWFYBwLimLvNDWYyq1MgA34yr8uE5ZqD1jE7AczqY5RuS0FLir39L/k8WX5pUGfPIlIApAVMCpgSypARMIDdLdkvWqNSSRQtkGryfc0qBeZiakHUGv22/995PVwVtnZ1xOkjOYHscueSjfK17ZxSnJ4e1atWRKdNAY5BJgU6qBg80gFyRiR9NlfoNGqUrd70dejaqSJ5dd1kNR0ZFny7mNA9SK5z77ayakBVD3JVrNzuNry1y4exMwTAAcu1QK1y7ekXq1KqGfPTUtyC2OHPrt7MwFFvFt2GruLagcA4y0vJ4ASxyde7k73QFyI0FkPu8pU4PyCIXFnjzYGloyL9Hz9fg3Ki/s2ZbrxEgGTvqA1m3bo3xLgLuNE/I7SuxR39y9co/Urd2VaTX479ggcdlUxqe7G234xNAdUZfwYq1bNZIjQ2+FBUo+Liqi7XCNgesSz04IDT6oxD6e2OadRkooaGkBtAvBce+/xnbDOGRORNCRHi4/AxrvvLlK6Yrt2++3iN94MhMqRM0JjAoUPYfPKZeCm0z+vGHU/Jqh1bW9gbA+mzbzv1waIItjfcZNJALagWUX6pMGXC22gdyqY/IC2v0f82adaGPkqzU77MaSTQtqAj73xWrdzoULFvqeev4b9qshYweOzFVVX784bS82h7ys2A2AbAu3bpjnwQFYVtqBoOWB/Qz7wfov5p16suUqUlW0xnM9r6SGQtOFrQA1AquU60ofTB6mKxbs0rJn/eWpwf0wTZn+oA6V7e/YKHCsil0l9P6fwC6INJzGOPdVat4WoLPmjHFOv4//mSGBAfnEPLIG+WvWL1Rnn22uNPy03NxyKD3ZHvoFmSvn7+r8ZxK69mWnvzNuK5LIBZ892+PWy1rv/oPEsHpFEBZD1jauqtvbvkGtQKBXPAw0zrXB4AugV0/fPsS5EU8XwC2OJQALze5FX5XTp29IfWfyyXju1eEJTlHpBn+lyVw9fcZEnH7MHSftuBWsoASJJc554jG3NIKtlJB4rSaP1rmv8YcVX9DL1oy0XEQF88fdY5pERhPeyXAD0t+NgivOmeWnzXkX8QEctWYNT9MCZgSMCWQlSXwfwAAAP//D63IKQAAQABJREFU7F0HYFVF2j2vphMSeofQpBdBEfu69l6xr6i4upa1rN21l3WxLKBY1vW3uwp2xYZrWwELvXdCTwKk97zkP2fuuy8vIQnB+lZnIO/eO3dmvm/OzL25Ofd7Zzw1TLDJItAAAgX5+TjphKOwfVsOz9agxuPRBpdddiUu/OOfGqjRcNa8eXMw9pzTVdWk88ZeiCuvvm6nwtXV1TjhuCOwIXMdy9KWpwYvvfw6+g8YuFPZ+hnT3nsbhx9xNHw+X/1TkeOPPngf1137Zx7LEw/uH/+wqRMp0IydyY9MwD+feJRYOIWnvvYuevXu02TNU046GqtXrjRW+/Tpi1dfe6fJ8iuWL8Nppxxv+q9KF19yGS7+0xV16ixcMA/nnH0aIdKYVOOY40/EXff8vU6Z6ANd5ocdsj9ycrKZ7fR/zvxl8Hq90cUi+489OhFPPPGIKaquTn3jPfTs1TtyvqGdysoK7DWcY0VbmisnnHgybr/zvoaKfu88+fXk449E8L/wwktw2RVX7bK99eszccetN2H27G9Z1um/h9txF1+GP12qObFzWjB/Hs4VxuZUDY45btcYH/H7A5CdtdX0X/XmLFgOj66bRtLJJx6NNatW0BMP/P4AZn07n1v/TqUXLZyPs886NTIexxx3wi7H+3COd3Y2x5vXkYf/duXLTkabyLjv3jsw9dV/Y/wDE/C73x/WRMnaU6WlpTjr9JOxZs1KZsqjGuw5cm889fQLtYWi9s4YcwKWLlnCcko1uPSKq3HhuEuiSjS8u4FjvW3bNgwbvmeDBX53wN7YkZtr7A8Ztieeee7fDZYLhULm/rd+3Vqed+b0Cy9OxcBBgxssH5353rtv4Ygjj2nyfvTYoxPwxOOPGj80QlNf3/W9pKKiHHvvOSgy/0844RReY/dGm47snznmRCxZvDgy/pdefhUuvKgZ+G1Yz3v+NgwdNjzSlnZ0fz7+2MOxkfi6978XX3oNAwYOqlOuoYNp776NI446ptH7TUN1mpP3+ORJeGLyRPaRs4kTZRznh/q5q+TcD27k/eC7CP6qc9HFlzZ6P1i4YD7O4TWo+ShbxxxzPO6+d3yjpnTPPfwQ3g9ytrKOZjvvB03cc6Mbys7OwuGHHsBbu/lNiN8fejjatu+AF59/xtjvkdETr7/1fnSVRvc1j5v6vehWnPiPB/D0v550+sfPZ557eac54Ja1258Wgdsf/QCTXv4K1Rw7r4+/GwJ+eOKC8AUC/P0QhDcQhCcYRDAYDz/zg4kJ5ic+Ph7B+DjE8yfO70HAU404bxUSAx7kFRRj3tJt+OOh3XHFicN+2g7Y1mMegZyNE5CfNws+bwDVvN7NfY1ea6tP/saL5OqoOvz87+WNzDx2spRX5fj86d5/zTn9Scmypj1T1mlH9z8lt2Wv2uSRu7X29ZQhfKJRclD5JfDP6P+M8cR+WAQsAhYBi0DsIuCxRG7sDk4sePafTz7CVVde5jxcOM9nxq2zzjkP11x7Y5MklQqWl5fhheeewaQJD4XLVuPcseNwVQNErsq/8foU3HnbTeYRUk81I/faC48+/jT/YAnqdIPpHw+PxzNP/5Pk8LU4j203lj7+kETuX66ItH3/A7tP5Ip8eZLki3ko5QPr1DenodcuCM5TTzoGK1esMP3vTdL31debJnKXk8gdc8px5qnOwyfji/54OS65tC6Ru3nzJhx12EGmTfkybPgI/N+zLzXWdTgE6KM8Xx3p/5wFuyByH3sEsl/Np/bXmkEyGSJ32MAIyXPCiY2TTI06uosTj5O0eYJ+ufiP4wuFpoibiooKTHnlJTP/ysvL6/R/1Oj9MPnxpxoll4Tx0UccZPqvx+nhw0fi6WdfbNTDx+jbk5NrSWYVnD1vaZMkysUXjcXXM//LseafM/yj+423P0SPHhk72XDG+2COt3Nq2J705ZnGfRHB9fhjk8x162AFzF3YNKm8k9FGMjQ/zzjtBEMyePgi4Jxzx5oxiIuLa6QG+AdjHm6/9UZ89un0yPyTc4898TT24Tg0lD795GNcfdWfIvgnJSbjkceeNHO9ofLKW7liOS790ziEqqrw5jsfIiUlZaeiBx8wCrk7dpi/mIYaIvflncq4Gbof3X7bzZH734iRe+GxJ59GgERKY8m9H+ke9we+tGosTQ6/lNAfaRr/KW+8s8uXQu7LEnf+n3jyqbjtjnsbNGHwu/LS8LUCYtECEx55HMP3HNFgeWWuWrkCf7rkAlRXhfBGA/i9/tqruOv2WyLX38i9RmHyE/9qEo8JDz+A/yNBePVfrse5513QqO3vc0JzXHPdTSL6m3qxU1lZiVf+/QIemfAwyvi7ScnFf9To0ezL0+HfU26LtVtzPzj8YJMh/IXj0880fs81JDP9c68/vdCZPX9po/ebWkvO3uWXXoT/fvmpmf/xvLbi4xJQUJBnTl56OV+mXvSn+lV2Ov72m1m45qrLcNqYs3iNXtlo30Q6n3fOaVgwfz7bcCicd6dNR+cuXXdq02b8tAhMn8n767Uvoor3MI/es/Ie6yeB6+M9xxcXgJcv/HzBOBK8fh7Hm32/CNwE/nCOxCXxJyEOAdYNIISgp4o/ISSRzF23eQcy123DCzccij37tPtpO7K7rVeHULFuMWoqSuBv1wO+tBjzb3f7E+PlszdORGHeTM4x/i4TM8vnD/NL0dyxeKwbF+eQeFmTtGV2JIUJWx2Hi5od01SkUHjHzQyTvo4JNRZufBf2TUkWdZ9/TKv17BvXWMY1VccFN/MH2Hd8jmr1V24/o/+zUZ21uxYBi4BFwCIQiwhYIjcWRyXGfLr7zlvx2qsv8wGJb9nDDy96/NpvvwNIyl6IvfjHfHRS1NiypUvxHxIxb70xFbl5JE3ME6Dz0Hbe2IsM6Rpdx90XUXEU/1jOyckxf2DrXX7//gMw/sGJ6NS5i1vMbBV19+D4e/HB++8qKBXx/OPlnWmfoE2btnXKuQcffjAN15uIXCda4P4H/oHDDj/KPd2s7WOMyH1SEbksrQfHV0lwipxtKp1y8jFYRSJXD619+uzRzIjc4yL9v/iSyxmRe/lOJvYbNQxFxcXm4Vb9v/WOu3HSyafVKbdj+3ZMmvQQ3nhtirHvnHT6P7uJ6DCH+BUJYR6PmxUtWIdkoqGfhMhVpLAictm+PDvokENx5JFHh//YqEFpSQnWrl3LP1bXcLsGmzZuQFWoKlzamX+qOZKE3EP/mIyUFi14rvG0/z57orCo0Mx7zf9bbyPGp9TDmKTgIxMexOtvTFHwq/FNLcq/73ZB5CpK+M03pxr/Vff6m2/F6WecHXGoqqrSROoqY//Rw1FUUMiGDfWEv9KXk+v7ovGeyPEmAemMnPxx0NoVqRwxuoudv958Hd55+03TvmmZhtLS0nH8Cacwwv0odO3WDYmJSVAk4PrMdfh61gw8RkIrPy833LIz/xTJ++DDjPpuJIlcOvXkYw25qPuO8I8jofG38RNw8CG/r1OrrKyMEcIv49FJD6OU+0pjz78If77qL3XK6eDgA/ZBXu52g8rQocPxzPMNR+SqrPA/6jDejxgh6d7/+g0cyEjkne9HimJ9cPx9mDbNeVETT5LlnfenN3o/EvH/BHERwafbanMicqOvMY3vcSeejDsaiXo3+PEl0ipGfDuzsQZxjN772/0746do6dem/BuPEL9y4qdxPe/8cbjyqmu5V5tk/+gjfmcivWVf5foP0P15Ejp16lxbkHu1eLzNI44dbb/7/n8axaNO5WYemJcnuh+IgyDpcMjvDsVh/GaGm0pKirGO94JM3hPWrF2NzZt4P6hSHJh7nfIOR/yH88XIw7wftEhNdas2uN0/fM81854lbrmd12AD99xHwtegGnGvP+3NnresyRc70UY/mf6RIWGV585/8/vX68F7xLFjPbyj62p/+scf4sbrrkZlVYVawKGHH4Fb/nonUlNb1imqF1wTGI378vPPRkiQ9Fat8clnM+qUswc/PQLlFVU44o+PY8GKrYyAd35veX1e+PgtDR+vHz/JXA/vgYrIFbHr5Qtus/WTuGUUbjA+ASJ1AyR8g4zI9ZOc8xsil5G53Ab4S2be8mwM7piIZ2/kN5g4l2IllS6ZhdDaueQTqxHi9RzsOxLxe+wVK+796vyIELm+YOT5w+U7zY2dc8XLe6OfW/e+o2cU9+bp3kM9zNTLfp2qqvbw1YFTxAXMeS3klmYuy7JZU96U0T4rq23ZZwA6/DobMaY6zn1a5SrCtljMcVP1OV/UpvJ8rBc9rXfXvvoSYj9qiW3HvuO0h9eM2neejOmOk037sqncCv0uikq7a199cDpmWndaMgAZA6aT7plo+27/Zd604dRkU/JKOSqtTdP4u/YzBjzrlLefFgGLgEXAIhCzCPD3s35D2GQRaBwBTZG77yKZO+UVFuKveU0Z/tFsHryYk5iQhA4dO5iv/RUXFiErazMj4hT56TxdmeexcPOabOP49d6moii/+/ZrXHXVpSjKJ2llHkOAhMRE7Mk/tvfYo58httbyj/LPP/sPRODo+UQPMcNJzk1+7F8kDBqODHSlFfSgIj/uH/8PQzxxt9lJBKciQt3+T2lGpKoichXpptTbELkiNhpPiio89ZRjiC9BpqcXXXzZThG5qn3nbbfg9ddfjfRfD8Gj99kfw0eMNKRZfn4ePuYf82UkN5VatEhFfkF+5JFu5tfzDK7mZL0PQ5A8pghePQY2n2QayYhcTQx9Ye74E0/60aUVTKSpIvCi5p8cNH8YaGDNU6xjv7H5d8aZZzOa/KYGJQzqwcAoUhKtfBkRAY07o0fvS4z3QiGxzM3dgY8+/IDkV6n5I6RFSqqJmnO/MDjrmwV8wZBQv9nI8RSSj/fcdVvk2O/3kRg63ZAvRbyWPv/sE0z76DO0IrFyByND33idvkRdf4oqHkFfNNZ5Gm/6UlpKcp8AJbdIRmGhSGin+RlNjHfEgWbsZJKcvWDsWdjOly2m6QbwTyEOZcSkkkSoa19Nq7yGqU27dnj2+VfQoUNHZTeali9bgisu+yOySKQ6xlib/e+W0QMjGCEtkqOkuAQzvvoSufkkisPj7+cfpxMffRyj991/p7ZNRC7HTY4MHSpphcYjclX5m68Z1XjNZSjML+CRYz8hybkf9e27B6NRA1jHlwafcqzKSxn1HZ7/w0eMYMT3043ejxwit5bIbi6Ra66x8Pw/nkRuU/IlK5YvdfDbutXg4OLftXt3cz/1+nwo4f1h5lf/NXOZvTM4+4IBTJzUMH7ffvM1rr5a9+eCyPgn8v48jP3tt0d/QzqtW7MGn302HeUVFZHxHzFib0x67J/82ne88eXH+DAYTuY3BzQscr4Z17+KmXkb3jmd94Nrr7u5WQSruQb1Uizq/qOIcvca1HX44YfTzDzQ/UfEsDNvnN7uzjWo6OHDDtmP48J5HeX00KHDmnz54OIqYv4u/t6uf/317NnLSCZo7BX1OeOrL5C1ldcXk8wInIcmPYaDDz5ERzb9jAi8+9linHvjS/waOyUV9C0N/pP8UW0kLolbkrqGwDUSC4rQdUldRuqS0JXUgghfn6+Gv+Mor0BqLeANkcitRjyjcjdn5WHzhh14+dZjsFe/Dj9j75owRSauYPqL8BTlorKyypGT8PoRHHEYgl36NlHRnvq+CGRvYkRubjgiN7oRXv81vGl4+U/3SRGT1QwNZ8A0QrzJimQ3keLmJsoC3AaoaBbvDyGRc0x1qzh3qygLI3aTWebGontLeJd7TJF7mnPoZqlaOU9q/uuvCJNYVrINeukWx/lc7TwaO+dMvnzmIQ1U8LgaPj4m8IWd2NXdsK/OBGWLxiRb5jz9sl21LTv8p7xynTMGw/lhM6rrC3f4+9l32qvFn0aVwvbNTvj5T/6YJL943u2/c8Pn2H2v/rNFtif7Pfs/FzZgNxYBi4BFwCIQqwhYIjdWRybG/BKZK9Jp4sQHUayoQCXm1fCJzn3cMc8a4QcObZwHAu04SZG1kj445NDDd/lHc2ZmJq684mKsXbPKPMPoL2f5oIcVPcOZFGVfkbW333UfEpogzRSRe8O1VzoPPHxY+T5E7mRKK/yT0gqu/SnUjt2lRu6J4ag4+tu3bz+88lrTRK40ciWtYB7MWOcS6uP+kVG59VNpaQnLHQ9pguqZrjH8vRyjW2690/xBeMdtlK0Ij9FH079EWxJqDSVpAT/5JPtJ+yo+5fVd91PReiP3lEau48vxJ/740goOwRwmv6LGv6n+q396oP/9IYdT2/kSMwYN9bmhPEX0nUkZgczM9U3OP/2Bccutd3Fee3EbyV9hJhw+/OQLYty+oaZNnqQfTj7+KGzYmOk8jHNwDPHCBtzxf2TyU9hv/wNJuBVjzKnHU6N0vdNeI/034/3XO8w1Jl/c9OH0L9CuCV/ccs3Zrl2zGrfedB0WLl7Evjp/7phpZT6c8Vf/TR/cBjWXiNMAasw+wAj79rsgcd1qiiq/mhIB8+bOMe01dP1Hj3+r9NZ44KGJjUowHHxgWFqBlYYOZ0Tuc41H5Lo+SFP1zySU15Cw3ZV99fsIRibfxkjZpu5HTtQ7o0mN87y/8hrbVXS/5sveusaUWPH4k05tVCPXKQSjF6yv18+fO9vg717/8tP8ARi27+x7IPzGE7+mJBiEx5UGj7XNGn/pl0vLtyk8XH93Z/sYX+o8yahm0wVB0oz555Y57LAjccG4i9GXLwebm4r5DYgzeA1uoI6w8G/s95+P5NvN9a9Blv/oE91zG78f1PfjoQf+huef/Reza3//3XTzbRhz+ln1izZ4LFmZ8fffiwrem+Wvrj+3/w2Nv+xccMEfcdmfr26wPZv50yJw/s0v461PlzDCscqMkyIhNWYmElcELiNtJbOgiFw/pRU81Mj1Kl+krk/5Pkd6gSS9l7/zWMREN/p81UYvNyEguaty3sdycf6hfXDLeTu/6PoxelhdmIvqkiKyWowkTm3FKOJg082SJcz/+DmguNDI4ugXqLTiaxJS0OL3Z8HD/tn04yKQvYFEbj6JXA+x1UMHMRc56T5/KBL385w0fLAxA5U1fkaI89WU7h+GRVUV5/7HWoa8DPpCaBlfgoykPOzbZjt6JJQbwrW0ig2b+3Ld+49rx7l58xx/sfpY8L85LfHGuj7wsD09WyiZF+O052feDf0WokWwyhDKEUbZcZ/XjAcPL++L7JJk1nIzudcM+/plGGDU+vGd1+LgdnwxXulS2Y79atpPCVRjyob2+DKL3z5h87r/Ozvki4lLh+RCnNVtNTomVqKSxLfT7+baZ7ko/NXz+v1XP9QVk+hPdP9NXvhkuLs/yL6VVgjjbDcWAYuARSCGEeDvYv02sMki0DwERKo8xz8sP6Te7BZqiJrEJzLz9lpPD3VeudegR49eOPCgg3H0sSfskqSo74GiCfWHrLRti0pIHpuZygdNFnQnbV9GgJ13/gX8ev2x9avvdOwSue6JRxi9u+9+u/eHTIR8CTfSnCi6seeegbkiUVhHX+H91zONa5uqWUXknkY5Bj196sHtci7yJMKhobRjx3ZqRE7Ea1Nf4YMtwa+DP7BHv/649LIrsf8BB+GLzz81ZJTbjiI9G4uINFrAjMiVfX1MbYZ+p8iCvUxErmPhtDFn4qZbbnfN/SjbOrqTbov15l9iUhJapqWhZctURkD3w16M1N5r1Ojv/ZVuzXlpcU5lhJsWfIqef3KhX/9+XCDpKoPxl8T4chJcTqrB+x993ijG4UJYvWql0Y9dtHAh57UzgOYBPjz+111/C848+1xT3BnvWl9MZlT/+/Xtjz9RC9Mdb0Wz6mrx8A+OaR9+uktfXJ+au/30P9OpOfo85s6ejXKRRfXmn9OOrlYP+nEunnn2eTjm2OMNOdFcGyqnlwR6ufD2W69D4+Fe/6aNcP9btGyJ00lwnX7mOUbqobH2jzvq94aIUxv77DOamrfPNFa0Tr7uRw/rfvTxBybSOXIyCv89+vTHH86/EEdyYa9dpeh7ieZUc6L7o6UV1H5zrzFJRDw66R8R/FRX/XfnsrYtW6bj1NPPwJlnncv9NBVpMhUUFODhB+8nHtPIvxQ794p642/uz2N5fz5q1/fnJo01ctJE5D5OeYrwtdLQ/EuizEcq7wdpnB/6RsRILrA3cu9RaNu24ZdYjZiKZCsKf/IjvOdOeZmEG1GMGn/Z79ef91wuuKaXL7rnXnHZRazr/N5q6p4bMRC1s3r1Sr7o4VzysmGaClAfdfpnM3aSR4iqstOuXrq89NJz+GDauyjiHHZT9Pj7SfyN2mdfSpFcS4xsBKSL0c+5LSwux75nP4yNWYz857wyT+bmAiUhGySpZLRxpZUbILGp6Fvtk4QjeevjNxA8InQ9JHc5liJ/ReTyfQJ/KK/AbYDbICMnvTUhZK7PxcCuqXjzb2N2+17cFCalC2agePq/UbFmEapIytJBBFt3QPzg0Ug66EQEOmY0Wr1o1nvwZK+ldnWFXlsYUivARd7iRx2HQIfujdazJ74fAq60AsO7zctJPiWwIWcNBdGTkuF4ZUMnTFs9NHL/MZaY7947dKzoTQ9JTCM9xNuUz1+JFBG6LbJwTo9MpAcrUU6pArXeUFJbxh7na2HIgwnL9sDKrG7mvur8gmJNc//jltGuJ/Wai9O6ZqOgMvy3QPj+67jvwTWzRyG/uCXntVpWcryVfTfHZIc/lCf7ikH2+UpxSq+FGNMlG9vKGaRiKsk+S/F/PLfXzhuOLXntIv0x/Te/fxRFDPyh/ywSwTtQyT6bazjaWAP7tfZlrBb/6Ovfte9WVx2VVqq1b+CpPeGc3uVnY/Z7WI3cXWJnC1gELAIWgV8aAUvk/tIj8D9sX1/bXb16FbUQc7BjR66JoNDiQlpUp32HDlzNfHCDiw3tbpelubtg/jzq5maTxNlmIlI6duyMrl27oVv3Hrvb3K+y/DaOwRqOhfQg9dXEdoy0FYnes1evX2V/f4lOCWORrpmZaw3G7du3R/fuGcS494/iTua6tVi4cAGvpe38Y8iHtq3bYjC/Rt1QFG3d8a5kmQ7IyOiJDH5t+pdIukYXLpiPjYxUzOPCZnl5uWYBLGnnprdKp4TBcLRr/8O/xisifdHC+di6ZQu28V6g1LlzZ6Of3a1bd96DGHL2Eyf3fqQx0I+kFf5X7kd18KPvIvg7duqELlzUqkvXrk0uWtYYrNF46HeBogc7dlSb3dC9x6/3/ryd80+SOT/V/UB4i7gftddQLj7HCE0eH3jg78yCdY2NRVP5isTU72x92yWX9xh9S6Fz567m92gX/i7VPLbpl0NgZWYO9j97Asq50CB5Ib0fMEkbRXh7SWoqGtfjbnmv04JnIni1FZHr8YrEJS1Vy/KYKEYRUtL2lH6on9ucrXlIT/Ljk0fGIjX5R5A6IeuU//pkFL71FL+azq+e8/v3xn12RPYC/KZKRVwSUo69EClHnWv8rI90ZVYmSme8ZbTVDZ3FBiST5dtjFOL77Fm/uD3+gQhkcbGzIi52xgnFOePEfkZNG0px8FsiGzrgvbWDw5YcqrcujRs5FTXn9O0BkqyU8+iUkoMLey9B39QyFDLC1TCbtCWiXq/EZU+xRLIf5DxZVxyPvy0ciZKKRFNGrWseuX5p2zVtM+4fupBErujXcGIhtw83zBmJ7cWpPOY5+UHy1/HcsaUTDdlXmYCvAqf2XIQTSeTmishVE/zRVu3ll/tx05x9UVEVFz7DjVK4UE21H8M7rMTFvVexP7x/k5huvv3afta//mVfyfHH9cjJM58myzlbp8xu9b+u/Z79no0yYHctAhYBi4BFIBYRsERuLI6K9ckiYBGwCFgELAIWgd80Ap9M/xDXXHkZyQCHaPn7AxO4QOeRv2lMfq2d/3bRehw27rFw91yyxolMJeduiFwtdCbJAZG6RiuXEa8MIySZS9bIS0KXhK+IXBMdyZYMSSatTNJmasNPiQV9JT4vtxAtKNPwyeSxaN8q5QdDmv/u0yibMtEhcOl6rfcih0Qtyb4XcVzJyr//SUg7j/JD7Ef9VPjth/BmrUZlGb+WTz+1QGJgyCEIdmu+/En9Nu1xwwjkbJyEgryvSLiKlFTSwHGsNFzcFxEpGYH31gwxJKYIXDOvOC5Kphg/NU4ekrCGvNWJSDM8x0jdji1y8Od+89A2nnIIal9FWEfzofYbSCYXn2e3wvNL92ZUeSUzVLZ2/suqpAzi/aW4a/hME+krm459U9TUuX42idySlmxfHrt+unvOtr594zTt+b2VOLXXIpzUOQs7KiT0UGtfLyQ+yG6HV5cOpR8uNezad8oJv8S4Ylw/6Dt0TyoLRyKrHwxVNv3hhmln+yZXHQwXq/VXfdS1qxwXf+07NLZrX23WVnWbcVr5fvYzrEauBsUmi4BFwCIQ0whYIjemh8c6ZxGwCFgELAIWAYvAbxGBC88/G7O//UZ0AtLTWuGD6Z8jGHSJl98iIr/ePn+zMBOHXfS4Q/eQgREZIwJHDI7G38toWy1Q5+rgeoMkdBnparRxqS5KZtewO4reFfMmsogcLtvj4lAhEk8knwwhVF2J0pIKpCYG8PkTF6FtetIPArVy81ps/esZ4OqWpKvCwqBhv+W76ZDbHx7Ek3sOHDkWaWOu3MluDSVgyhZ+iYrMJYwgZh8SWyL5gJONFvBOhW3GD0IgstgZZTkofstx0ixzhks7AS6WN3VjB7y/ZjDHVWeYTAF+aCGyGs45k835xonmpX6tpA8Mcc/mNP9UTmlE+1W4tO9qyn9pAbMwqenOEZmm/RL+vLCuG2atH8CpXL7T/DeeGVKzGmfuMQe/b7cdFWa6sQEzz0lqsg/XfktphZJ0usZMw2jq2nHJZnlTa7+6iteM/DD954sOPyNye83HKSRyt0sjV76pG/zHAHbcMm8Q1uzoaIhrZ17zpEJ11aQy2H9UBzF24Azsm55HjJxs4eSQq8ZYuCw37vkG8Dflo+yb9k15eaNIX9VnRn37xo9w22773O6u/YwBz7IRmywCFgGLgEUglhGwRG4sj471zSJgEbAIWAQsAhaB3xwCWvTyNC566abzzh+HK6lha9OvE4Fla7Jw4NhJXJiuiuSRE4Fdv6dGYkGRrCR0fYzK9VCCx5C7InMosSC5DId4ksSC2BvSZiR7PNTF1WJV0LaSdCslarq2Tsan/7wYSVoB7Qek/JcfQsX7z6GY7RuvZYb+uxqlPCQhRvJJTBKTPhVR3Oovk5EwcJTJq/9Rnb8d1aWF8LVsC098Yv3T9vhHQCCLi50V5c3gXIozYxJpkmOl+Rcg+SlphWmUVtAYclSdT8oHJMYX4KiuK7n4VyUlE3yYs60tMovaUwKG5C7L1ZDAdcZfpGMASSx/Ts+FOKB1HoqqHO1Zw0GqLOeun5NifUkQf6esQnFZCkl8yosYazt/SL6gW/pG3D1kAUopXaCkqe68pQDe3NQe28sSzJzTfCwJ+bCU5GsZ5Ro8HjK/mof8XxPyomfrjWibUGL6ryaCtLtPmxwMblGMIp5X68pPZCT7qsJ43L9oFErLE5hDwtoxbc572ZlqRcNzG6oMYkTnFTgvYzXr8XpjK9Hz31SQfTYs/9zoeTbqpDD+sttwYi1Wln23jPpfY659J6f2+hP+38++1chtGH2baxGwCFgEYgkBS+TG0mhYXywCFgGLgEXAImAR+M0jcPutN+LNN14zf+x7SBK8O+0T6hlztXSbfpUI5BWUYt9zJ2JLVr7oHfZRPw5b5NAxzr6X8gQmOleauGEilxn8T/LUROPqK+uKviXhQ3K1RmG5bKpaurUhRedW8diH/Qd3xNSHx/4gLKup4bz11rOATSuoB+qQSGrQ+BvNNNWxQskERg/X9ByEdjf/y2j81jltD34WBLI3TkBh3izOGS6UJ4uaIwrmDgesBrnA2JQNHTFtzSATsKoiKlfDuZOWsB23DJ6LNMklsLz0bb/IaYnnVwyjfiwjfNmImX+1UwL7dV6OS3pmolhRtEYYwDGkNgO0+1lWOp6mrILXw/npOqRIc85fSRko09jnXnygGDfSfq+UYhSLGGae6QA/I6U4/3zsVFZZAPcvHoYdhW340kOSDWqLkcEkeC8cNIuRs7kmRybI3Zr+O+8cHJsiXNPjQnh6TWd8tKEf+8tWeV2Z/tGwQ8iySdOKrrMAEhMKcdPgb9ApoZJyEmonOulYkcphoLnndjcaf6c9GeD/qP6LtdYl3Zh9tbar66859jPsYmfRg2b3LQIWAYtATCJgidyYHBbrlEXAImARsAhYBCwCvwUEiooKUVFewYUBW5nufvqf6bjm6ssY4eZEfh11zPG4577xvwUoftN9PPv65/H+f1cwetZZ3C7M3xiix6GDDEVjSByv2C8SQn5JKlBigYwciSrRWCRySGIpItJwuCSSDJlLxs2QuSKQyFj99Y8H44qzDvhBeIcYObvl+hNRU5RvCD0nCljEk4gmbsNclXx3ySpxWCIL/ZSGSL/hn4jfwy5k9oMG4XtWztk0Efm5MzltnIW7RP+FR8m0qIjcqesZkbvOWezMSCVwTomobJW8nUTqHKQxIleDXc351oFk59+W9sDMzb3YUjjqNjz+oZCf0a/rcXP/JZwYzrzkdDXSAyIkFSx+3+IBWLu9M/0hkcvZIumGoLecRKgzzw0fqjnNYx/LHNB5JS7rtZZato48QiQKlW2580/XTzYXKBORmysilxq4LodaUxPA+ZRA2CfdeXFSv/8GDfNB4pik9s0LhmJDXjuHuNVk1g8j3CVPXSVyl2XZFeaJzPXjtH6zcXS7LDC+vpayVXvqDnFx+x9uiKXCxnhayRxFZ4UznH6yAG0ZQlk1tc+P5l5/zbFviVwzDPbDImARsAjENAKWyI3p4bHOWQQsAhYBi4BFwCLwa0bgvnvuwGtTX8WQIUOQn5+PzHVrUVklCqAGKakt8eZbH0RI3l8zDr/1vr0xfQEuuPUVkjJiwKKSIYgcVscQtZwXIo20sJmHTJIWw9O+InVFAYnYCbM7OnIYM7JloRqSZGw6Ls6PL565DL26tokysvu7oR3Z2HzjyagpznOIJDNj5Sd/jBPcNSST+CsRfo6Gqkok8vv0gSPOQ9oZV+2+YVvjByOgiNyC3FlU6QhqtPgTnllkJDWfFGUraYX3KK2gMYyw8tUBpCVtw42DZiON5K0ITM2xJE69RfkpGE95hBCjXaPHv7oqgI6p2bhh8Gwk+zUP1aRIWUbNktjcUR7AX+fui/IK+aKXV5wrrNO37XpsLkkxcgtm4hofRfIC3dK24I7BC0miOvbVonttKEf29TJBRO7fF4nIbcu3B+XhMjxNsvWCgTOxbytq2TbQfxdgtZFD/+5ZMAKFpS3YpnrL9vmTGFeK1oy+zdzRnsRsBEFC5aH8wxbcMnAx5z2lTFi8/vx3+29eeDRhX5Z0rRug6/XRschzxp+d+68zrGKq7q59S+Qa9OyHRcAiYBGIaQQskRvTw2OdswhYBCwCFgGLgEXg14pAbu4OHHnogSgrJ8lg/mDXn+X667sagWAAd98zHocfefSvtfu2X1EIlJVX4fcXPIola3I4/M5XzEWUma9Rm3I80Bwx84PEDU/WkEDyehgRyHxD6Crijwc69lILV3NJkXuaT9p4GcF77rHD8PD1J5kWf8hHdXEBNisiN3cblzlj40y1c1jklSgv4zDP6Ly7TzKZDJ6n395od+MTqmbTz4xAzsaJKJC0gkcayRwbM3CuEyRyqSc7hYudvcfFzjSvXPKypoaR1EmMyB04D+nBSpLzrBteLEzz9E9f74eKingz2u74K4q3TfI2XD9oDlrFSW5ApKOssl1Wn70jBY8vPIAyG+VhB7hEX0UAx/eZTRI1Ht9u6S16l+dIuXJTwwjYpPgSXNP/W/RIKUEVI8w135WcqFT5y0B1+pZNaYW/m4jc1vD4FO3rpBr6dMGgmdgnTdIKO/df14tsxfP6endzW7y2ejBJY8qZMDrXJEYG92i5Gfu03YwXFu8NT8Bp24mEZ9Qwbd0z4ku0Jkbypf78l7vOfV5nG7ff1PXvMLSsS/wb6r+Lv6zvrv2M/s+YWvbDImARsAhYBGIXAUvkxu7YWM8sAhYBi4BFwCJgEfgVI7B0yWJcfeWl2LJlc1Qva9C1Szfcde8DGDJ0aFS+3f21I/DuZ4tx7k0vkqMRwSPWiluSSYac5bHIW5PCxJX2RYs5RJv2tUc2VwRbmDATnaskoq1961R8zEXOOrVLNXk/5KOGRPHWey4AVs5FhcRSmYx9klwimLVoltx07RuXDeNUAylCeDv3Rce7/m0WbzOV7cfPhkDWpgkoYkSuhxG54enhbugDdYw5hVyNXKPRaqYTR5DRtobIpbRCehw1cpnv0rJ+zrmrvxuF3OKWbJfzIXyuinXSEnMZkfsd2rNOldoKz48Qaz+zujtmrB/ABfzKwz6wAMnaCwZ+jWQuQPbYkhHU3iXhbKY15zfnkJ8LiR3RbTHGdNuCMonbhmtGzz8u+YecMj/+tnio0cj1+SpkmGUVJRvAOEbk7sOIXPeSotVwEsXKiF7+BNine5f0xbLsbqyqPGeee2n/YOr+HtQuB3fO2Z+LFGqxQfVG/rEU/R874Bvs21pEsXttsPnw/Hf7zwqu6+EeyAXHvpA1zoWvZSOZ4jprLianqou/arr23fZVrKHrzz3fmP2e/Z9TczZZBCwCFgGLQAwjYIncGB4c65pFwCJgEbAIWAQsAr9+BHJysrFl8yaUMzK3Z8/eVkrh1z/kjfbwhn+8i6emfM0IQMlrMClaUgROmNBx6Bu3us6pDDcs52U5l5AyVVSHJ/XPTxmGp+86A8ccNMCt/IO3BW/9C6WvTSKZRrqoCfuuj65BvxZt69oP7e98kQSYJCFs+jkRyGJEblEeNXI9lDPgHDFkoJkq/OA4xlEG45X1HfE+NXI1riZClYNYQ2mFdCOt4BC51YoGpeMqIpmEG2aPRHZROo85H0xTjq5uWmIerheRG19BItepo4jRAkbeXj9nX1RWJLAOV0KjL6T5kRqfh2sGzEX3pHJcMXsf5BfrxYNWSqMh44cP7VOzcMuAhZTpIKHM/PrzTyVzyn2MyB2OHQXUyPVrsTMnhRiRO24QNXLTKK3QQP/lfAL7Mz8/CZOXD0NxaQr9U9StWuUCbYwevnXITLMQ2uTlfbBga294g+WR6086uV1abmKZBU4NA5Kpaj4ih9xpCH+9sKkmTsLVfAhMB+nw1jSjyk4uy9Xvv4u/8Tli0KkXOWzEfka/Z8MG7MYiYBGwCFgEYhUBS+TG6shYvywCFgGLgEXAImARsAhYBH5TCJRXVOGSu6bgrf8sZmSfI1ogPtbwadFIMEORuyLEdNJwPZHzEarGROJ6GU1475+PxrhTR0dK/Bg7oeyN2HLTaUB5MRc8k0031doXF2V8Mzs84DZe2r5DD0bbqx52K9jtz4hAdpjIrfEGw9Qkh4VDZlSMuSON3Fc3tMf7a4eYeFITCc5xq6G8gInIpUxCenzIjLmhEjn/JNLwp69Ho7QimXuKQtWAsw6jaVtTWuFGauSmBVnH5FInmVG7b2xqg6krR3L6kooN25d0wkguZnZBxmp0pI1bFvbFYkXERjzVfPIinvIKp2cswuHttqHI6PKGGzYbSY54KK3gx3hKK2w3RK4icukT/0vuQUTu3ul5kUqufSPPwNwkfwhPr+mK/2zsazR1jYMqzYXYuqRtwt1DFqKS3Xxvcxu8rj5oMTU3UZrBSwxvHDoTvSj/UBly7Ea4WJYTOrUo1cVfzYjSFsFurqTay0mnnBS+/lXCyF+oTCTVVpCd+tefijVl32rkRoC0OxYBi4BFIGYRsERuzA6NdcwiYBGwCFgELAIWAYuAReC3hkBZeSWuf+gdvPDObJK5pHsMGxPhoQwcDkFDwoaEjtieMEfFc+HC3NMCaEkJQdx35VE465gRPwmMuS8/jKoPnkUxV56SZdk3JFTEp1p/jI/MF5GbcNZ1aHHYmT+JT7bRphFQRG5h3gzOj3hOHEbPkugXkemmIA+kkfs+Fzsz/LxO8n81NXJbUSP3BhK5rSWtwJOKBKVAA3IqfLiJ0bVVVWzTTEhnTkqPtlPLrbhp0DzEk7wVqShTSf5q3LZgMFZv72AUD4wJTRCStH/o/zUOa7eDi6jV4O3N6Xh+1TBUVfojc1z1JZKwV4cVuKLvOhRXcs6xavT8U5x3Fhc7G6+I3MLW1Id29GpVRkTuBYO+wuj0Avqzc//li59E7D2LB2BlTldKRZB+lt+yQf+Oz5iLU7tuNfbm5Cdj4qKRKK+MI3ksalaesc1qLw7pthQX9lqPQvonu/Lb3epIYg0N4e8WNGXDlVwy1q0vK0aCpYHrv9Hrr5n2LZFLoGyyCFgELAIxjoAlcmN8gKx7FgGLgEXAImARsAhYBCwCvy0E/jl1Jm74x/sklKopsyC+Rx+kaMToiM1xPqKIISeHFBIJJSqEkuAZNaQr7rrsSAzv3+UnA6+6pBBZ942Dd/0ylNNRUVnGvbBFw0PpI5x80hpNSUfbe1+FP62Nm223PyMC2RtI5ObPYBRpXJ35wwlGL7TYWTVe3UhpBRK5ztCFPxWRm8joWkXkxoXMWMvt1EA1nlvXER9k9udclbqsOwM4X1lnjzZrcX2/ZWahM8eCh1G0Hlw/ez9UkgB1WldLii4lyRtXSPmCKkOJVjLatrAshfNe1KWKOKVFxnZO34pbuPBakISvCGdZ1fyXfU4zE5Grxc6MtAKJXDep7oWDv8I+6fkmK9q+WvGzlexyvgBZOIKav2kkgWsXSlOnkxMKECC5q6jbECOIC8qS+MKFi6FF2VfD0gZ+YM/Z9aLVdYYlDelbS/Aq18XfXOcEQu3tlML9d9ownxH86ttXXfVNxHTd1LR9S+TWRcseWQQsAhaBWETAErmxOCrWJ4uARcAiYBGwCFgELAIWgd8kAjk7irD/HyaifasWeOi64/Hu50vxyodzsDWniHiI0CKJRkJHxI0havjp9TBikQdaXGl4v4644OTROPGQgYiP05fef9oUylqPnPGXwZu9HiVa+Ix+iJCrn/S19TifD4ln34CUQ0+vf9oe/0wIZG2cgOK8WQx+VSytyEA3itqJbI3jy4MpG9tj2pohZn45xCKH1Ugr7MDNRiZB2rQg6cvZyCG/fu4IbC9KM1GrKu983Z+EKhcBO6jLClyYsR7FqsCwVs2D+bmpmLRgH7NImOa0G0XqThwdu2XDu3KVSSRtDSN//UiivMK1g79GRlIJCWQfzbKWuSiotEsmV9IKhsgtpEYuiVzZ1WJpIWrYXjRoppFWcK6fuv1PIEn7XW4yHl04GlUsK+kH026U/RD1gY03ZkMpBfUhyr767yOOtw77LzomhBdyo301pL6J7tZLD9NGPfxVwrCvrlGnWqS0+l9HycS0t7P9cIXaTTPt9+z/TG0du2cRsAhYBCwCMYmAJXJjclisUxYBi4BFwCJgEbAIWAQsAr9FBG78xzvUyF2C9x67ED06tTIQbM8rxhffrcYXs1dj2ZosbNleiNLSSvi4ylRKchy6tEvFngO646ARGRgxsAsjGn/eRcQqt65H3rP3onrJTENQVTEAMkTiSDyXfrTAmfYSjjwXaWOuJHcXjrA0vbMfPycC0sgt1GJnXpH8GpcwUyiij8dBEpCvru/Exc4GiZNlls7zP6UV0hMlrTAXLSmt4GN+VlkQ/1zVG2t3dDblDD2paFISnSESkWnJebik7wL0a1GCUkbhKlKWrxzw8PLeWJjVi3UMu2sITid01PFHEbhGr9Zxydh3XdVLAlGnCHkxZo9vcHTHbShn205RfopEpe2tXOxMGrk7wkSuOa+61O29UIudpeeyjmPPMLXsj6apWnphXVdMZ/+9Xkbjhou4W8c++8JyalM/bnJIWKf/1dTTPaLHfIzpugmVYVJWdWsrGI+cDJ0P468CTfVffsjvXdpnezKn5PrYHPs2ItfBzH5aBCwCFoFYRsASubE8OtY3i4BFwCJgEbAIWAQsAhaB3wwCM+auxclXPY0pD43FfsMzGu13cWkFtDCaIv+SEgIIBvyNlv25TtSQvS356l0UfvoaKjNXwBsqJ5HE6ElSd/Hd+yDpiHORNPqon8sda6cRBBxpBRG5TkSuirlRoiJug9SynbKhI6a50grKJCmohcgS4wtxQMe1SGCk7ZbSBMzf1oULnCWacRZrKOLQRJqSyPVQemCfTstxcc9MlJtMyhawneIqH66dzYXRylnPkJe19qsV6WryXArSOGfakp9RlCT98aJ/m0xc3GcFUrk4WQXJUNe+XmNkVzAid9FQbC9syxceXOzMnA0TuYNF5OZFCE63/3H0eWtZABOWD8DG3A60S6LZ8K3mwyG25YZpi3mGgNWRMHJy1VV1ocbjRZvkHNy/5xxGATv1TdWoXXPMD9d+hDgP+2qK1n6YkqojitbYDNt3fKxrX1y3HHbJagedcBNR8DrtOVHCsp8x4Fll2WQRsAhYBCwCMYyAJXJjeHCsaxYBi4BFwCJgEbAIWAQsAr8NBPIKS3HIBZNx8qGDcdO4Q/93O00934ot61CTm4WaSkZuprdBoFNPhmL+9DIP/7ug/XyeZ22YgKL8WYw2DcDhTcXqkRY0hK2H8hckcjO52FnmIH6FX2wgqUkWkSyBCENFtOoFgjmgfqyzyJdhG007ypcMQ6cWm7jI2SIk+CUFINEPoGVQ0b5t8cZq6u+y7Vr7PMkSgYAkEMyuIW8dbdxqRvcGjJyCIS9VlEn+xAVL8eeBszG4RREjfuWrU9nLRrJLfZRW4GJnRW1I5DoauepCiAunjRs8k4ud5TJqnDWUGe5/PN+HfL09BY8vGkFv9HJE59g3laOubSBKa5cndEY1jQSDdHKd8obKNSd9JIIvGfAd9mudh/wqRRkzm7oIwk/1avtfi78htwU5SWWn/4599Te6/659bZ18px9mvJjDyo4/YVs6Mtm7sG+lFQSUTRYBi4BFILYRsERubI+P9c4iYBGwCFgELAIWAYuAReA3gMBFt7+Cpauz8PFTl/ws2rZZlGdYvm4bVmbmMGqxBBVcrCwxIR7tWyejd5fW6NOlFVIp22DTrwuBiLSCR2Nr6D0SfA7pJyowQAJxyoYOeI8RuSYZQpBFxA2a8irlkIe1X943WYZc9TByNz1lB87MWIzRrQtQUKnF97gMGYnINC6Mdtui/li+vbOJqFWLLj3ZJW0rTui8BhWMtHVa16f8CWFxXjo+3dCPGZJiqLVfXR3AmL7f4vD220j2OtylqU0Nh6wyR1phe0FbeP3lpqsiUM1iZ5JWSMsP90dNun548ObGdnh31XB4/CSVeUpdrmYU8aAOa7FP261wRUt0TqjF07/PczpgQXYXs/iZ7NfQjqhrH7Ec2jYTN/Rfjh2UepC0RCQZAlktMEXhH84xbbv2TREeuIu5mWN+uGV1rKShqrXvjI4h4LW4mojgZtjv0f9ZpzH7aRGwCFgELAIxi4AlcmN2aKxjFgGLgEXAImARsAhYBCwCvwYERLBUVmmle369nLq29dMjL32Jvz7yPt59dBz2Hdaj/ukf7bi0rBIffrUMUz6aj++WbERuEeUPAnGMWCTZ5ueSTT4/fdTCSdXo1D4V+w7uhlMO6otRXEDNpl8HAtmbqJGbO4OMX5whKkUGOlIADpkpeYFX1jMidx2jZtVlntT8daM+TXkSgg6/G164i+Sroke9/iq0T96OP/ZZgr7JJShkPv/YVCPGVhmPb5izD4rLEtWySdKSDXorMab3bJzaeTuJXJKtshcmHSWnnFXux1Vf74+KygSeCDmkMsuEKoMY1nE1xvagvEJcNapUj62KMDWLnS0ZhtyC1vAwcthNIn8vHPgVRqXnmyzjHT9EuuaUB/Dkyr5Ymd0DvgDJXyW2FWIU8l+Gf4690wpNhrNwmojUGiT7ajBrRwomLB2KgtJU2hbZHE7sRFrCDowf/p3BUraMg8TEQVttMIsfNfwQSvI/uv/KqIu/CFlnTFTb1DAF3BGSkXBSY2H83SxjoAn7ViM3gpTdsQhYBCwCMYuAJXJjdmisYxYBi4BFwCJgEbAIWAQsAv+LCIg7mbdsEz79egXmLd+ETdn5KCGJGkct2/TUBPTv1RH7kbAdPbQ7Pvt2FS68bQqO2b8fnr7n9J+su29/uggP/N+nWMyoX4/XT3KLJBwJXC99EpHr8wfhj+O+9Hap7ymCrcbD/JoQDtqzO648eTj6d0v/yfyzDf88CGRtmGikFTQHHFbR5RbJ+pHMDIrIzaRG7pqhxiEPiUnRhSYZ1lF7Yh7JsGrDc36SnqnBYgxstRWHtd+KHkllKCIhy6YMS6kyQZKPM7en4aklIylFIHkGJ7pWWrctkvJxHSUIOiWVU1PZaV4bJdGTVSwzacUeWLS5N8li6d06jtSEfEhIKMLlA7/FgORi1nVIYC1atpXk7/0L9kQepRVE5JoesJoici8Y+hX2Td9ufHdsMPKXpOuc/CQ8ungvVFaQ5Ba7yiT7/mAF7h3+JVoGqhTYyuTY18bPY8Xu3rNwINYr0tgQsiRaxUQTg0CwHJcO/BrDUotQyWNT07DUYQkGY4MtqmEDWLh5mWFSjQbxV49q3TBksDHJPJ4xfpou8EP1lafyu7Kf0e9ZlbTJImARsAhYBGIYAUvkxvDgWNcsAhYBi4BFwCJgEbAIWAT+txB47/MleGLKTHw9fy0jBEnDiNU1IXZOPxx9Ue4zv2v7NGwvKDJBcx//8xLskdHuR+9sbkEpbpnwHl5+fw7bNhQPyTAviVtq1vr9iIsPID4hAfFJ8UhIjOPiaXE8jiM55yfhVo38okqSYSHEkxC68qQhOOfQPX50H22DPx8CjrTCDEZex5lpKWrPnZOaqnEc55m5qfh0SxeUkaytoKyAKFeR+tXUoRURKF3ceJKj6fGl6EwitVdKAbrEl6FDYjklDrwoo/isKyNgiEN+iCB+d0s7zN/R2iET2Y57WWS0yMcZXTcxGpdtG1v8cBPriuNcUZyE19f2oN/VDikpcpK+VtKnIzttwAhKJYhyNnOcm0Jq0k7d2A1bS5Iph8AeGCZTNn04petq9E4pifRfkfI6/VVOS3y2pSsvCxK2aoqphuRrRss8jKF/DFSnvIHblHMtqUw8X4p8md0Sn2e3p7yCCHJhqjPyEdiLBPeh7baZBdmUa87znPrvlDWFjc3G+m/aY3lVcUrrM+yk0wxxcihb+e7YD5evraSSTE65huz3tIudORDZT4uARcAiEMMIWCI3hgfHumYRsAhYBCwCFgGLgEXAIvC/gcCWnALcMuk9vDF9oZEnCJEErSVaRLrwWOyKCelz6CAPI19VpkVSHCbdfDKOPWjgj9rZdZu2M9r3FcxdmoXqan5VnPa9XkbhisgNBLn1Mwo3gGBckIRuPOISgohPTGCUY8Do5SbGB0nsBkkw1WDjtiJs2lKMsw7sgZvO3FMU1Y/qq23s50Ega+MkFOV9xaBraeQ6ZKBiNimCwE8RfF5GwHpQzijYShKAIc5XabOCx2ZxMFOrhtq1QCIJzySSupI/0HTn0mcsyWPOMxNhahhF9UuzpRol1M8NsW2HDpZtx76fC6zpRYGxw7POdeO8BHEJSV03hSRtHY1a12MaZb6fRGqcdHhlN2xfC7WVV8mqO0+d609+JSpC12Q79p3WSECzSIg+1rcfJHksgpvNhVura59NGj/KaTNEdrR+/2VLNo1/LCyvnJai7Tv4h6lsc17Xndt/mncWR+MZ+RcWtTB2ZV/nVdjtf3383fuP8puyn9H/OWPBflgELAIWAYtA7CJgidzYHRvrmUXAImARsAhYBCwCFgGLwP8AAotXbcG4217F8nXbSeSEF0kyfotwEWUTJqecA3PG0DZiYBS6yG2A2rnXjD0Q153/+wh58zCRBmUAAEAASURBVEO6vn5LLsb85RnjU021iCMnCs8bEJFLApcRtx5G5XqDAUoriMyNQzBR0bnx/CGhy21CvB8JPJ9IojeJkbt5JWVYsiYfY0Z1wg1jhv8Q92zdXwgBReQW5M2kJmzAIVs5/xRpKkrRJft8ZAXJ9TNPE5aJG0Pc66v/mrNOlokoVdS5Fhpzck3RyL6O1IJD3VK2gUcifZUnMteQjbQvcpdr7THJEbXk1HK2OnSuoICf58P2VdpN0sYV4azk1tRRgASskmvfITsphcCyIkld+27//ZR78Ol6jLSi1ugV/VMdI33QgH2V8gszFnHtm4o80rFIZZHirn3lRffftd9U/017Ufg77Tuf0Taj9+WNc2ysNct+xgBL5EZja/ctAhYBi0AsImCJ3FgcFeuTRcAiYBGwCFgELAIWAYvA/wQCq9Zvw5jrX8SGrfnkZBn/x4i8iipG34lz4odLC4lSMWRYuFcumaMSYZqFUZIBXHbGKNx52VE/qO/FpRU46Yr/Mwua1VTTF7Ym+z4TjStdXBK4JHJF5lIAlF8l5yJn3AYoqRAXT0KXP4bMJXmbwP0EaufGkwBOiudX7ctrMHvZVlx7XD+ceXDv7+1nSUUJVuesQW5ZPlLjWyCjdQ+kxCV/7/ZsxeYh4EgrzCSTyIhszono+efMUM0WNzk0YO0RS5CU5CRnTc3m8Ox2JzkLiqw0XKc+DHPp1G7O/Lf2hegvi3/P/s+4w223FgGLgEXAIhCjCFgiN0YHxrplEbAIWAQsAhYBi4BFwCIQ2wgUlpTjtOtewsK125Acz6+Nc2Gw0pIKkp0VqGaIoYjcGoYr6h9ZLf44EYKG6SIfVoezCXdV0gf3XHEELh6zXzhn9zfXP/g2nnrtG0YCUhvUNU37bJqSCiRx3Uhcd58RuR7u+/kTiItHkBG52kozN05RucyPD3qRQN43maRufnEZVq7ehuevORC9O6XuloOh6hDeXPgu3l70Pjbs2EifFBFagzYprXHcwKNx6tATGJ1M/V6bfhIEsjdOQGHuLC4AFoy0H00dapYqGVWE8Ff1PYaUdTKlp+vM6PALCJ5zOFvWNBGjpnZ43vEcGzdBtvXnv2tIzapKOLnZ1r5wE9ak2n9G/Hv2f9YdCru1CFgELAIWgRhFwBK5MTow1i2LgEXAImARsAhYBCwCFoHYRuDuf32K//tgMdq1SkB5RSUKi8pQQSK3rLKSBC6XXqKkQXUVyVTuV0k7k90RQWU4rVqG1TBZWrjJRCSSyYqnNu07ky7EngO67DYAM+auxQlXPo3Kyiqnrog0hw5CwO8zcgq+oCJw/fAFgzwOGmkFn6QWqJsrojdAmYUAF0CLU4Quy5gF0RiRGyctU35/PJkc4IrNRejTAnjk0gObLQVRVlmGv0+fgC8zvzK4KGrZJProJUnsoX/7dB6Jmw+/DnF+abja9GMjkL1hIgrzZ3LMSJY7DGud+RehVSPkIT3gnDRzUy8mqOus+eRM4/CcNU6G93nCBO0qT4WY3PlnSFqnIs9xx9p3ADJQOPhFQPuF8M+wRK4zJvbTImARsAjEMAKWyI3hwbGuWQQsAhYBi4BFwCJgEbAIxCYCqzZsx4k3vYr2HdIMKZlfWIJikrjllDUoLyeRK0kDRuVWidDVD+UWqknmOiSY8xVqfa1d5JbLbRnGjISu1+PH6KFd8OakcWHNzuZhIFunXvUMvvhuLaNxuaAT/7lcqeyKpPWRLPWSnHVlFZxFz5jPc16Spx4jucCIXC5+JokFP7Vyg9TJTaCGb9DPRa5I5iZxcanqqgosXJGDJy/dFyP7tNmlg6Kpxn8yEdNXTUdlORfE4nFD/ffFeXFCv2Nx6QHjdtmmLbD7COQwIjc/b5bRyG0I/1pqVi8eeETNWCkkuPKsZj6RZFS0uYhY8Y3mXJiYjZC1zHQoX3d+c7xZWPNQdl05EUnS8rIIJ501lLE5L8NaIIxZjkqDs0t70uWta181DTHMjdqrYV3HmtO027L0f6P9kL8szrJKTin5rRcrZo6G7auQyqn/pl9h+zrtvKDhWR0oqSzrCxyDF7Nc++68d7cN2ZffakR1qsP2XfzlQ7T9hvDXUDTWf9euu61vP8NKKxBhmywCFgGLQGwjYInc2B4f651FwCJgEbAIWAQsAhYBi0AMInDbU5/jy5XbkJbkQ25BGYpI4pZQaqGstBwVjM6tJqmqaNwa/lSHeKxtJX9MSK7oGCaxMNQbFc0j4sZsuWHQI4+8eGX8uThs377Mb16aNX8djr30KUMemxps3+GBSJ2xUa/PxyhcRx/XJW59ZvEz6qWKyA3EsQyjcimf4A3EGzI3EJdAqQVG6FKWIeANIUiCOI6LTiWS1F2+oQAH90zFfReM2qWDX66agTs+vI9YqJ9N9J9nAySTHzjuPgzq1L/RditD5UTNC7+VYWgUo4ZOuBq5HmrkNjb/xEz6OEZl1ZzbZT6UVpP2Y5ityM14zoHW8VVmcS935mo4NZUDPK/FzworfSgJeVFexQhwMrV+hMycSeJLgDi+BHDHv5TnC6s8SAnw5YBf1wbnK09Xs05uuY9R7CRC+WMuj3BntEhZkG2kx4UM0alsLZa2gzZVPz1YhSBZTzPD5JS5tPjigBdCBfuRW0m9Z/YhmTZlK/r6Uxkv2y9lX/Mq/ChjHwxfSzziuHBaAv1Ppp+6ptSsFlkrYHsVIRG2Dv0qf5TUdALrpNFPl/Q2marseOeA1sD1L/x1m1BJp452wsmcMGdqT7Gs21W3mNm6mWHSuTn2bURuHQTtgUXAImARiEkELJEbk8NinbIIWAQsAhYBi4BFwCJgEYhVBAqKy3HqnW+hbds0FJG4LeRxIYncUhK5TkRuBUJVlWSkqs22mjIHDqlbxWMROw5LYzZifBxeJtxdJ0NauYeP7o2Xxv+h2TD85YG38cwb35LY0gJnTkSiwwTRBIlcE41rCFsRuo6sgohQ6eMaYldELvVzTZRuMI7lGbmryFyzz0hAD0kyT8gQukkkcrO3lyBUWIT37jkWLRJrNVfrO1xJIvvPU2/Ayu0r2P9wjCL77Pbf5ZscoomRw5R+OLjHAbjp8L/Ub8ocb9i+DOvz55PvisPgzgcjKbh7Or0NNvobyYwQuSTsG8OfcshYXxyHL7Pb4qvsbigtTyKh6TXRpS0SCnHlgNnYI7UUxRXOiwJNXy9Z0R0kP+fntcRXWR2wuSSV8h4JBlUvidOUQAmO7rYSB7XdYeyKhv00uxXeXrMHjumxDKd2zkZuBaO+SdKWhXz4+5IB2FLYwug6O/PCmcma1R2T83B5n2Vo4Zd8SA0yixMwaelAFFem4NAuS3FC563ONWYuLIfUTWG78/OT8PjyIRiYvgVjum9AvEhUXm6af5RqNsTuGvZ75rZ2+G5bRxSXJfA0KW0Wi48vQ4ekPFzdbykJ6xBJ3RpsLA7iydV9kVXM+af69EY/uoJF8g5ttQmX9FqDShngjzhcnTNJ+zwQmVx//jutsJQpEK5UuzFtmLbol0sq66pikUiqf/03137GgGcjbdgdi4BFwCJgEYhNBCyRG5vjYr2yCFgELAIWAYuARcAiYBGIUQRmLtqMm16YhV6d0rCD5G1hUYUhdEtKqhiRW8rFziitIPI2REKVP5WUVTDH1M4VwauF0HZKInT0dXRGAxoShgxNi2SSSi9ejQ5tUnYqXj+jvKIK+58zEas25DhEj9pjIZE7LskjHVwvf3wiaxWZq0XPDHFLMpfEnpcEqs8fH47ODUfpKkJXerqK0mQkrp/kV4A/IrKKi0uxadMOvHTDYRjRp219lyLHS7YsxeVTryMvJeaJ2XKsfpK/ZLUYN2y+q56ekIb/O/txLq6WVKdkaWUh/rtiKiM9a4x2b1qwGwZ2OqBOGXvQOALZm6iRm0uNXEXkRqcw/j4S/sVVXty5YE/kFLZCRqv1GJi2HemBcmyriMe2sngc22kzuiWWMWKXX/7neAZIOG6r8GHCsiFYv6MDUpPz0TV5G7onF1ACwYNNpUnYVNgGB3VcjWM6ZRl+UpfAe5s74K2Vw3FUrzkY12MjchhVG8/hL2Gk7g1z9kZheSKGtV9tomFNJZ4L8fpoF1+CQ9tygUHORzGhy0nQPrxwb5SWJcMfLMFVQ7/G8NRCRgU7UbJUqUZLRuDO2N4Cjy4YjX5tMjGu10okMsJWU5HB5mb7flZrvLN2MCPq49EtfSO6t8hDsq+SUbcBrCtsyf76cevAeUYrOoHzbx1J378tHgkvX9j0bb2ZkcB6d8PYXEYUhxjN26dFPn7XNpdEbhTJ2oz571DPdCpSljsiddl+5NpRm8pWGcLghBcrctqx7170kdMsYpIy1On6iXm6/nr2f67+GXtsEbAIWAQsAjGGgCVyY2xArDsWAYuARcAiYBGwCFgELAKxjcBT0xbhw6U5SI33IY+RuEVllZRWqDQRuaWMzq0or6CMgjRx+VNZYchcEbhVJFtrJLsQ1ss15IvIGLIx5FAMcSNihg/oBgBp5T5335k4+sDGJQZcpFasy8aB50ziQmuMUhRZw2SaZFseMj5q10grGOJWhG6txAJZXfhF6jLPw0hdH1ce075PC44xMhheRvOSRPKSvPKTIaJCA8msEMrLypGTVYLbzh6Ksw7p5xht4POFb17BM3NfRKiccZjhfoadc/oc3X/Wlzaolz5MPu0h9Gnbq06LmTkLsTZvDkpLyyir4Kcfydiv7ymMCBUdZ9OuEKhd7IxErgaj3vyTLMHz6zrjk3UDsVenlfhzn9WGiFS74hEVl1tWQ7EEzStW17woJWE6eUUfLM7KQP92a3B+z9XoHF+BCk06lgtyaHJDrENG1UTBMjtE8vH9re3x1uohOLrnfIzttgnbSeQG2F4Z5RZE5FbX+PC3YTORGhdeuI/2dW2ESL1WsD53jcTD8qIk/GPR3pT/qEBxeQI6pW7DXYPmoUJOqxDnv+Qbvt5GIpeEb/+263FBxmrKgzA6nr7oY1FeCibxXDBYjuO6L8HRHXIQx3qVIknpk2bXtnLON0YXe0nUSmYhU0TughHom5aDi3qvQgrbU7+EqbCp5E4F++xef5rzzZ3/bIW1RcyS1lV7ylAy/dFIsDH+Nyl8UhudNoV1OpyxO/attIIDqf20CFgELAKxjIAlcmN5dKxvFgGLgEXAImARsAhYBCwCMYfArc99g/UlIZKaNcgrrURxaRV/pJGrxc5I5JLgDJHAFWFboyhcSguEtBWJqy1/qsn4GJ7FfDrsT10ihjQOFya7+cLf4erzDt4lBtNnrsBp1zxLIkdt1SbHhnPsJevmVXRtmMT1i7ilfIKHdiSjoMhbE5nLqF1FbHoDJJhJqPKDDYghIpHLBr2KyiUxVsH+Khr5osP74NoxI2uN1tu7+4P78dna/7Lvtb6pNadVebhz/z0kkO855q8Y1b1uuws2fIptpZkoKy8zhLPPE8QBfU7lQmzO1/jrmbaH9RBwpRUYfl0Hf0kWaDySSVBe/M3eyC9Jx+P7f0QpDeneOo1oo9FSchfzSg1W458ru2J65iAM67gSl5PQDFAbtpQRqW5ZlfezHdkwEsk81vbDLR3w5qqhOIYRuX/ovpnSCiRyWUl1b5g9CuRzccfgr9EySMJVNvnjtmkW8yJT6SPxvIIRuQ+RhB3Rbh0yS1OxiVHBh3RbiAt7bkARo4tluQWjd79mRO4jJHz7t1lvyGb1VT7lUSLi7oUjKaWQjLH9vsOR7XcYmYhqsa4yGk7qgzSAleLZ3vrieNy3cAR6pWzH2J6rqLsrnd9w4V1sVCx6/rv41xKxtMO+RdtXnfr9NySvc/nswmLd043Z79H/2boF7ZFFwCJgEbAIxBwClsiNuSGxDlkELAIWAYuARcAiYBGwCMQyAtf+62vkMlrQQ9K0oKyKEblVKBGZW8Kvm1NqQQRndVUZZRSciFyRuorIranglhGzInKr+KMvftclZ0jUKINJG0XGnn/SSIy/5jiT19THv9+bjUvvfd18tVuheB6SrSKHTDJRfSS9xA2JxBVhyx8/5RU8itDlj4fRrV7JLSga1xz7zL6H0bgmok8EsfGNEbkkmPRTUVyG8ooanHlwBu48f79G3fvLGzdj7pYFFA4l0WV6zabok2mXtWrJqdr+e/xe3H7Yjdi/1+g67c7N/JgLYW1kNHAFfeBX8QNJGN37FPi9gTrl7EHDCGRtnIiivJkEmmOuSG0Wi8Y/hSTsFd+NRHZRG1wx6L8Y1arAEKvObHJLhttm5QCjU6+ZsyeJ35a4adiX6JbElxiUXBDZ784/RxPaxJdGxj9ExvODrR1J5A7Bsb3m4bzum7CNEblxNFFK8vV6RuRKRuH2IbOQRiJXrbmeRrxgFqcJlhcm4uEFe2N4+7XYt00OHp6/D+ICpRi3xwLsQ//zKylTwhcP325PwcRFozBARC4jciXNQPfxRU4anl48Cn3arcfN/ReTjK0xurYiWpVkz5E7iFg20iImIpdEbs9UErkZq5AU4PUuZjV8/bn+NtT/Xc3/2t42bN84Zgo53tXxsd71vzv2e/Z71jRtPywCFgGLgEUgdhGwRG7sjo31zCJgEbAIWAQsAhYBi4BFIAYRuOGZ2dhKsilIIqiglFqxZSFG5DIyV4udlZSSzC1jJK6icssdiQXtG2kFyixQXkH5oUp30TOyMSJ/THLpG9JGzJN0wBlHDcGkm0/ZJQrPvfUNrvz7O1yYiVHALC2S2I10dSuLjAoEFIGryFxJKZCslYQCFzzz0paHmgkuieshMepjBG+NonHJdukr7YYQkgaosRBCZTn7R0L7D4f0wm1j93fN7LT9yxs3Yt6WRabPXrZXE47AdQqG+28gqO2/ooD/ftxdGNFtWJ32Fm/6Ejklqxn9XI74hAC/Mt8eI3scVaeMPWgcgZyNk1CQ9xXhpWyGSXXxl0btv9Z2wadrhyA9ZRv+2HcBNXLLSLCGUFhJYQUNEWeAyE5JbGSX+nH73P1I6Fbiwb1mMMrUpTwbmH+s446/CM/3GZH71qrBOIbSCuf1oLSCFjvjXCtlKO71jMgl04yHR8xgRK5eIhjDrM/zlHIoZBm+Y9BSZFhRyIjc+XtjULsNuKLPKkxemYGZ6wcio91qSiws4uJplFbgtTprWwomL96HGrnrcEHPNUhinqJsJy3rhTnZvbjo2lyc3nUrille159IXlmtoU0z/7nvkLseo9u7viwO980fiQFpW/EnSSuQLJabquOlc4UUx63gInFu0vXj9t+hZ3VGFWio3vzflX3hr0tT9tyqbjOy3+D13wz7GVYj1x0uu7UIWAQsAjGLgCVyY3ZorGMWAYuARcAiYBGwCFgELAKxiMD4NxZhdnYl0hL8yC8DiknOlpDILSGJW1pUgnJGqlZXllETV5G5jMI1uriM0FU0rqJyeayoXEcFwSW+2NMwpyMCSfuSF7jolFG476pjdgnD1A/n4eK7plLGQUs7OeSOSB6H5VGDzvevXXkFLXrmFVlLAVNF5xoil9G4InN9lFrw0rYhsLh1iCaRaaJwSUBX0wYJ3RAFQD3Upr3qlCG4/JS6EgjywU13UVrhi3Vfsrw6xVzXL0ZuKgTZPdSOyCgRdHEkGp88cxI6t+zkNmO2m/NWYUXOf1FOLONIQvdqNQqd0/vWKWMPGkcgstgZdZHRAP4aH6rAYsLSfliS3QUJ8aVon7QD+7ffyOjcfEa2hqhhy/ZJbmqRswX5LTBp8V5ol7ID9w6bg3LpIbgDGh7POqQiT+u8ZuP7mzpSI3cwjmZE7lhG5G4vp7QCp1sZpRVunjsChRWJ2LNtpiGR5ZdIZC2Ht0dqLvZrk8dFBPmyg/nLixK42Nk+6N1qE67rt4zkchC3zh2Fsoo4RvsuxGmdsxiNHqK0QioeWUxphdbUyO21GkmMKte19tcFQxmBnIZx/b7FiLQCVNGYIuMjM5P7zjxlvvG/Brz0kVkUh/GLhjMvhP5p2/jihdeFJjDLS47id22z0C2FL3WU5768MPXVnrL40cD8l41d2TeOCEQ1xOhnZ8uNfDX+OluZbgj/xuxnDHiWFW2yCFgELAIWgVhGwBK5sTw61jeLgEXAImARsAhYBCwCFoGYQ+Dtrzfikf9uRu92SchjZG5JeQ0XOytFcYGkFYoprVBiolVBeYWqcuniMgJX5G2IJC4XRotE5JIMjSQyNx6yLuJg3CSZgzsuPQyXndl4tKtb9ovvVuP4y5/modoUBaWIQm4NiWSynHBCnvZxRSlHUkEyCorC5VbRuSR2RR5rgTNFFIpR1dfvHfaKvslfss/aGjKXpHGIZSdd/jscv3/jZOoL3/4bz373konIdTpIv9guW65NUf33MmI4I607Jo95mF+dJ2MWlULVlZi/4TMUV21HerAj+nfej+7VRj1GFbW7DSCQtUHSCjM4CeIaxV/kaD71av+7vRXe39CbEectSJ9WIz1pG8b0WIGRlCuQVqyfRO63+al4kkRul9StuGMgo1/NBG5k/rFdvVxwXgd48IGJyB1CjVxKK/TYiB1cTEyLnZVU+XDL/OHYQXI1LlhhyquWqz87su06XNx7DQllLsLH6bqiINFo5PZIzcLNA5fQRg3e2twOry0fgbQW23AFJRaGtyzGrB0tKMGwF/ZotQHn91pjpBV0tdw4Zy8Ulifh0n7fYHDLIiOrsDN09Jrt6nJQFxN8NdTIjcMDy4Yiv7gFo/MZbU8pCI8YWJYIcUG4sX1mG/Lb6AIrO6r/Tc3/nW0rp659k8M2a8hEK1pYSde6a7/B678Z9q1GroHSflgELAIWgZhGwBK5MT081jmLgEXAImARsAhYBCwCFoFYQ2D11kKc89g3GNirvfmad3EFUFRcjqLCIpK4lFYoLiWBW0oCV9G3jMrV1sgpKCLXIXWrGVHqEKMiY9hDMUokWkQChXfM5rWHz8fv9u6tE02mdZt2YN9z/oFSEsVhXqdeebXrGFK0rSFwyYKZSFxG5XoZWetE5oqM4j4ZqxpD5OqYVUUKM+BQJJz0SmtI4sr/IKMa33vwLPTt1qaevdrDpVnLccXUa0lkq5ORjka6W7//vjg/zhl6Os7d+8zaRqL2qkkmV4bKEWcXOItCpXm72RsnoDBvFgl7SmyoCqeFvv3vBnW68098pJ9kZXHIh1UFCZi2uSuW53RhxGwI4wZ+g70Zuap59l1uCp5YsjfaU4bh7qFzHSkBTbWdkjJrJ7pIWUPkrhyCo/owIrcrI3Kpkav5VEoi94bZe6GCE+Oa/rORSskCzT+9R/CSuIyjJEKCl5ORyU/Hl0tagRG5PVpuxk0Dl5GIdXR2n17VE99t6If+nVbizkGLMT8vGQ8aIncTpRUcjVz5cdO8PZFXkoo/DvgWe7bMZ336yXyzoBtRMjhp/su+rgtmxNPP9SVxuH/BnuicnIsx3dYi0a9QZbcuF47jcYDlnKRtbf+V1xT+u7Iv7E19FTRJV6aIZua6WeEzzqZ59jPsYmd1ULMHFgGLgEUgFhGwRG4sjor1ySLQTAS2bcvBurVrkLluHVeNLkSXLl3RrVt3dOnaDXFxrvZZMxv7iYqVlpbiow+nITk5GQcd/HtGTjB0wiaLgEXAImARsAj8DyOghZrOnzQLeb4EpCb6qZNLjVwucCZphTJG45YVlhritorkbY1I3HKSudXaKjq3gpILjMqlHIMISdEvLiUjSMwRPzwkrNqmJ2PGi1ciPTVxl2hVkSQ9/KLHMG/ZZmfBs3Bboo7UpmF9xIeJZ2KGyFyjlUsdXKOXy5XQtOCZpBW0LJWIXkMKmYqGIgrvVVMugpIKbET6uXt0aYlpD5+LgFadaiSFyABf/fqNWJy1lASwoyMqh5xWTY9ra7LfLeNa4IkzJqJNcuvafLv3oyCQs2ki8nNnch7oOVFxm3XxN0dRWSJ0RaJWVvvwUVYbvL5iBEZ2XIbzMtZSEzaEJfnJJho2KViMB0d+Y8ZUhKcmS6QZ7YQ5TM0/kaeORm57vC2N3F7UyJW0AqOAFZFbRi3eG+Y6i53dMXgW54OziJjzQoF12QBfLxhCVU+VK4oYkbtgFKO4tzAidynlHbRQYA2WMf+BeaMpq1CDm4d/xRcJNRi/cF/0Sd+I841Gbsicu2PBIGzMb4cxJJQPa7cNFdTIlf8mhfvvRLsyR/2i/SQaXlcqjdwR6NVyOxdP02JnDrns9j8MgwNEvf47BnaNvwMirxQTbVtr3+1/JAqXfopg5uVjCOdd4d+YfUvkOsNuPy0CFgGLQCwjYIncWB6dX9i36R9/iL/ffzcf4rlsAR/W9TzjbLmnAz4UJSe1QMu0NLRo0QJdSSCOGjUaw4aPQHx8/C/s/a/XfDXDET6Y9g4ef/wRrM/MDD+HmadMDosZJeZ50L5dB4zeb3+MPX8cOpPg/SVSBaOOjj36UGRt2Wp8G7n33njyX8/9Eq5Ymz8QgU+mf4j77+P9QHOM/8846xycN3bcD2z1p6/+8Ufv44G/32f+iCL1gCf/+Rx6ZGT89IatBYuAReBXj8DUGRtw/7TV6NkphXqtNSgsrUAxI3HLisq44Jn0cLXQGQlckrZVlFio1mJn0sWVRq4I3RDJKTFa5s7KaEM9axmmyoHOQ0mBs48Ziok3ntxsLMc//R/87alP2ZYiA5nYvNrU/U/3b8caP0UKkVjyMOJWEbnSzZWMgiFvFYXLHyOroH02ozb0T8SzWCIRwTVm34vrzx6NK04fbcw19TFnwzxc/85tJNMqycSxNTYsf+r0nyyUZBX+vP/F+H/2rgLAquJ7n+1etlgallAplRQMVEJKFEQRsRBBTETsICVsUToMLCxApFRUbMFAKZHu2mBZtnv/3zdz79u3u+9t4CLr/zcD+96NmTlnzsy8e+53z/3mqpZXlladOXeKFmBEbvKJdXiw7qvsTw9fQerFxp8aK+x8djZykEqAHLaTN7cB2Jord539l9QPypKkbG9QE1yEOeAnE9p8L7UCMLZ1EVWUIygfUbNaCmvSoCTVX6WoFVoByP1TBjcAtUKONyJydTTtY38AyAVcO+G8tXqxM12SCuEfa2MqUBy5O1IQabu5gzRiRG7zbZKFYcohTQWWHa4ln+xsLefV2i3dah2WeX+3libV4mQYFicL9MpX+d7dV09W72kp59baK483+xuRwB6gRuC413XoMao0VzIpPxD22J/uK89uao/6EgFs75RgH85prRkVpOnctV8Brqq28tnfyuWQb7e/uG4KzUWuU5VvgFwazyRjAWMBY4GqbQED5Fbt/jmj2s2ZNU3mzJ5OH0k58Nong/Nk+Sd8D5DRGMJXhnCQbhW9Bh8sPNG9R2+56577ECHa4Iy24f+b8I0b/5QJY5+UPXt3weau7U+AXXUS+on944UbtKF33I3+GKH68d+0yRefr5LHH3nAGhl6fHz1zc8SGWUibP7NfqgMWXNmTZe5s6c55v/QoXfLiJEPVkbVp7WO2TNflblzZuKXSY+/j5eskCZnnX1aZZrKjQWMBf43LJCamS2DXvhREvFeelSIj6RkZkl6KqJysdBZTgaBXNIpALglpUIuKBUI6mJfAbtq0TMAmvxtIlqkrtncwwYBUnxxIa/P590lrZoWXeyrNOvuPpgglw+ZAUAZCyyxEiTtoVEAdihOfeGTPhwOeDICF+CpFyJ0saMBXoWCAVTlWzQazVIF+UBfLdDEqFr4f2EB/vLVnKFSJ7oa6io7vffrh7Jg/bsAsSFZ0SxY7UdRRiATSO7X/Eq559I7oCc1NamyLRB/aJokk1rBwwdVF9pfy+G4AOhqDQ8C+BwlzOcP4DI2C8AlgNxQn3QZfs42ifbJEX9QGD+58VzZe7yudG7wl9wSc1BFuebYgCbKsi/VMGJNqJBH+BDjs6M1sdgZgVxw5KqIXAC5AH0zQOfwGKgVALPK+PMRkesLGhI1HKiYpRzvPyCDkbekVpi6BUAueHqfaPG35KJuQseMxE3I8pF5u5rKnsRa0q3BVll7tBHyxYFaYSfAWETkIhJ968lAeWlDJyzsliZ3nv2n4gBOQVSwolGw2k/9uU+glvMgAHQP+1P95ZnN7aRxNUTkor5gUD4QAEYIjGqjKootPev0Hpuh5zmP4882jDrNtun5Tzs5y0dzkHiefzyJP+qijrMa7GMHn/9IfqPmCyjIJGMBYwFjAWOBKmwBA+RW4c4506oRuJkze4ZyFjzgLPDVHeWKwXlw+BKWkpYPoZwH24VgRMUNN9wsI0c9Ir6+WBm3CiWu6Pxfe8V///59cvONAyTl5EmX9md7ctEu2/7k9aJPR6eP7mTPXn3kmedegqNn99bp75D1v/8qw4bcouRTmjcWU/lyzY8SHh5x+oUbCZVqAT7UmT1rhno4wBE0dPjdct/9oypVxumobPYMALlzZ1pVF8iiJasA5JbNNXk6dDF1GgsYC/z/s8BXGw7LqNd/l+AQXwn085TU1Bxw1GZKNoFcUCfkErxFJG5BLnlx8wDkZuFajag9RuSS8FNdp7Vd9KbytBAM6yuDr24lLz92TYWN9tALn8qCpX8AD4IMS4C68ivEBx4BfDouqqacCUu+irgFeKvAVAXm8oV1ZOE6Y3hwrLQieKQSfUIcwckHb+wojw7pbB0v39fyLavk7V/fl6Sck0XaH+oXIoNaDZBrW/X9V32V8mn9/ydX7OFXJRURuR6IyLXHn92zPEDQNRcPJ7zhRPoC6PTEWMmH75gD8P3b+Ah5d1tHuaLhJhlQ7zAAQ/DAAtD8OR5UGNtaS1ZWoFx11kbpVSsOHLKAYQHKMpFG4SQidwlyhvjlqPHHM58dqSWf7jpfrnQAuZ7iB0Df5shlXPmUVr9KNT9SebAmJGxQy2yFd2LBNYsjdyoicrnY2RPnboWuasSr8c/I2T+SQmTqn5dIsP9JLGoWKq1r7JYhWOwsEDpyHpCL983dMbJ277mgMzkiwxFt3DgwXXHxMgNB4SzUmQzqhxBf3S4C2wfS/RGR2xYRuQlyRxMCuQCQObXQXmqQi3mSC72VNpxz0NzV/LObZttfleB8Y6NRTi2MZs8/VRlzMpeuE5vY4rzEXLXmN8+Ud/47y2/c/G1WZ5KxgLGAsYCxQBW2gAFyq3DnnGnVdEQugBsqAgeuPl7P7z9goHoITCwwAxxwe/bslv3gaN27d69k42aF+RgF6nAIsH1BxwvlpakzJSQk5Iw2KT4+TtZ8tVpWr/5ckhITZfGnq86oPhURfuJEogy+aaAcPLRPO3SWhXv0vFJuGHSzNGrcBPQW1eQE2nXo0AH5avUXsmLFUkk8fpyeHZKH1K1TT5at+hI3h3S7/7306EMj5csvP1erTg8Zdofcc98D/55wI6nSLDAXQO4cROTqaI8CGYYo7/vu/y9E5E5DRC4BaJgCc+EjROSeZSJyK21cmIqMBYwFRCYuXC/v/XAAkYl5eCvJQzJBsZDBiNhcgrgAbxGNmw86AUbn5pEbl8AuULF8RrXix4mvXmu/CZ/wo7zAedCwboSsmn2nVAdHbkXT4diT0vn2GZJwIk0Brqpy5Qvomognqd9EiCsunxG4fOU7HzowGpB8ucrxc1RCsIggrpecUz9SVswcJtWCK06nFZcSL+v2/Sq7Evag/V7SuHqMdIhpL9HB7hdMq6gdTH7XFohFRG5qEjhyPUCtgIGgwEB1jdTjzxfHvosLl2MZgVI9MAuLiuVi8S8PLHgWKr/F1kM5DxnV8jc5JzhTLfSHXfh4HrLoQE1ZfaCp5OT6ScvovXJW6HGJ9MdYB1Z6ArQLu5PDpZpvptzU6KD4AGIkMLzyGDhyQXvAiNwhDQ9isTNv8YP8NCx69gQ4ctNz/aVX/b+sRcQ4iElBIhIOMLhVaJr4AMTVXLjBMnVjR4kJOyqjW24F6IqsapDjTUGUycIYe35rc9mFxdrycvylff3NMqTRHgnAnKVz4IU8hzP9ZNq28yQhOUr8/dLkclAx1AjKVDIygc4eTg+Ug8nVoP8uqQu7+MOd3ofFzp7f0lb8fbLl4uiDiFpG5DDnM3Qk+Fs3IENahqQpcNfuDWVq7mDDlf15H0Xgm3ZVH6yMmVGf/sYXEwFefDEfgV5P5OM+E4uoCF2WsYvqU4W7OO5KfqNmb1k5zZexgLGAsYCxQFW1gAFyq2rPVAG9ZoNageCNdhwQgTfsLrevUjOq5PDhg/LBe+/IwoVvawcCrgKdGaaWLc+TN99+X9EuqANn4OPavr1l956d8Os8pEHDhrJ0+RdnQItTE/nMlKflo4Xvqq6gP0Ywduqrs+Syy7u4rTATEUFTX3pOPvzgPdULM2a/LheDM/dMpKNHj4ifr79ERJpI3DNh/8qQOXvmNJkHQJTjj0kDuVU/IncWqBXmg1pB3Qfhpm7RkpWGWkF3ofk0FjAWqCQLZCLy9sE5P8rXG48BvckCAAqQCqstKVoFRN8qWgWCuozIZTQu6RUI8EK+9pLwTVAFe4yIjQwLlI9eGiytm9U9ZQ0/+WqT3DH+I8jLs37/ilZFua7ka/AL+iCDWiOB39DNE3rx919RK0DPoEA/+Rg6dji3ftGKzV6Vt0CcBeQWIOrbefwReCT454eIztf21JMfDjZXr+97eQDs5DhAy2oGJkrfBrvlgsgUxUPLwaXe9MLg8Aff7KdHouWn2LoSm1xdRd96I6JXAY6q3lxpG71fbiGQizlCHts1cdGyFNy0fWO2IMI3VpJyPRRHbjq+J/91vsSmRkAuR15hykfUac3QRHnonM0S4Qt6Eii2KyVQXt3aRhqHxcmoc3ZgYTYL5EQxvlHoC93+SAyWdyDrREqEXFhvmwxssB8LlumYVTQZgLCHHMn0kU8P1ZW/QMOQlhWkBr8XmHpRhaIrCPdLlftbbJSa4AH2RTTvIXDkztrZQo6hTk1tQD2pL6J4oed5aO/IJruEJCrWYW4pWxaff7b9eV7fQVlt0NXxcGHCBFUPVJCT9lc+juNsYQH2mfZ/uIE/HrC+3Mk3HLnaRubTWMBYwFigKlvAALlVuXfOsG6aE5NALp0ARODdeY/cN6Js4OaXX9bK2Kcel9jYo/rGxHIaBg8ZJqMefPSMtap/314qgphOTIMGMfLp8tVnTJeKCM5FJE/nSztKSkqywwm7dfDt8uDDj5ermtfmz5G9iJye/MwL5cpvMhkLuLIAqRXmzMTvAeYPp/Ttd+DBzn8gIpdA7jwAuXZa/MlKadzEUCvY9jDfxgLGApVjgbTMHHnytR9kxS8HFH1CAa7dBflc+AjLjCECN5+cuARxEZGrQFzykPLFdHwXAEDSYKm3RIUHyGsTBkqnto3/sWJT5n8pLy34ATooGEmBUZTDpIGiovL1mcJP/tY7g0AKzAJo5A3qrJlPXSsDerQuzGy2/jMWYERuStLPAOcRSe00/uwGcIyk5nqBD9dPfZOlACwCUt0vW2oEZAPozQf1ggYSgSJyMOmxhQq4UBmjV48gUvUkomqzC7wQrVsgod65Eu6bLRE+eYpqQMeOeiLy1kMScn0lCuer+eYB/GWEuo5mjc3wkcw8xKtTBMctvvFfRasGACCu7p+N6HUcwDk8PpG4TF9F58DjjALmeMXM0hlYHJvxyJOEqN8Inyzow0cnAGmt+YcsAJh5TCQh20e1Py1XyydvbzhA4yhEAvuiPdSHMGsu2heX4Y02M4KdNfAo6sD5PBwIRcRvFNpN9flXqA3luJl/VkaV19p2bj8P0UbqoUox+zvLL97+8so3QC6Ma5KxgLGAsUAVt4ABcqt4B51J9WxqBVuHoRUAblKSk2XkiDvlzz/WK4eGddCZWvjhJ9KseQu7yn/1W0fk7lLOVYMYROSu+G9E5B47elR6dr9MeX/2DRhpIRo1avKv2s8I+9+2ACP055EzG0k92FEcuf8BagXrzQJG4vOmZpFZ7Ox/eyCb1hsLnEYL5CDKdu6yP2X2kvWSmsnI2wxE4wIoIo2ColfANwBdLvIkAIa0Z8QvRkJ6Scfz68pLD/eTpo1qVIqWBH+envW5THvvB+WLFVCuSvgxdJJvH3VATSioODltLSz0iV+hIVjcaWQfGXRlW/us+f6PWSDuIIDckz8j+tvPCVhkIzgSNEDrC0YNgppqX33iAykHw9bmpmVha2ioc9xmfKsvAExG3DKpxxWohvAmV3FgpGyeQhj1+CeNgw+A0Wwcz8Zx1kGUlOMvAMc9bceXx5kUokkw11OyWA8P4Y8gagAA5mzs5ABUtZNqAT+QmJvRxt6oG/HxjnzWaZxVuQGSUieA15BNuLVQCjhvVft5BH/4TyCZdqKePMr22yW4zzbZfL3YtRLOVGT+2cX4bbXflk8Ztv7F5avs+ChuQl1W29+5vN1+A+TSciYZCxgLGAtUbQsYILdq988Z1U4BN3Omw2fQLslQxYlZdkSurfT2bVvlhuuvQXnt3NDR6NOnr0w6Q5Gh1/brLXt271IeTf0GjRCR+98Acrds2SS3DLpO+VeWzyq//blVfLBwmEnGAv+WBeZi8cPZimpFSxyGBzv/BY7cWVjsbD4WO9O3ZyIfGyD33xoyRo6xwP+sBTbvjgOY+6t8/vMOycwkiKv5cQvyAB9htSf+Q/wewCrNjtuobqQM7d9BbuvXHtycPpVut3kf/ywT56yWDCywlkdeXiWfCzgpSMf6xK8knQwd6qfRH9vp4A8okDJP6Dv6ritk1C2XVbqOpsJ/zwKxh16VtKR1iETVCxHTy1eQJfqbXc49hf459T83OQyYl6Cl45mAUtsazwqAxQGCjXw44dQkVZaIImXgH0c+x59OzIl7BZ4rRb6dtzzyFd2DVbvjy5LPGeDlJP90tF/RHUCwsw1smxZvf3nlV1b7y5LfuPkCh8nMhrGAsYCxgLFA1bSAAXKrZr9UCa30q9SIwFOODzgxh1ccuHns4Qfkiy9Woj3aofPy9pHVX30PrtTIMtt4/HiCfI3FyXbu2C5xcbFy8sQJiYyqLg1iYqR+gxjp1q0HVoku/wJqBHJ3E8hFimmIiNxlFQNyExLiZc3XX8ou6BMbC31OnkA7qksMdGmA+rp07X5aFnQ7eHC/XNXrCkROwM2F1wvfWPH7Mqr4dKedO3fIl6s/k/379kkCFovjK6J16tRV9u/Srbs0Oc2vqCclnZCVKz6VbX//jTFwTEU2ndO0mTRv0VJagHeZFBkunfUKGGbDhj/lu2++lqNHDqtx5u/vh/HRWJqcfY707n2V+PtXfBEXWzzHLhd6o/2OJ8RhpfJ8qVu3nhrDl3fuVuFFt7jo3aqVy2Tb1q0SHx+LBUXypOk5zaTlueci0r0l6m34j+1h6178W0Xoz8KiYRh/vEe7AxG5995f/gc7xesrbV/NtTWcazsVRUsS5n6UmvsN0ecNpAvmfnkXT7SpFaA2bt1EnKkVNqLvv/h8JahH9kh2dpZaNJBjun2HjibivbQOMueMBYwFymWB7fvj5ct1u+TnDXtk595YOZGMCF1w1voh3LFGZKicf1Zt6XrhOXJZu0YSFhpYrjpPNdOffx+SyfO/kjW/7MDvuKfiztW/ivavY9HvAkQ8cm1ULgMVEOApweDETUjKkvOaRMuKWcMlMKDyAedTbZspVzELkCM3hYudebIPrX5XCKqCW3EMUB/638H5WnRoqCIM0WDkKkvwz04aBIbPjwjbfNw/sCiTnYc+hGNHbRj5yiBVyP4mIlcNWfNhLGAsYCxQpS1ggNxK7h4CLdv+3qrAh3r1GghBp+Dg8oONlazOP6rOplawgZtTicDbv2+v9AeAysU97LjcKc++JL2vvNqtbgcO7JeXX3xGvvt2jf1QX33T36NTadcTGRklDz3yJOq6ymVdOVhMpP/VvdTCIQVAQI+AooArRRNS9kY0a63adVAOlTICAP9uHzZcrul/fYm6tD7PAuxbg3P6pSmW066n9Yk6IqOi5MFHnnCrT4mKy3mAHLkd258nuXgd025/RThyyymmSLbkkyflqScflh++/w4y0Vp64MXsz5Z36HixPP7kWACfjYqUd965+cbr5CQAWdbR8cKLZPTYic6n3W6/9+4CeeWlFwB+YsVjN/LPOruZvDJ9ttRWfem2KmFd72MhPralVq06Mu/1t2X3rp0ybuwTsmXzJlWQ7VGjC5k0YF4gNWvWlkefGCOdu3RzX7mLM6QWeeKJh+XH779VNzz4oXUaMZSkzKns8fgT49SDBXWwlA+24dWXX5BsjGuW1vpan+oGQOTss5vK1HLYoxQxbk/x94CLH9qS9WJnlUutcPDgAZmKuf/NmsK55mr8ReJB0ENqrrn/HbEboikhCvXmYmfVwsJk9BOPyK/g8+bQYtKWROsg0BOvON98621y1z33A8AI0BnMp7GAsYCxwD+wQAY4dFPTsyQPoYx+vt4SGuyHxZUY/vrvJVI6fPHTNnl3xe/y0597JSUtG8L568erSj5++3j9wz59LVwI69UMk+4XN5Uh/S4AkOsvw8d/KL//HStPDu0kDw7urMqZj/+eBTS1AoFcHZHLFtBLUfHhvCii/wvHhb1rH9NXTfoCCrS1/A91MeXQQUnEHOgqOLxd+D92Xpx1JCO/6ti/UYu3HP1iNowFjAWMBYwFqqYFDJBbSf2SlZUlM6dPlXfffhOvG9nOTr74+PiqBYFuweJUBAj+S2k2XqWehz9RpP6eWKWeEbkVj8C74/ab5ffffnU0/fqBN8kTo8c59p03vgVY+uhD9wOsws0FHUJ6g5Z8upnKQ6TTqLxAXfJhADo33zrEuRq1nYM62rdpqR1NVbAwi6qC74WhTxSMiyoHDBgkT415ujATtr5FpOZjj9wvWVh92p185wKs6+FHn5Sbbimpj3O+im6PGnkPwK2vHO235Qy66VZEzFTujSAfRDz44Ag5cvhguewfFBgkL06dIRdedLHLZnXBQm18wMHUqnVbefPt913mcz44Y9rL8tprc8olPzwsXF54ebq0a3+BcxVFtufMBAg5R/O7hkdEyDPPvSwPjrxX0tLTHP2vXuljKXv6YkzY4+/1NxdKm7bti9TpboeUIqMeuE/Zjx2mbnTw6Zycx18w7PfC1Omw3yXOWYpsz3hV20NVU2z8O2ekrLDwSHn+pVelffsOzqf+8TYXP5wDqhX13iPkaCC34r8H7hTRc+0BycrM0uPcyf6MDHI1/x5+FHO/jLmmAWjd95TNsTp58jhJjE+AnML576r/69SuKzNnv1bqgwp37THHjQWMBYwFqrIFDhw9IYzS3bL7qBw4kgRQNwvAsodERQRLw9oR0qppHTnvnNoSFlL4MOt4UroMHfu+/Lb5sHwx7w5peVatqtxEo5sbC8QefFVST66D/+iDqFlcCpVfAQ+C9y+8LhLIVf43WG3BN0tQHygvvq1zVj5VPY4V8inT1+GfgnJZQO/b11oWwGlyNfOeiD5LCfnKpUV5/Pew/H9ktcopqJm1OBIl6ESZTEXlM/qcylOWyltMfh4cveLtV241FFPBE07+h6aasyWiDWgfljKESLbFaq7SQLdP+y44U5H2M69lf7v9qFm3n/bXrYAUnWxt9HFqwT/aAt+nYn/IN9QK2rbm01jAWMBYoCpbwAC5ldA7dHzuHj5E1v2ChQNwRS28qHKbF/B86d9/oIwdP6kSpP17Vcx2Ar/YkqHD7pYRIysegTd+7JOy9JNFqELbolmzFvL+R0tdNuS2W2+QDX/+oRwV2q5duwuk/3UD5ZxzmkpAYKDs2rkdkZXvytq1P+CsdluCAgJl6crVUr16dJE6SQNw643Xy7G4oypv4vFERMIgmhEdxIjciIhIBbqT842pd5+r5YEHHylSx5BbB8mff67HMfYq9GkLfQZcD32aKX1279ohC995W9au+0n5TOz/AABzy6APXwWvrLRj+za5YUBf5fxCDWhD63gg4ru53Agwt0evK8XPz+8fi/v9t1/kvnuGAUzLVBJYYb169aXbFT2kNUDYkNBQ9AHavPAd2bdnt2WVAgkMDJFFS1cg2rV2CR0uv7SD8NV49n+rtm1kwVulA7nPPTNRPlj4tkO+PyIib7ttqLTFWIiOriE7MQZWrVwu34DmQvcKFq7w9gXdxOdSB7QFrpJ6vX72LDUXWSg8PEJI28CHLr169ZGOF10kjZucLYmg8/jis1Xy2aplDvmsjxQOHy5aVibNAu13792wHx7soJtUHXXr1ZUrrugpbdq0U1QgO3fsQPvekb17LfvBLoFBQfLxJ8tdRhbTHu/DHhxgHF/+gQEyWNmjg9SoUUM4NlatWi5rQEVg//6QP3kpOKDd2YNtqmji74Fa7Mwaf6f6e+BO7m23YO5v4FzTM7sN5tq1A25Qc5/22bH9b/kAc38d5po9/gODgkGR8plUx7hwl2xqBfv3x8sLN654Q8AbNC99ru4nF154CSJ0q6mFGX/9da38sf53aKAlsE4uKvje+4vUfHcnwxw3FjAWMBb4tyxw6FiS7DmYIIfjU+RkcpryZyLDAiWmTgT+IiU8tBB4PR06JaVkyI2PvCOZ2TmyYuYdoFgojOo8HfJMnZVvAQe1ggf9RnpSSHQg1PVXH/HyChQvn3CAvYGI1PbBHxZGw/U/39MLgD/LEQDNBcUTF/RLkNzcNPio5GCG/1OQB+zUy3ElJQCqnozjm3U4Eo875OeLl1cQAmAi7CPqW2WHagSTc7KPKeCUXgKTXdrDw1t8fCNRt7fCLunVE1xW0G1BjmRnJWAbOhWT74W2eaONKhVrf25uMtqUrC1imwgC81GPJ9rvjbJ+/vXEN6CRePtGwz4BkAFYNy9dCvJSoOtRSQJY7gG9y9f+ovanTvqItYEvZX8cLd5+5rUTsVvn9isblcv+hfIbNn/Lrs58GwsYCxgLGAtUUQsYILcSOuaDD96VZydPUBdW+2k2vQtePHkVVpdG7MyY9ZpcfMmllSDx36lCReAxItdqy1CuUj+i4hF4r82bJTNnvAJDaHCEYNzqr39w2Yi/tmyWW24egFWRQ2XCxGflssu7lMhHfrmn8Nr655+Be5dGhoFvve12efChx0vkdT5wbd9eshvgI4uQS5RAV1lpC/QZfMv1eAUyVMZPekYuu8y1PqOffEQ+X7UCTYQy8LRuGTxEHnr4ibKqr9B5gnV8HTw/n+v+ahDbbn94eLhce+1Auf6GGyW6Rs0K1WtnJvBNsHjHjm2qWhq3DcDTV6bNLsFHStqKubNnIGp2trJ/zVo15ePFK0vkY92dCeQCNGX/twKY+WYpQC6pOK6+qrtyQik/DIDrjFnzwYd7rq2m43v+XIyrmRxXPFQgNwy6RdE8ODI4bTi/Xs/+ZwoKCZaJE5+Tzl2v0AecPr/79mt5YMTdVFmNMZaZ98Y7pUa5Ftpvu6NMW0TxTp02p4RdSJdBmoL5mBvM7M5++2CPa67uodpIP5wA9IyZpdhj+lRUh4z4P/AGRL4/Oc6pVf9sU3Fm8/cAtub4q+jih2VJ59wffNP1EhQaIk9PxFy7vGuJIpz7nAOff4a5xrNo5y233o655n7uE8jlYmf27w+K4MFDEPplllzQ4cISMmbAhq9b/WL3/8gHHpYhQ4eXyGsOGAsYCxgL/BsWOBqfLEu/3iwrvtsqW3YdkWRQIngielYBRPg1VMANQKRa1UOlw3kx0q9LS7kC3LunY+E0tjc+MVWuvHe+XNKmkbz8SN8iJiB3++adR2TLzmMSm5AiIcH+0gqRvdSLlyeTzrwF4g6DI/fEz0D8AM5CHeXq4KMAYKYCCQHQhkf1kbDoG9BnutNUHp3T+tTl+MkyedkJkpH2l6Sm/S7ZGfuwn4T6MDKVAF3a0XLrmA1JEgAljhoW1VMiatzkyOa8kQ9A9MieRyU78xjq9YZeuKdgtQCPvb1DpGb9h8Qv8GznImo7LydBjhx4VnIyY6ELZwoS5YO2K6LWIAmLvKpE+/NyT0r8kfmSlrIBcrxUfsoCs7T4+FWHn9JJQiIuAfCPipEIAABAAElEQVTMgA3bZsjgNMALAGbv334XAgbwhqHtTFA2U4n24xCK2/bnaeulQZWd+VmF9vz5CYvb7S8mH9lU9bqgtVNB+YYj12E9s2EsYCxgLFBlLWCA3EroGkaSbUQUqbrQandAXUTVRZcXWn0C0V99ZdKUFypB4r9ThQZupkEYXQprcaNTAHIJujz+yIPWK1IeiGr0k3W/bVZ1uvpYufxTLN6EhaxiGro6rY5x8bM+PbtKTk6Wsu9FeK1/1tw33ebnif4AcvcAyGWKQd3lAXKZt7z6XGnpQ3tdfHEnmTnndRav1PQDOFenTJ4gxw4fhsNHSXp80QFkN3l6eUrXbj1B7TBYzj+/dYVkL1u6RMaNeVz7m/B1+Wo+Xyv39WXkhes07ZUX5Y3X58l8cM62v6Cjy0xdLrsQka7HVf+f36qdLCiFWmHKpPHy0QcLdTgBanvt9XdAmeCeImD40Fvk119/UQ6wX4C/fLb6WwV2FldkNsC8eXNnoG16LPP89JnzpNOllxfP6tifPGmcfPwhdKFhkUaPmSDXXT9Ibbv6+HTpYmU/5meJttB71pyy7PeSvPn6XJn72lsuQcXJE6HDR+8rcezr+W+8W6o97oA9fqM9UMLPD/b40rU9XOlf1jECz3y4o4YaPtSDnVOgWilNTnnnWp8eXSRb8V0XIJr6EpldytwnRcxc/OlXFHVfzp77RqlUFq9iXL/5xjzHzVcE6Di+wCKNpMoxyVjAWMBY4N+yQHJqpsz+8CdZsPRXiUtMh1hAXnigpS9L1oXf6Ysct+T4zsOD2VZNa8nImy+Tfl1LPgitDP237YmVnsPnyPj7eslt4NAl/+6i1RvktSW/yIathyQP11uq5uvjjchOkQtbNZZJ93SXpg2Lvj1VGbqYOipmgdiD0xS1goenNwrq6yI/lY+k6AxysZhvD6kWdT38Si74ag0yinFsOg08FObL/BZMire6DsqJY2+DvmonAnExXvnQAXKUJBRTJTFWdSmcA3Ds61NNouuOBBh7DqUUSwRtCyTl+EqJO/K2eHoH4bxNH0DQM1tCwztIVPQw8fQJRl60CtVTDgHb5KRVEn/0Q0UlwYP5AH/9/GtJrYajAQJbEblOEtNSfpbYA3yLCyAuErUvyM+V4LALADTfiijeCBxVrSj+pfKTiSIvJ14O7H0SGwByrXtBd+3XMlAVfVTYX1eiv/Q5616SO5ZYx4azGthmuxUIzKzY1vcH1r2CVV4VcbI/D1M3W36jZm/xkEnGAsYCxgLGAlXYAgbIrYTOuezi9ni97aS60OtLIS+vhVdWda3EFfKss8+RjxYtrwSJ/04VBD8I5lotwWJgd50StcLan3+Ue+66XTlWrMwfgNvPv2yAQ2W7fKfWnqFDbpY/fif3rofUrltXVn72dakVXYtF13bv2qWcnAYNAeQu+6LU/BU9OQxcwOstLmCtz5qKVlGu/Hxt/7133pSFWLzreEI8yigXs8T4a9HiPMVjenmXrmgzXTT3KRNUCldfeYXEAyBnfzO98+5Hcu75rfSOm09Glv7267pSQTHFkZuUqPq/Vau2suAdDUwWr/LkySTp2e1SyYAuTO0RDTz/zXeLZyuy//NPP8q9dw2FzrxFKADH8USArTcUycOdwtfrYS2YohuoDl54mQ8p3Kffflknw4fdquxB6w26abA8+vhTLguwT666spvExyLiA4n6vAX7lQWmM8L0V8hxxS+cjN+UHl07KXtQPjl6X1/wnqrf3Ye2B+aapfUYLCx37YCB7rJX6LiDaoXKYJAwIndEJQO55VVo2JCb5Pfff0Ofi6KPWFHK3FeUEArE13p3uvRSmY63I0pLGRkZ0r3zxYgsSrUsiYhsPFRof4H7hwql1WfOGQsYCxgLVNQCv285IA8+/6n8tTsOIFIeYCtc56zfX9sv0z6nfdW29+yz4AVF/mu6tZRnR10t1cMJflVuYpTwPZMWyYsP95UvfvxLVn6/HSASXyXXVyEvPFwODguR6jUj8CYEADasXfDmk1dJk3qRlauIqa1CFtDUCj8rigCCfryo236iAkEZkVu9J4DcARrIRR4FClpS7BHmWqg+S1qCxGNvKcBYRdCWKKShXconkBsU1FhqNngCQGaABT461c48QCSzM3fK4T1PQ1svdf13jHgo7enlK3XqPS6+qIfHncVlZe2XuAMvSzaihj1AE5GXlybVa92AaNyrUa9Pkdx5uSmSePQ1LNILDmEv0pRgLGP++QXWl1oxj4NWIrRI3U5aWpsc+x4qKvnI/kmKbkLp4qyQylnYfspwtj/vjmhvR1LtR6vKmP9UzI7qtcFs1lFR+Y3NYmcO05sNYwFjAWOBqmoBA+RWQs9c3qkjXh0/rq+6uPqqBZJwsVWXclx11RNOXFGbnH2WcMX0/0qyX6W2/IZTXtzo761/yaDrr4EDQldCuSfy+4a/8UqSftJ9qvYYN/YJ+ZTcu6jTy8tDfv/zb4cj5KpOArl7du/GqXypH9NQPl2+2lW2Uz6muICXLlL9z8hYttF2zE650lIKZmdny+ovVsk7by+Q7dv+cjv+OnS4SKY8+xKiK9zfOG3auEEG33y9Y8ySm5jRn5WROl+Kxc4SE1X/t2oNagU3EbmrP18ljz4yUtsM82XK81MVf21pOvBmsUP788B/BvAXXu/td9wp9498qEQRBeZxoS41/vLluRdfle49epfI53wgLi5Oune9RN0scOT2u+Y6Gf/0FOcsju1NG/+UW28CYGrN/3YA/OaDiuGfpNVffCaPPgx7oBLK5wJtvXr3KbVKZY+25yJSPVv15e1DYQ/QAlRGUlQreLBjPzYYisUPR9xfcc7sytBl/Lgn5dMli1QbPb28Zf2fW93ONQVAz56hxh876CUsLNelW/cy1ZgyCdHhiMi27X/X3SPkrntGlFnOZDAWMBYwFvinFli9dgcA0iWSlJKF6EFE9AHt4u+7/Xuk66eXyUWcEP5H1IfuFTbpd6hX1S3/0xOvobc8q7osmHKjNASHbmWnEVMWycKVmyEzF9ygeEXekk8fzxtrGPgGBwIwC5MG9aIQBeknYV55MndUD/htVNikM2GB2EPTJTXpJ7yp4gfxelTZo4nf5KONiNIRuR5emn6hpJ7MyShbeCg2yktnhdXxGDbyck5I3OHpkp66HbIQlq0HqLovUuNWZUYBjJmQsAsBrg53lMWGSo4qsZcPkPXwvvHgn43DHiXb498TUehpElW9r4TVGITqOLaUIqoOzqGkhMWSGLdUAdMEc2vHPIHxSNDXTmxHAXT9TY4dnI1tRr6D5xffnEO1Gjws/kEt7Mz4Lr39Wel/y5H9LysgV6tCfdQELdl+VZduDWvVk1m3XM17qym8jVKLwyktmNNuP2xBM6oiev4zOt++/6yo/EbN31YSzIexgLGAsYCxQNW1gAFyK6FvBoPTddPGjerSW1idvgA77/fu01emPPNi4aEqvkVeUb5OrZ0hLHamIvAqDtxwAShGqzLhpT8JDg2WH35ar/b/yceUiePx2vlCRxVlgcM2kEvXJ6YBInJXVG5E7pRJGvjRChXIn5t2qBsah4KncYM2fnvBG/L9999YUoqOv6ioKETCfih13SwGRkB8/Lin4HAyKkBkDBbm63/t9ZWisQJyT+BBB1IrUiu4ichd8OZ8eeWlF5R89tEHWFysKRaVKyv17XOFHNi/X80/Llz2zPMvlyhCaoW5cwDmYfyx7o8XL1cR8iUyOh0gUH5BWzrt9KALLCD3GacchZu03zgs6menseMnw34D7N1T+uar/a9OfQFltXwutsZF9spKV/fpDnvsVeV6wh7PurBHWXW4Oj8HvwdzZs3Q6uBuYejQU1v80FXdFT32zOQJoOAojE5ev3Gb2wh/u+8pg/2/avU3LhflK67Db5hTd6jfLW3/K7r3khdeKj2Ku3gdZt9YwFjAWKCiFli76YDcMvYjSc/MAhAGcJQRrgRyc3Wkaz4BJqI2xZLzVd95m9cvvkLfLCZKlkwbJjUig4uVPPXd1PQsGfjQW7J2434ViWtrRfm+AG19Q0LEFwvV+lerJtVrYDG2GiFy5FiiTB1yobRsFHXqgk3Jf2QBRuQmJ61FdKmPBvtIfUCMUdXK2O88B5DroFawwNr8/FTJSt+jHjBwQTS/wLPgt6EelHXuf3s7E7y5cUfmAXxNRAYAj1ZGfimPDHK9/Dg+hklg6Pk4atdkf1MpbEM+6Q2Sk1ZYNAm+POFIBDw9weFRq96DGHPNAb7aGtDr85DMtK1y7NArkpeVDHqEPog2vg4PEwBkW+1Cccy34xJ36EXJyDiINhEMBitufrpUC+8kkdDP01tH6Ba2FGVyEyUNoHhOLijEkN/T01+8fGujrkQ5kbAU9sUcRk22/1mi/ZRfzP7KES5iB1TAfEykXrC39RH1qWXoA87byFxh+Y1aGCDXybRm01jAWMBYoEpawAC5ldAtCxa8pgEox5NWfQnlxVpfa3nxLVCRYF279agEif9OFYzA00Au5QG4GX7PKS129vVXq+WhUfcpB4+WIZhY2qvQxVu3F7y227Ztlb1790gcXl3nK/gZGemyZ9duiY/HogeqZg/5Y+PfbsEc1qmoFXbvwlaBxMQ0KjdHbgl9oMfff/8l+/bsgfxYOXEiUTJxw7Vn1w6JB9UBnUm6bH+UAi4Vr7Oy9g8c2C/vvf2mLFnyseRiRWnn8de6dVt5DVQFriKhX3n5eVnw5mvQWus+F5y3F7jhvK2orp0vvRA2ooMrcn6rNgByP3BZBflgFylgnlp4SMsWLcUfN4B2FBIroGnpm+fTYcc/Rnn/pugsGBUCTkC08c23S9avFryaM1O1jv3PyPgmZ53tUg/7IKNaL2jT0toFkNt/gIybMMU+XeT7lZdfkLfenKeUo758Df+f2q/og4oCLPh2PqJH/Eu0n7bgeFNWg3EIQKp9HD6/Deztwh5FlC/njh2hr7MXIEIfvwenmVphnzXX+BsQHx+HcXRCSGOxc+d2SYjHK5Loc46V0uaaTQmhf4VF1ny7ttTodNschw8dlD69ulq7BXJBx4tl7vwF9mnzbSxgLGAsUOkWSEhKl6sfeU8SkrNwDc+SLFzHyYlLkI2vdzPiNS8vF+gRroMAtfj7x3+8rtlfVKq4/8kcBHN7XnKWvDXlZvGupGjYcTM/kxkL1+moYftHFrIYJ+gTApAvJAwRuSHqOyQqXGpE+Ikn9O9/bqTc3K0pVTXpDFhAUyusRUf5oq9U/Lb65njiHzgwAOTa1AoAO9Xg0opmZe6V40fekNzcJJT3wToK1QF09pCAEK7LwEGApN0SvZmfKcfBl5uUuAZj0Bc5rDyObHkA/RtI3YZjUdzPuagqX6QyHKH8w3sm4jDePELEbOH4h+7gvg0NuwhUHncCHSb/b2EincKRfRPUomy1Yh4Tv4BzHLK0uojGTfkDUbQv4l7CBonhZeSlSnStwRIa2Qv6eaOMnnXUKw+RvqmJnyPSdzF0od2QBTp5e8J3xX5uTioOYPJaqbCsPkC5ruzPXihMWjt7X9VRAJAZ9ZY5/3kTwB8DK5VXfuPmC+wi5ttYwFjAWMBYoIpawAC5ldAx5LkccusNsnmTjspVDjSvsbh26guuyBU9e8vzeJ37v5QcixspH4Kr1N95Sq9Sk2t39mxEssGhoJ9zHhbheuvdD0s1xaGDB9TK9KtWLVeArSoI0EY5bPSVVOQoXR3t4HBr/cbtpQO5fa/EYmc7kdMDC6k1qBC1AvWhLp+vWglAeZdL+ehxrQ37Hf2/HlQPrkDTUhteSSePHj0ijz86SjZu+KPwhg72f/zJsXLDjTo62lnUyBF3yfffrlH68/iqL76R2rXrOGc55e2uoFY4zohcyG/dhkDr+y7ruu/uYfLjj98XOYeuVuBtefqf9m8CHmpG2xZPiiN39kxVDfv/48XLyozIzcViWu1bt3DI73tNf5nw9DPFq1b7I++7U77/7htH/69E1Oc/td9999whP/3wnUM+X8krbfwXH3/8/VG83C7s4bIRZRxkhP48UBRACTX+hw2/G0BuxSP0yxAjBw/ouf/55ysx9zFfrd+f0tpfGpA7ZyYiiUmrYf3+fF1OINcG8m35zZo3k/c/XFqW+ua8sYCxgLHAKVtg4oLv5INvd4ufdz4WisqSzPRstXAZQVtsAMgFVy646RWgi+88+EL6PRPb/8APtIrYowp0RvBlAUz87fYEmDtnTH8Z0LNii6G6atDO/XFy+ZBZeLCeCTFF5XsimtEXQK5vcDXxCw0Tv+BwCQiPkGohPuKDCMde51STEX0ZfWnSmbBA3KFXJeXEOjAH2IClHioOXRBFSiA3NHIA8FB/9K+GDHk+K327xB58BRROJ3FZxSN1OBueHoFSo/4oCUAkLMeZToXjLwUgbtzR1zEULXoFZsA12QYZw6tfDU7e66xyhV+8/urhWyifHLbHj86TlCQ8tEZEMGJm4Sdg/KnqEPeKhxR1Gz4t3n7wYYuN/+PQQdFG1LgBcyHESVdOrzS062WAuX/hHMFrFEf5fADR0XWHAqzuhiNw7m2lUDn5oFPiF0vcsY/UAmweVIKLxeUTvKXOvBmEblY7tEAL2FUKU4pOVNVOtgl1Oc4t+H92fhzU9CW6V9T8xzl1mh8u5n9F5Tdu/pativk2FjAWMBYwFqiiFjBAbiV1TEpKijz/7ERZvow3+spzUP6Jh7en3Dp4qNxz7/14aq0dg0oSedqrUa9SW9QKdKSGDiNwM6rCcu8HyPXD9wC56MjANrcMHiYPPvyY23qWLP5IpiA6k1En2rHRADB37P1AvLKXgxuanJwcq54CROWVDuT279tL9u4BCAstYmJArbC8fNQKixd9JM9Moj6IhlHSoA+cNzqwtkb+0Cc3Nw9/uNlSuUqPErSUPq1f2YjmGTigr4pkplNI+3e6pJNMn/16CbnDsHDc77//qn1qOOVff7uuXFGLJSpycYDUCknWYmdtWreRN9xEiA67/RZZ/yscc8jXLju/mUr2f3H72zZv3QYcvG8tLKGFfr0eQC5qZN2LlqwoV0Ru+zaaWoHjv28/9xy5pA75XUUGU3QBoj7/uf34Wr8julZ1oG6lskex8We3XzecVuMYFWndrp28saCkPXS+in3aHLm2/KF3nlqEfmlSP1n8sUyeOEZyybOo+oq5i/Z/QEAAXlnMkWzMN9sipQG5Khp7LqKxYQ/WWd6xzcjq1ued7ZDftu0FKqKdGplkLGAsYCxQ2RaIT8qQ3o++L0HVgiUTbx6kpWXjbR/81mXBzyGAi4jcPNArIKQQ34B28LBRUS8wUpe/k0ohfY1TWA5dFDtZv3+MYDy/SU1Z/fo94uvjZZ89pe8Jsz6XV9/7GaAVOdmLyveGf+TNiNzQUCw+FSo+gaEA1vwlIAhRkqAtuqtzjAzp5cw3qlXgGyY5eQUAsp2VPyX1TKFSLBB3cJqknFyrgVU6OEwcI5b/VWBH5EZeD4DSX5+3PrPSd4CiYBrGXjL8YN3vubnpElH9CtAPDAaQCE5d1GUNSFUqI/VPgKQoA1oQVcI+D1+GoCn5an3JV+tUMCfriHh7RwBsLiqf3LUpSd/IscPzUBYLo0Fx5/FHPtyo6GslLLo4vVWBZKRvU23284tREeq278QaMpLXK4Cac8T2LYiO5udnSHTtYRISwYWDcU45E/ZsA9CbHS8nT6zG39ewSaoCxz0KwK1LDJetZ1uRqKf1ON4WW6Qu5rPt7yik0FkUtuyl2mn5f7aPVLz9Og+K/AP5jQyQq/rMfBgLGAsYC1RlCxggt5J758D+fbJl8yY5euyINGgQIy3PPV9q1qxVyVL+neo0Ry55RZlOjVqBq793vfxCOE/pyg9hTdNnzpNOl17OzRJpHgCX2TNeRV5IpUOH/5ERkdLn6r7S8aJLJDq6BuxZG6vbBsmUSeDI/RDRnXBq4P0gItc9TyYFXdu3t+wGkMtKYxqCWmFZ2UDu/HmzZNb0V1QZ+7WpyIgIufLqftLxwotV31KfQFAAaH0AmsHJY97SwCXq82+kb9Z8LaNG3gVr0tUTBc7y1fLiacxTj1oPIehsirz93sdy7nmVEy3T+dIOkoRX4im/FYBcd6/6j37iEVmx4lMln/2/fOVqqVuvfnFVS91nlIKrZL9er8+Vj1qBQPgFWDjMHv99Qa0w3g21wtjRj8myZZ/oexD0/1sLP5bzzmvlSpVyH3vqiYdl5YplDvnLV62ROnXrlrs8M7qzR4UqsTLb1Aq0B+8thg6r3MXO5mPuz8TcV/XzE/M/MiJKruxzlVx0cSeJrlFLatSogbkfLOTI/fDD95AF+TD/129y/xCnKK1G+akVjh9PwG/XRQ77d+nWA/Q4iEg2yVjAWMBY4DRYYPH3O2TKoo1Su3qgJKdlSiqB3IxsyUbEaw4eXJFiARsAlgDg8sFyNoBdXKfy8eCLkYHaZeKVVoNrxJt4kHvwklSiJ+Dh6SUrZ94hF7aKsY5W/CsfkcDdhs6SDdsOo0YI0j/ZetuS7w0qIN+QIPENCBZPLHrm6e2DV84B1GZly7uPdZcOzWsXEbwlNkO2HM2S9DxPaRntKRfUqzwu3yKCzI7EIyL3ZNI6xZFrg4t65NA4GC8AciOdqBWUT67OICI3YycWA3tF8gFa6r5Hfrzm7+cVInUaPYd+RqQrkzX+WB8B1FjIzM9Jgf/ghThVDWrym5Gz9RpNUsd5/bdTUvynoD+IkYDglsilHzrY57MydsuxAy/ggUYaqkctOKEeXlggq7d3kNSqP1p8/HD/Bb+QqjB5INIYOdUxfKhjPEew9ui+yZKduR97AGHxT88iNAPUCmE1+klYFKKT7Uhd5FKlLXn5oHnIxwJsGeDhPZm4GnzApFmjr6Trcci3anZuvyv7F8pnediKvi0qUW3Um2gFzlj3P8XbT93+ifxGhloBFjTJWMBYwFigalvAALlVu3/OqHaKI3fONDh02p0ZdkfFI3IZYTdh/FPKASGo5OvrI2u+X6fAmOKN+/CDd+XZyU/jsHZhuFDBY0+Mkf7XDRQfH76OVTQ9M0kvLmY7SGUBp9f1u1J2796B2j3KtdjZh1hM6dkp4x3tpxUee2K0XHf9IEQJFOXeomYKyP1goXIouV+WPsxzuhN5Ra/oconD/nBX5evvEC0KcNw5zcUiVrNnE0RT7p9MfvZl6X3lVc5ZTnm7CyJyExMTFah4fqvWbjlyZ0x7WV6fPwdydP+Tj7RDx4tOWa5zwVkACOfPnYVDiKRGG8sbkcvFzuzx3+8a9xG5NlCsbqRhwinPvvSP7Tdj2lR5/bVZDvmVaQ9n25R3mxH6c0mtgMQ5N+yOuyqNWoELl02ZPN4x/hj18ujjo2XAwEEu6Uk411iGvynUZf0G9zQmqm+gtwa1Mf7LGS29c8d2uf66Pg773zbkDnngwUcgzSRjAWMBY4HKt8CYN9fKT/uSJAr0A0mp4N7MAKgJaoVsBeYCKMoDXy7pFBCJmw8OdwK7+Xg7QfHhk3YB4Kq6hBdXjT4crkuEzpjBEzyfY+7qKg/cennxnOXe33UgQXreOUcST6bjN5JXVST+GKsNXQ1fcfcNCsRCVgEA1BBV6cnzXtIgwl9WvjRIggJ8dUZ8/rwvVdYfBcgGYIrVeINK4vaO0eJf0tVylDEbp24BmyOXnLXKaVU8ruw83YlcVCwiugeoFa7HNRh959S3BHJjD0zFG2ip6E99DVYlQSfQ4JxXxNunqH/JsuS1jT3wIp5DJHMEqnKqUoCwIaEdpXqd4ZBdKJ9lEo6RDitQwqoPBIAaqE9bTc7JSsD5+ZKe+heOkydXq05AU23jMyzicomoeVsR3VVxp7bY+1kZW+XQ3imQpwapLoNNgqFAaEEZ0Vhq1BslXnbbeIKTCslRndrAQxXkTz3xpSTGLwNdQybAY4DQzGqBrrqAOqDKu7K/ymPJV1IcQnQRpZgL+YXtt/Lxyz5YAfkmItfJfmbTWMBYwFigilrAALlVtGOqglp2RC51wUDRi51VgFqBUbgDr7taDhzczxrwVyA3DLoZPK3jWGWRxNeYe3e/HJHMR62cBMNeBBh2dZF8zjtTJgLMweJY6gYF9yd/bCo9IpfUCntURK6HNGzYUD4pJSKX+vTqfpkcO3ZMiWT7Jz9XOrj5zKQJ8hGiBOlvMVUFIDf55Em59JJ20Ebbn7ZSQFYxIHf58qUy9olHHf7ezbcOkYceeUK1459+dL6so5wAkMv+54JrrhYjo4wloLB4esJoR/+PGTdRrgWIXxlJUyvY0ZTlB3LbW4udsf/7Xus+InfF8k9l9FOPMPhJ9f8tlWC/xYs+lIkTxqjmU/6Y8ZPxUOP6yjDHKdXBiNy54JvlhOMYVxG5I/85R64912KPYuFCjE+O1MllzX3MtY+tucYxTVoVDdSWbJpNq6F7hhG55aO94FyeAjlMVcH+JVtmjhgLGAv8f7LA0JfxuniOh4QHestJgLip6TmaXiEtA0AY6BQQyUowl/ztBHAJ6BbgLxf0CwWkoiKYaxmEv6Pcdo7s06c8AIp5gyP3PJk9pvir51Zh6wuXHeiQJceTsEhUfLLs2Bsr28GL+9euWNmxL06OHU9x+F/Ev+zrH4vb8j1BkUBKBS8fILKeXKDUR0YPvljuHtDBIWxXQqas2pYmuaCIINhFoM/bK19ua19dQvx0JKYjs9moFAs4gFxw5LKf7YfQ7DcOHMRNgyO3l1RDFKrii+WF1kqZAHLjFEcu+t8T/gD8b3UaG3UaTxTSFqgBgPz2+MvO3Ico3pcRjX0C9TEeVScPLx+pUXcU3moDzUahCNSZiYjbyYhsPSG1GozBg4AaVgmlntI35eQaiT3MRXp9lHwW148qdFZG5dZuNBmBF+E44JDoqMfeKECUbiyie1NTNum22gaxFcI+I5Sjoq+DPXBPggXeKIs1qm9sOJlHVcsqcrP3yNEDM0ABF498VuPg5DCvrQ0P2+Js/0dXbNdOQZYA65B9Rn2zvGV/SnBuPxWx7c8tlcopv1GLt3R+82ksYCxgLGAsUGUtgPtTXiFMMhYoaQEVkQvwRg0QeAgqIndE+ThyOayeRiTuJ58sUg4Xa/fGCrLLPvtKatUq+jodz8XHxcoVXTtpVwcC6zaoj1frv+Ipt2n0k4/KCgCQVJCOUVnUCtdhsbNde3YqGXxlf/kq9/XHQZ8eXS+FbLpBIvXql63Pk3gVftXyZVCG0Sme0Odv5bC6bUAFThCQ3b79b2l/QccKlBLFTXz/vXc6ygQFB8sPP6+HvejyFaa/tmySmwZd57B/UGiwfPbFdxISYr0iV5i1wluMyD1xgkCuyPkAche4Wezst1/XyfCht6r+LMD7Y1274FX2V2zwtcJiixQgmDdvDnhScZQt/7icHLkXAMhlGRbqdw2B3MncK5G2bN4oN9+Em2LlRRdIcFCIfPblP7OfbQ9bfteu3c/oq/2aWgH9wUsGbtrvQIT+veX8PShhMKcDsbHHpEc3zjXdN/XrYSHCVV865Si5ybn2GWgnlG3wUdpDHEbkzpujxxHzf/DRJ9K0WUluxuJSBt98vWzauMHR/6+/8a60bXdB8Wxm31jAWMBYoFIsMPjl7ySxwFeiw7wlJS1PkgHmpqUxKjdTsgjmIjI3P4dUCgBxwTPLqNy8bAvMJbALqgXtcOEHmhcjXOdtcJXXPXV5sjQNDvKVFo1BVxMZLNWCAxB1CXANv+3ZOXmSBmA4OSVTkpLT5DgibpNSSfOQpTlF+SPK6vHNqE298Cy2HQLsDIXyqYcnAD8BaNi8YQRoHYZLSJCf0iQXUcQfbTwhxzM9ANplqXq9fH0l0q9ABrWJFC/Wa1KlWyDuMDhyT4AjlxG5zon9Sh8W6GB4VA8N5Dpz1OJ8VhYjcl+RXNAk8KpNd5L9zwcJ9c6ahDfvGljjsLDzsjMBah5EFG92EvIT9UdR1OXrEyV1z3oBOxxUSJb8HCyoduwQQNDsBKnbeDwoFpo6zquy2CM4HHvwVeSJQ3E8KFADHBWgLlIOAC8Gb68Fvuqq7aK6LutYZupGAK5T9Z4lH0u4QRXWhWTpykj2GrXvxAJ+LTBfgvQ5ZrGb6bytyoJSImUjAOyXVCbn+WfXqStx+ixFvhJk+V+2avy27V+8/QTZ7UlPFSsiv3Hzt52UMpvGAsYCxgLGAlXRAgbIrYq9UkV00sDNNMtH8ZSh6lXqsoHcAwf2y4SxT8ofv/+mnXurPcPvvFfuuW+ky9Zt3rRBbr15AJwvfeNx5VV9ZdIzdO5cJ95w9ATwGxvPJ93a3SorAvbafr1lz24sdgaPxgug8i+/bXJJkUCJBHBuvQXRj5BDB6jPVdfIxCnPu1YGR6lPD+gTlwCHko4VjpUFLLutzMUJcoIu/vgDee7FV6Vrt+4ucpQ8xIhogrM6ChnnoSOB4PlvvFMyM44MGthP/t66Vd8HogH3Ivqa4H1Z6eDBA5IACgcuNOYqde4EIBeLnVG+WozMDZCbj9fy+l3dUw7u26f9Vejw3sLF0qLlua6qLXJsJSJie/bug351Hb0zi2AeHkoQwGb/f7xohZx19tlF6ii+w4X02rdp7hj/fa+5VsY/PaV4Nsf+jQOvka1/4zU/q//vHfGADBt+j+O8u42DiFg/npAA/uC2RbLQHtfAHgf278VxfZP97geLpWU57LEKXMM9erm3RxFB5dzhg53ZsKF1u6XGBsfIP02c+7cABFc3I+icPn36Ye6XPdf48IcLDnL+/14KtQJpNci9reYyhIx44CG5fWjhww1X+u/ds0eu6ddTl0GGwEA82Fj9rYRWq+YquzlmLGAsYCzwjy1w39zfZCewsbNq+cuJ9FwVDZsKrtz0VIC5qemSmZ6hOXFJqwDQM480CxaYq4Bd8uYCGKX/gcutdkS4zU0csK9/PODJ19GBdHkC3omOCgYvb6jUrRmO72oSHRkk1SNCJSzYX0Lx54dF0Qj0suIcgMVZ4OlNgU4zPvhBftl0EK+SA0BmUoKtr2Lyed0IQV2LX7ld2rWop7LzIyEtV95dDz5R/Dbjkqf8D18saNm5oZ+0iMYr/SadFgsULnYGIJdoP/rO9r+5nY8o1UgHkBugBhF9J3ZxIbVCmj7AvmZCHzY4+xXx8g6zBp0+zNOZqVuF4HFuHspg1KkHDOCVjcKCZNWir1EZOXJ5nEKOH3tHTh7/DNHnaRJdc5BUq34tiulIWJ0Zfj/KJ8YulBMJXwC0xVhRhS2VrHoYjVu74Ri1aJpyMlRhfFjnOVGO7B8HLup9RdqvT/OT9Wn/C6sMogpQQYRdLKERPcXbNxpyYRtXyaq/AHPjyIFJkpm2u8j8s9tpTU6ltLP9Xcm37a/EcYITEGcFzMzEzrG+HPOfp3m82PwvS76hVlCmNB/GAsYCxgJV2gIGyK3S3XNmlSMn5hxyYtIL8MyXYcPIkev+VWoCXx+B53Y6uD0zMzOdlC+QCy/qJDNnvwanx4aBnE5j8+iRI9K7R2f4I/qZcdu27eT1BQuLZnLamw1QaS5AJZXgkXDRo7KA07uH3ybr1v7sqGXJp59Jw0aNHfvOG0eOHJYru0Mf5QB5SJv27eSNN99zzlJkmyDXnDnQx+mRd1nAcpEKStnZvu1vGXTDNYoPD26u3HrbUERCPoCoBx3R4qpocvJJ4QJm3337DU7Ty2NJkVlz30BfXOKqiHzz9Zcy6gECj8xbIEEAr6bNni9t3AC0rIQ8ovfeOwyRQXmyZPkXEuoigldx5CIil/IJVr7pBshlfUsWg15hPOkVtPfZpv0FMgc6+yBCx1169ZUXZMHr82Uk+EvJY+oqkSZkHseylcobkauoFazx368fOXKfsaso8b0G9ntw5L0OZ5oL8s2YNd8twM0Kdu3cIffcMwyvx8J+yz4vEQG9GPaYOG6Mmn80Sbt2HWTO/DdxU+JTQr594NWpL8qbb8xTfK7u7GHnrci3/XugpgQKVha1gpprmPs0HOd/W7Tx9Tffdasa5z3nvyNh/v+xwf1iZza1AvVm4mJpb737oTRucpY+UOyT0ePDbrsJD312O+b/PSNGyPA77yuW0+waCxgLGAtUngWmLt8uizanSLsmIZKaWSAppFdQ0bCpkpacATAoHXy5BHOtaFxE5+bmZktBFugV4H/lZyFClhcKF8n+3eYpglFXXd5Chl3bUerXCpeaUaHi5+v6IaiLqhyH1m3cJ33vfx2vjoOrF3IdNKuOHHrDE4urVQv2k7njrpcrLjqnyNljKTny4YYTAA6pV4H4+AdJw5Ac6XF2GCgg7F/tIkXMTiVYwKZWEETkajiQtla9qPbzyZFbvadUA0eup3dRX9OmVmBEbgEK0//OBxVDoH8jqRnzlEtwMyPlDxVhSxoDXutVQtRsnUbjEG3bRO+rsav1SDz2HhZI+xvua74EhDTDQmMDNViLnBzh9shISfoGAPHr8JHwYMLJ/7YqxJjykfDI7hIW7ZqWKpOLpmGRMy4W6Nz+QiAUktQKY3aNgHNBs+DnGy6BQa3FP/Rc+OJ1AerWUdkcilnZacfkhMVyPH6FmneFtegttsWV/UuT79x+HT0N3wlqump/cXnF993Jb9j8reJZzb6xgLGAsYCxQBWzgAFyq1iHVCV1nKkV6DRd3rWb9Ox5pUPFjIx0RHvukQP79srevXvkyOFDWMggV/kx+maCT9c9pC1A0JdfmVVmNNslF7bBTUuqrh8Cx44DJyh4SZ1T4vHjAIpfkqVLFjluV6gbd9aXwZFLqgfysMKbgo4Fiqt34KCbHdXnILLFx6cQMOxk6WM7TWPGT4I+RZ1B6sNFurioGxtu52X712/Y5jZC1CG0HBsEZFcsW1qkbi5W1vea66RHj15Sv0EMIgaDEM2SL/vRF7+sWwugCysSg46B9qd3x0gHRvK+NLUQzCwumlHFA/r3kV27dqq24J4KXGd+8szzU6Vzl25FsmfgZnLxog/Q9qng7gNoj7xDht0p9yPasXjqcmkHSTxxQh1u1aqN28XOmIF90BsAevxxRFrTmEhNW7SQF1+cJnXqFkbx8Dht/8Lzk+XzVSuUfP8Af1kGuozq1aN5ukiyFyNjVAL7v9yLnVnUChxjOiLXPZBL+10H++2B/ezx7wew/dnnX5bOXa8oog/tt+jj92XW9FckIzMDveMhg2/HYlqjHimSj1yIvQByJsTFOfq/afPm8uJL093YYwrssVzJ98eK4Ss+WyNRUdWL1HmqOzYYzrZR33YXdJCOF16MLSYcgV3VCsrqCDtPnymcFdwqkC5drijxAKXTRW0lJSVF1cSPsaCw6N+/5NznXFuy5CNKQ006UUppEbk2kKtyW/1fo0YNGT3mael0WWerFv3FxQHvvXuY7NixzTH+IqKiZAVoXgICA4vkNTvGAsYCxgKVaYEftx2X+9/ZLuc2jZTQAB85AfA2GZG4qSnpkpaShqhGROUCzM1DNG4uwFwVjYtrZgHoFXIRJUuAl9c4+/pDdMfDuv4rPXkOv9Ne+Pt46hDp0sH1w6yKtGnGwh9k/MzPIZMRtYhYRGFbPiQBfMMD3Ga15fkHr5I2zYtewyknB6/jL918UmKzvcUzL0uaIQq3U8Mg8TYgbkW6ocJ5Yw9Nk9SktbhMk19WX08dV2xuEMiN6imh4MhVi505JBQgIncXKA0sagWU5cU4Ly8dXLe3S2h4d9RJaFIf1xdSD0lLWgNqBfDZghOXpAVkQvbxCQOQ+5yq39lj0A8FQLOhRhLrwbhC5KteiMw5JyJ903eAS/dljL10JZOq2+NPj/9c8fWvh6jcCZAIPmBkcG5t3KGZknpyLY5bC6axPPNYDoazNOe6CUiT4sTLyw9AdEMJr95XAoPbqmZTA0f7EcWbmvS9xB4B2EzIFvay26/qw5x0Zf+y5KOywqTEae2cddTt1/4/M9NHLa/8xs3eKqzfbBkLGAsYCxgLVEkLGCC3SnZL1VBKL3aGyDd17beAEzghfEXPclOgKI/TEcEnvZ9iadCNt6hFs7y9wV9VRiIdg+LUVflUrYgevVjatu0AUPKEAia//OoL3MikKfmhoaGSkoyIAEv+z+s2lgq2fPzR+zJl4ljmhgREfnj7Sr/+1yGiBa8wpqbID9+tkVWrvxOCpEzjxz4lSz8B8OvU/osu6SRtWrcHf1ySJJ1Iki9Xfy4EtNn+4JBq0CdZleXHz+v+xBP7IMf+qW7s379Phg6+URKOJygnzJX9Q6uFInohUwGhruTUqFFTAaiu+Imd82/ftlVGjrhLYrHonG0ntr9BTENp07Y9ViP2kTSA7Wt//hHtJ++t7n8fHH91+hy56OJOztWp7c6KI/e4ytu6DSJy33q/RB7nA+SGfWjUfZKsbAnh+E8QjfKbgduU9An79++Vb9d8Ba423MTiH+3fBuOEUd8EMIsnG8yzRmu5gdz2bVo4+p/AeWnUCpS5jfa7706JjY0tokIM7EdaCW8s+JKOG/GffvxOTiadhOY6hITzY9qMuS7t9yvt8cC9Gui05l8AgPs2sGXTps2xiIwPAPw98o2yB29+dGrbrj3s8bpLe9h5KvKto85nVGj+F9aPTsRYof1HjnpUbgNo7ZzGY+5/uvRj9Ruif0UKpCOi+NuBkzYp6QT+MNe+/FxF+nP8h4DiIAUPKuzxt/aXDW7n/izFj8wHGFq+B27Y8nljiNup885vhSjxNpIFYGT9b78gQhoPMVTSvz/s/HHjp8g1xR4oWZnMl7GAsYCxQKVZID0rTwZN+01OAnA6PyZEUnBNJ1dtig3mgic3E4BuDh6e5gO0zUMUbg6icgsYmYto3HyAuQRr9K+tunSpXz3nV4UIGtWvFSbfv3W/ok2oDOU/XbNZXnn3e/lr51G8Oq/lB2CRshZNasugXq1lUO82EuDv41ZURk6+xKXlSwieo0dgoTeTTr8F4g9Nl+SknwCQ2tG29LVw9VUXYPQhrpERoFYIRUSul7f2qexxlZmxQ+IVkJuK6NQ8lMmXUNANRNUcjMDYkGLjD6Mv7ySoEt6Sk+Dk5cJpfOBLMWGRXSW8xs3w3xgNbtfOttvb1APXbe0UOI4yh53y8jIRkfsCIta5JgXGmFMzWAsjen39oqR2zFi0I1wVs2tn5kO7n4IfeVDPE6f2a0No+XymwDJqZDNyF0A1SZ2YJ1/NtyzxD2ggteo/CRnVVF6e1fLzJCXpK4k/8i7aQYAbx1HGE9u2/6cOMndZ8i3/j/XqmrR8VosqlUbO1TAfvR7n+U9Z5ZHfyHDk0lQmGQsYCxgLVGkLGCC3SnfPmVVOLRI0FwAI/Qt+0CFQX9Y2/QPrOPw4lfiajxecsq7deyhO3XPOaaZPlOMzPT1NbhjQTw4e2K+cEopTDlwx+V5YBfmp0RPgMHrJ+HFPoGa4KpD/xdffSzQAS3eJgC05Rw+Bk1SBlNQfdSsZ+RRWINNmzpNOl16uqkhLS5UbB/YHR+k+ZLParL6sbav9fG1wNPQhwDhu7BPUhirJF1+Wro87PV0d37tnt4zB4m5btmxWeioBlnxuO9vflm8bseW558mLL0+XGjVruaq6xDHytT4I4HDjxj9d2l+HKug20oCREVGqfnccuV0u64joWYC+KEJqBXeLnTkrsn//frn/vuGaHxbmLs3+rLhnjytlHPhrA8Ct5yrZEbnKNgBPP1qyUs4662xXWR3HsgHudWgHfl5LvlrsDDLKSrTfQw/eJxv/XI+s7CRobznotnzn8ReFiM8XXppWKgUDeacJEJO7tbj9KaN4//foBXtMcG+Pstrg6rwCcklpgHmi2lXO8Ve8/SNHPVwCyOXcH4S5vx/tVBazRWjzOfqfNz+jxz6NueYp48Y9qWxLXVaXMtcUJcQs/I6hru49esvFF18ikyaOw9sDOapvnee/JVZNHT6EmTDxGbmie09X5jDHjAWMBYwFKt0CH/18SJ75dK/UqeUnDaLAlXsSUbl4+JcCQDcNkbkZeJCdCd7cXIC3XPgsD+BtPhYny0VULiMEeb3ibx2BHSbn31Pukd5q/D1XyIibLtMZKukzKztXtu2NkyOxJxFp6SkNakdIo3pYrMwNnVYliTXVnKIFHIudYQE6sfxf+/rHMZQv4MgFtUJYJPjrEXWqBxW/EJGbuQ/A5GyMuZOgFKgmwcEXSkh4VzxUDtH5iumUmfqXHEUEcEFehh6QKiY1R+rEjBb/wMJ7BGf5DkxT1WWdUV+OXDijt5NiPwBPLqPCQdtAUNjyG3i6ABGxvuCyrdVwLCipwN1rlbFVPLx3DKJ64XfAEXDUzHKog74B3R36n5xPfv61ANSGoP1HEQGcivmGCHhk8BQfANmdJLLWYCdgXEvIz8+RpLj34QN/qXipHaCqrSO/Xdi/uHzVKKUgtYHPp8rjADfU/Re+lSPIb6uZKr/e1vbkCWZ2yqMOcZ/16qLcaNTiLeyZZCxgLGAsYCxQlS1ggNyq3DtnWDebE9NWg9d7nejwKCgKUXDBEhYeJuGIkGvStJlc0L6DWlArOrqGnblC34mJx4VySYGQi4U7nBPlN23WHAumPaDA1h+++0ZGANxiYpTeqi+/k7IiTnfjtfexox+Xv7YCEIU/oyKJldejqpHHHh8jg266Re/gMzExURjNuXjRh3iwr7wlSnO0n/rcO2KUXNLpMvke+tw/4k6lC5+Xr1r9TZn6OASVc4NRlx++/678sf53FX1Lx4uJ7S9QN0zoF26DuKxps2Zy0623YfGovmhnYe/pEqV/8pX+mdNflWWfLpHjjARGKqxBtz88LFyuv+EmZa8wbLtLV/XuJocO7YdOHtKx40XgeF3gLmuR43zVfuqLz8rq1Z8pyo3i8rl/DiJSb7t9mPTs1adI2eI7s2e+InPnzNI9Bz0WfbJCmpQB5JLmQXHkWpVdP/BGeXL0+OJVu9yn/WaANmH5Mtgv4bgeZ5CrLEePGhEUYdXCZeANN8oNN94i4eERLutxPmjbg1HgKYggZ/uL9z8jdAffdrv06n2Vc9FK2bapFZzHf3H51Mgef9iwNORNB8ekbv/Dj42Wm24eXEInPfeny6JF7+OGj78wRZOaa9bc51wjsM08HNurvnA/17jQ3fy505X88aBs6AfKhh3bt8lr82fLGkT45+LVXufkjYV9WrdqB3qHSVKvXgPnU2bbWMBYwFjgtFogC3yz92DRs9/3pUoMwNyIIG9JSiHFQgYoFjKw6Bn+GJWbRSBXR+WSWoG0Vvn444+ijmLkryN/RwHeWr+/fOh83lk1ZcXs4RIUAADPpP9ZC8QeJLXCz1j510/5Eg5DYKwozltQB5BaoRqoFTy9ir7lRAAzNwdgplr8y1f8vKOlAICw7aMR9LRdzpzcREk8Og9jdwvOI9pajc8s0BE0kloNHgf/boijnNaB49auyaFVkY3iObLTtsmxo3MRqR4HINW7yPgn962/f3XIGgcQ1mkRNlUJInL3jFXANN/QUclqP087J0Yoh0deIUGgjijIz8Rfql64DXby8ggS36AY8fayIn5R2G4/F407tu9JLKZ2DNWhXZbyykacn8hYpLVu5BfqAi8ShVm/rSOKwP9HPawUyd381yfxybLIqvxRN/INR66ylvkwFjAWMBao0hbA7771y1+l1TTK/a9ZICEhXgi67tu/F6sk50jNWrWkYUwjtwsUVdQ+5JLdtGmjcGEjRtJGg1e15XnnuwVeCWZyYSq+0p+N1xlrIvK3UaMm0qhxk4qKrpT8jBbdDP0PHjygXj3na/qkNyCgGhEZKa3xunh5I3BLU4i8u5QTG3tMEuLBWwsHsHbdulIXfLUNGsBxLWXRrdLqrci5LNywbtm8UeLiYhHVkKCoBOrUriv16zdQlA8Vqevfzkv7UfdjR48KxzRXCa9Tp47ityVI6Otb8Ztp2mPzpg2qPtZJugvag/XFNGz4bzex0uXZc9+eazWia0pjzLPTMdeOg2d5964dKuo+B5FtzVq2lGYAw8kNbZKxgLGAscCZsMDh42kybNpPciAhQ6IjvCWymq+kpmWBugl8ualpauGznAxE5WKhszxEwuYxGpeLnamHzQqeAXhLwKdQe77WHR0ZJIvBjduiSfneziksbbb+v1kg7tCreOV/HXwSC4DFWMkHlmkHdRZgQa+IqF5Y7Ow68QC1QhG4UaGAcAbdJP34AOcxHpNPrJL4Y+/DdyykzMgHHUJUjf5SrXp/HLcoNzhWUSQvNwUcvLtxnMAqDkAWn30j/BUUCbXE2w9v3RWXD12PHngODzm2qvqUfAvpJADr6xdtUSs4R+RqgYf3jNFALoIfnNsPIZZ8bAEpZT2R0f0AbPcH5EtDUSnXydF+VJGVsV2O7JuE2iygWNXLbT5A1nWoT+QtTT7zqnzUBUXV/MYBZQqlBvVl0vNfBW/Yh/QJ65MHy5bfyCx2VsRqZsdYwFjAWKAqWsAAuVWxV4xOxgLGAsYCxgLGAsYCxgLGAv+TFth15KSMnP2T7DqSLP4+eVItFIAbwKwURuXij9z8WaBYQFggoiNBrZBL3lHG31oQlAXy0HiMUqwVFSSvTRgoF7ZqWKo981BfUuwJSTx2HCBUpgSHhUpUnSgJDudr8yb9f7FA/OFpirNWc+Ry3BDg4+jRiZGkkZGIyK3uHJHrgChVJh0ZqssULY3TBdmSlLAcfyvBIwvKD4KHNoaYlyt1Go9GVK6mVdBlwRiLfMkJKyQxbgmyYxE250rxhp5fYD2p1WiyQ0tn+YmxC9Ger/A2T54CfhWvLQBPUiv4AMitozhyCeQiOdXLiNzMzL3Qju0obL/K4pSvADpXr3ODBFXrheAPDUo7y3fKqkTwIy87AQu8PS+ZWUdRv1P7oRdx6nwWUjJL2r+4fK0zAWUAupaqBaiAehPodkThoiD37fazeodu3LAw3LLkGyCXfWOSsYCxgLFA1baAAXKrdv8Y7YwFjAWMBYwFjAWMBYwFjAX+xywQm5gqkxb+LivX7gJAhVe4EcXnDWAmD5G42XgzIysdEbmg8WFEro7Mw0nANvxHNMeDr1uDM7TjefVl6mN95eyYaLcWjN13TH5a8p38+fXvcnTvEUlPTgMGhH8QWC0iTJp1bCHdBveSph2au63DnPjvWIARuckn1gGU9FVAH6FEFcuJgcRozgKLWiEU1ApeilrBAQdajXTeL9xm5GpeXhIA2eVy4vgaqy7ih1iYC+G+fP3fyzdK6jR4Em8TVXfGTvH2XTy4d+eAB3qbGrcUpGpWw5p6+UmdhmMQYdsA5QplMldG6hZJOPqGZAM81dGoLMQzAHLBkVs3Zpx4+IRaraRYlMccOQKO3IzMfcjpVaT9LMukpKCqAtBJRNcZhoVWO6MxREOLynduCG2Qn5sqcVgQLiNzj5qbjvZryZYs0p7omorbXwm3pbApnOAoZfWSOqPLYNPSxfmcQnN5ivWjaEXlGyCXxjPJWMBYwFigalvAALlVu3+MdsYCxgLGAsYCxgLGAsYCxgL/gxZg1N+nP+6QuUv/kC27j+K1akBT4MbNB5duASJx87DAWb4TpzgxJg+AUozKa1grTIZdd6EM6XeB+PtZr7AXs2HKiRRZNm2RfPvhV5KVmqnoGQgQEYxi9B5f4/ZC+B5f5fb29Za+o66XvvddV6wWs/tfs0A8Fh9LJrWCojYA0leEKgD9n58t4VHdJRTUCt6gVlCgoQJP7ZZ6YoywHP5AocDF0XJz4vAA4GdJTvweazgkY6E7HwUx6hLIp8ZVroRFdJHw6gOxLhkWp+UAYy6Msaz0HXLs4EuojlzPPKa/FI0AS0PHahGXS3iNm3DCPkn50Bfnjh14HiAw6BU4/pEfGiLqNR/ALzlyn9IcuZZGKI0tTzmyZxwicvehbiyS5kism2GzhfLzYY+a9R5ARG475LLyUogFKKvHJ4w8LsiU1MTvsL7GFwhKPgHuWptSQmV2lgD5lgDqVMz+xeWzNDVmEa2YrRyOsyzdvQAAQABJREFUqfbzOKvBPmzD/Gy/kqHO8IgqrPa4VZr8Rs0XqHzmw1jAWMBYwFig6lrAALlVt2+MZsYCxgLGAsYCxgLGAsYCxgL/4xbgImjfrN8jy7/dKr9uPiiHjx4HX38u8B4FsSnIhuBrjcgQadW0nlx1eQvpfWlzCQspulCVsxkPbN0ns+6fKke2H5I8AFdWLC+y6Do1YAQAyFODQ4SGCJHdN+cR6dDnIueqzPZ/zAKxh1+VVETkeiAiF12qkvWFbfZ3gfgHNJDAoFZYkAy0HgXemiuXACsTcUT848JnpBDIQuRpRsZeHOQixVhwDGOGi6YRMOTIYlLgIUDfkNA2WBysAU/gIM6p0x6SlXVAUk+uxzEdeaqF4KQNTgLs9fWJkNDwy6Ae6Rp0UZUbQGx62kbJTEf0OshmHfKpLyKKQ8M7AVgOtGRBIzyk8BQfOZn0NQDoJBzX4KeqFAppzdlILZ+LHYeEXyxBgbRHMGwRgIcbGqjm4md5uSdBRbINtCd/IFo+EfWjBhftVwA06rf100axpepvKllcvtKPdnGyP3PTdDovt7iNutE4u/7/Y+8qAKyouvDZhaUNQMoAJBVUGgVEaRCUsps0UVRQMQgRaVEQJVVQsAgVaRCxwELsLqS7pff933fv3Nn3dl8tLPwPPRf2zcydm989c2bmm3PPTY9/vPWXrvCSKU9/FAFFQBFQBBIXASVyE3dstGWKgCKgCCgCioAioAgoAoqAj8AOWM6uWLtV/l6zRbbv2ger3FQ5MV8uOa3wiXLm6QWl4Ml5/bSRdlb/ukoGXd9HtqKMg0mHDOlk05K4soQRve6SCDLWgh6hlQ1UbvlaFeXR1/va+EgVaHxCI7AeFrm7ti3F0MK1AohSM9KGFQwaf/hkpiUqF2k1FqJGGgwd6/UNafGfvl6zZYflaXJOcP6kd20wIkMSlvm8DfcDqfuQ56ApjfF+/ZCt5GxYaBTJSVimkghldfxhYUiMWLgt2IMonmCUJWCNJWpyLliPW2tccwpZTDwOUg/Cn7RpC8+wJBziNxlWwbb3rIORJlOY+lHGIdTLvLw+YGlrMUvCRxBeP/iogpPZjRWytdgN338UwDLwZ3qAHb//Eepnny3+zMlcuDKNBTH22X9jPQxympbzqJT/eD7Nby5iTBpTI/IzBa3sOa4sIuP4lzp7IivToAgoAoqAIpDACCiRm8CDo01TBBQBRUARUAQUAUVAEVAEsgqBQ7DuHXBdb/n1kx9kPwgeR++QwzLkrUd4GUIIZx2/xIT0tVmoZFEZvHC4pOSCNaeG4xKBDR6RG0iGta3Xg/Djzwn6lt/0E7oeg9A0C34hhfWry5QumFzmgOUbHtbs4MBUaGhQUpR+sbZ+HEeRP1Ogy5Gp+lFpSP32kNbCpjlsB5ocXf5dAbYVaGi6/gefj9V/V7/dssTw9eOKg9V0Mk2IzUjYulNlv6mbR9lgAZ2UTOLWnmO7UkGWG/KW50n6GhcaOGAaWAvTBzKtmknCh+u/+sj1sNSNIqAIKAIJjIASuQk8ONo0RUARUAQUAUVAEVAEFAFFIKsQ+Pq9ZTLkxn5YBoq0lbW2tFPBM9ZgqCnHSWFLf6WlKpeR3m8NhBVmsF/RjHk1JnERoEXuzm1LsG4XXG/QrYZxBRDUXm/Mg8ffkbGOrjTUIiMhEyQIaZHKc/w1HwH8OJfD8ojBRxHlT+sHjFjcMFs+Oalgc/inLoxhgtsKD+Otm2fK/r1/4+rNjvMN4Qe4jGdZS1I9RbbBR+/e3XAzAXY4b77z5ISTL7TjjNGhJe5euMHYtnkOj2x8uvFXIpdyrEERUAQUgcRGQIncxB4fbZ0ioAgoAoqAIqAIKAKKgCKQJQi81HOcLHxxLpenQnnWMpK8mQ0egwaCzkwhd9Ee+5Yd1n3Nb28l1zx8kzuj2+MQgQ0rQeRuXwJLzpyGfI05/sF9TDP99IlFl59iYq1cuWeDkSiXwEUaRtLa43qiFZwa5GI6+fPzYec/Uj9xzJGjgBQrfr+k5Dw9DQH0f/2KIbJ711dm/IqdcZfkOqGqf55Qb1o9xowvrXILFGqOxeWuNWNlLHJxfu+u72TNykE4JJVO4t0FM1qiRK7DQ7eKgCKgCCQuAkrkJu7YaMsUAUVAEVAEFAFFQBFQBI4DBDjN/GgF3ydoFlTwVKeBsmzep+DDjPdNQ+SR5bFWlKDVrKklotAfmlkyYJdtyJc/n/SdOVSKlChi473fg/tJCsNHaA74StWQ8AisXzVcdm/7BJa41j0G6Xw3/taylgMeOv5OFCgryTjHaflpwXhdNTJl0kG2wsqsVybrIoFIKpdB68+IfwA28ylY3K3oGffB4rakuRQdPb7h70Gyc+fXwDinFDn9Dsl7YnWDIq9TgCkbVj0nu3bwGgeRe0pTObnwtUhLC3qb4J+dy2X9yqdQg8U+Pf6lK0zAGQ2KgCKgCCgCiYyAErmJPDraNkVAEVAEFAFFQBFQBBSBhEIgK0jb1FS4NuC0dATja9Tb53FwPI8jBZcu+Hy4uODzE3qNk0UTYJHLqdqO+QmzDcAvp/FXCu4nCVOvSbx1GnqnXHx1Q1NcAEze6l9Xysof/patG7dgmn6ynFa+uFSsfQ4WkSIbrCFREaCP3J1c7AyLcxnmj+NvGFyPCcRx8PiTHEwvItaak5SsPeX6auw7IctJqSBqQdw68pHpGIyYu4PgQrV+gJOGP9QDCNyTpejpIHJzlwzBfz2I3F27voH/2xxSGERunhNrGGxt7oBsXDNadm39FETtISkYROS60vfs/ErWrhzGUcb4mC83IeOvFrkGTv1RBBQBRSChEVAiN6GHRxunCCgCioAioAgoAoqAIpBICMRD5Dpyllu37/pAspVEbnAIFxdcD8+HK8uV4QhcEqquPhcXnObXL3+RJ654VA7sP2CIHHeOpA594MKIL41QAguXDURP9hwpcl2vdtL45ktM8n3/7IVV7xey4a+1hgg6lHrQbA9i27xzS8l7cl5XrG4TEAHrWoFEbtqCdWb8MYrGsNwnFD3+0DCAjgbklvHWjtM3FfVOk7j1Rciz7rZ0rs3hZbb8sTmwP1q/tVJ2+PMazpGjoBQu/oDkzHkqQErDf/3KobC4XY6PJzlA9HaT3Cecm3YaKTeuGS87t36EoSGRe6mcUOhqkL4uP10rfC9r/h5srn+OIkMw/qUqTjRx+qMIKAKKgCKQuAgokZu4Y6MtUwQUAUVAEVAEFAFFQBFIMASCCdb0TXPnuCWpysB9F+/Su2O3denc1sUHb9Pv89iRtcH7jvTNli2bf55t4V9KSorMGT9DXn/iZQkcPCgHbIX4tUQxTSZhgCvJsJBMwoJLpatVkKsevF7OrlWRKSX10CH5+M2PZNuarbJ33x5DLzE+J8rNA9cLDa5rLNlSdCE0YpKoYf3K4bJr+yeQhxRYzZK3J5mXNv7GEhtsbFIy5daz2ESSAGXCH3HbO0vrmtymDO55VC4z2DjIFPOZtCwH1tyUUcZp/UAsAv7ZsuOaylcVFu75gOMhD3+Rf+Af98DBLQbb3HnPwTVdGFh6jhKSsss/u7+R/fs2GPxz5TpDcuYrCwtph3+yObdn93cR8VfXCoBWgyKgCCgCCY6AErkJPkDaPEVAEVAEFAFFQBFQBBSBxEHAEarBLXJxjkTlOUeuunMujlvnWoHpD4EcdefSHzMv03Lr/pjepAMRS3Is+DzLsda+JOZSfTLZEbkkd3Pnzi3fffS1vD95kfy27GfZs303SDtkRGGke0445SQpX72C1GpTV6o1rhni+3b9ivWyZNoHcvAQrXBZuyWHk3Nkk9ot60jB0wuxCRoSGAHftQJ8rJpBZ1s9i03SsIZw9bY8dhEQ1ZDFzILTMhkDuVsjSkhMWTJpSFTiowCtd1mGHwyB6dWm9QMWkts+3Ab2JFyYlugl+W3xt+PhYcs8QaAash3XPaG1+LNEfFiBda7D3+oj4B4B/zMrTPSHSHcUAUVAEVAEEhMBJXITc1y0VYqAIqAIKAKKgCKgCCgCCYiAJUJCGxYcx/1QcsUeM96ds2SrLcPFc8sQTMy6c4zjH0lcF+f2ueVfuDQuLdvDfRK6JHPz5Mlj9ndu3iHb12yRvTv3SkrOFClYtJAUK3WqnAgyN1xYt2KdfDz1A2PZy/LoVqHoGUWkQt3z5OQi+cNl0bgEQ2DDavjI3boEjGtOnzgkjxrAD6lEUn9czMznB0kK8thSi/gleUhZZsdsHpvApQjqMAszCbnjBS/Oy2lL1foj4A+w8D8Uf46Nw5+nXQKHvxkYC7bBmrvc8YIZ7DSal6lNFH5YlvrIdUDpVhFQBBSBxEVAidzEHRttmSKgCCgCioAioAgoAopAgiFAAjNacOcdecq0Li79PsnX9OmYNviPeRxJ6+KDjx2hyzgGd8x9F8d9BtbFv+zZsxsyNleuXJI3b15zbFPE/l375xrZthYLnGXPJqecVkjyFyvgW/7Gzq0p/t8IrF85wrhWSErOjqZYgs/wfbTQhDsFE4JEnPQgKT4/3uwa+o88rinCbPBD8teQwIhmcSQI+eNIW6Y3UYYlNt50TbEsktakWj/RIRiADeOTK1cJXFs5cejik2Tv3hVwcbILWCdLzhxnSHJKPpyFHgF+yYjbs2e1HDq4zeCfM+UUyZ6zsMlPjBl58OBOuFdYhYPw+Jc6eyJTalAEFAFFQBFIYASUyE3gwdGmKQKKgCKgCCgCioAioAgkFgLBpGyslpFIpRVs+jzumNv0RC6Pmc+l4T7jGBwx67YuDcnb4HpcmTxPC1wGxjGN27r9YF+6JqH+/KsRsK4VlhiCkKQrWUMnX/xGYV0jBEGAOHKsRgS5j1NWGvnLIy+YdJayZTmeyNr0aZn8xLT+1PoJR0b8YX8vKVjsrBgWO0vJcarF30Nu3d9DZNfO5VjALBfOd5Vc+Sp5Z2xZm9aMk+1bP8ZBqhQsdKmcVPhqj1C3yfbu/kHWrBhoDgx5nq7+0rrYmQVKfxUBRUARSGAElMhN4MHRpikCioAioAgoAoqAIqAIKAKKgCKQVQisX/WM7Nr2MSw+6SPXkrG0+ATFj18yrp7DZB6bDw22ZlrXmsXJzKHLYX3fGqLXkLUsAx8vwOIaktAwuszAepDWiweF68Vp/SRyHZoO/0DgEAjcAlLk9HslZ+6SwCotrF8xSHZjwTNJyi1FT79N8pxQ0w2j2W5Y/Zzs3vEpPvoEpEDBJnB5ci1g58ccy6b/s/NrWbdyKI5IpduxDq6/VIWX0irTPUVAEVAEFIGERECJ3IQcFm2UIqAIKAKKgCKgCCgCioAioAgoAlmLAC1yd2xbKtmSUyzZmgzSlRyrqcaSrY70s1ucIFPLQNcLbt/GmF9LEdqI4H3mt8ewSid16J3kxsSwLK0/A/6OyC16xr2SI1dJi7kZgoCsXzEYRO7XIGdzgui9Q/KcWMPD2OK/YfUo4zqDix0WOKUJLHKvBcR0o4EA4PeABF6zchjGGwcBELnp8C9VUYlcC5b+KgKKgCKQuAgokZu4Y6MtUwQUAUVAEVAEFAFFQBFQBBQBRSDLELCuFZaCwMthyFQ47rCkqqH2aKVJmtUF7nskLvYsGQvyLwmuPxDPf4Yd9DbMRbLWcL38McwtY728IWVZMlfrz4g/SdiUHPnhOqEbFiEsYQH0MNzw11DZvftLYAvXCmfcJblPqOqf586mVaNlx46lIIdhkVuomeQvcp0570Zy765vZQ3cM9Ammna66fEvXWGCSa8/ioAioAgoAomLgBK5iTs22jJFQBFQBBQBRUARUAQUAUVAEVAEsgyBDauGy86tn0hSthx+mST5XHC0rfVzS1oXVJ8hZZHCuFpgnKF0fatay9kip7HYZUlkc7ExrhTMhgf4I32I4MqzRyapt+tTvf/t+lPh2/pEOaXoTZI9V1HAdsjCB0y3rntJ9vzzC4xpc8ophdtIrjznweUFxwhJkrPJ1vVTYLH7jRmrE06uJScWaIETyA9k+W/vPz/KpnWvObjNlkPlQukKE92ubhUBRUARUAQSFAElchN0YLRZioAioAgoAoqAIqAIKAKKgCKgCGQlAhtWjpCd25eCY00Bt+fRtiQBwQTSytYysNxg3x1iayxwYSkaSErzpmspXWuXyxQ2DfZotMtGewyhRwenxZlyTaVMZdJp/aH4J8FeNnv2fADS2s1abANy6NA/WCTugIE2JVseY1lNfC3+cFhx8B85JPsNrElJOSR7trzA/ZCxvKXtb2rqfjmUuhvkcHj8SymRa7DTH0VAEVAEEhkBJXITeXS0bYqAIqAIKAKKgCKgCCgCioAioAhkEQIbYZG7fdsnxkcup9UHcbWoIZiaJXUIe1ySveD8nHtcUoaGyjWOdZECp805a0Jry0OiAIhhls70DK5k+sZ10/m1/uj4Cwjb9PiT2E0GyUs/urRwTgXOafhzbHAOv8SfFtREOxR/jk12pvDIXTO8Ztw4SqXUtYLBS38UAUVAEUhkBJTITeTR0bYpAoqAIqAIKAKKgCKgCCgCioAikEUIOB+5SfCRa1hYTMsngefTeZapJQdoyT0e87QLHmHLQ/8UdpwBr0tmti7SI31tBlcXC8C+1g8gHCbYElRYNBNmswqaPxA4RjDUL6yiGVKBq6HKg/BPMudYHhMQYv7gzyPk4X8Bu975MPirRa6FTn8VAUVAEUhkBJTITeTR0bYpAoqAIqAIKAKKgCKgCCgCioAikEUI+EQufOQajjCIBLREKxlER/Rh3ycAwQd6Z8yWnKPHDzI1dl0u7DGttci1uRgBCpJ5zFn8cJ/F48/xvbYCU7pNZRJ4mdI2NhmP/6X1B9DvlBwnS+GinSUld3ELmtf/TauexWJnP0gyiPhTitwseU6sbHB3+G9eN1F27fgSJO8hyV+gvpx0SivgDvcMHv57dn0n69eMNZibuHT4l6o40Y2QbhUBRUARUAQSFAElchN0YLRZioAioAgoAoqAIqAIKAKKgCKgCGQlAhtWw0fuVvjIpUVucDCEHiflc9I9yVQEkId2lywi4mgI6p3i1hCzTGNYRJ5AXlqJJiPSYxb90zhrAiNcGV6U2SCO7gC0fvixBQmbkiO/FC3eTXLkLGFRImbAbv2KQVjM7Gvs5pSiZ9wpuU+sbvEkrggbVj0nu3Z+KoFDqVKgUFPJX/g64EpnGDbsQd61fz9phsA6dvBOePiXrvCSF6EbRUARUAQUgURFQIncRB0ZbZcioAgoAoqAIqAIKAKKgCKgCCgCWYhA2mJnIHJpDguGL0BrTY8otBv+8hSJWdC6SOOIQEPomun7SGOT+SeZhnyvSczTXgSn8tt9nAo6r/UDDGCUHn+wsIbILXZGd0kBkRuM//q/BsIi91uQ6DmkyGl3SJ6TanCo/LBx1SjZueMTWCunSn4QuScXugbWu9n983t2fCVrVw2zw8jxSVe/ulbwodIdRUARUAQSFgElchN2aLRhioAioAgoAoqAIqAIKAKKgCKgCGQdAs61gsAi1xrYks1LBSdL2jaYiEW8WUUrrW7HwTLGLGYGhtGQjG5ef1rSmHssS+sHjob1DsWfy5ClpBSUoiXugUVuSR9LYrZhxWBY5H4F8HJI0dO6GItcnxzH+Y2rR8vO7UtB1MIi95RL5OTC14D0JdI27NkJi9yVTxqD6WyoO339Z1aY6JLqVhFQBBQBRSBBEVAiN0EHRpulCCgCioAioAgoAoqAIqAIKAKKQFYisH7VCNm1bSksMVNA8JmlsgyVyDoMKUu2kPv4I8XLwK11t+BiTLSXyJ4NSYOCkrDIliUJkYxmuqiLThu4PJdJizitPzz+JGGz5yggRU6/S3LkKo714Igl8UqW9auekn92fgP3FTml8Km3SZ4TqhjS1owMXFpsWvO87Nz2OQbogJxcsJmcVOhyf5yyYQx27foG7hdGmoXSklFe8Dhz/EufPdEbXN0oAoqAIqAIJCoCSuQm6shouxQBRUARUAQUAUVAEVAEFAFFQBHIQgQ2rnpGdmz72BCBtlhQeYbB5ZGj9UAbIo6ubhkTAAGIl0azb207k0AEgljEgeFovayuGFsKqcVQU10SupY8DI7X+jPgz1XcknPLSSdXl2zZ8wPrAx7+ySBxP5P9+zcD+GTJe9I5kiPH6dg/hD/AjQXsdu9YJvv2rTVeK3LlKS558p6DMTqAkxyPbHLwwHrZuXMZ0vOYIRT/Uuoj18Kiv4qAIqAIJDACSuQm8OBo0xQBRUARUAQUAUVAEVAEFAFFQBHIKgT8xc5A+kkqyDzMy7fEK2pwnJ6NxqF3xmx4REtbpkMEd8jHkiCE9a3d8pz3Z9LhkKcNiZguDc9r/QDHRzkD/iRw0/C0+Pv+boF/4BAJXI5FELYga42TDOBLP7kBORSKP9j5JIHP3Aj4l6o4EQOjQRFQBBQBRSCREVAiN5FHR9umCCgCioAioAgoAoqAIqAIKAKKQBYhsH4lXSssgXFmTsPl+cWCUEwC60oeNnzAOZCG5G9dGvpmDZAYJJmIYBbtYiRSkPRNJknpLD8ZzbzYshZj5ctMLmj9CYG/+sh1AqlbRUARUAQSFwElchN3bLRlioAioAgoAoqAIqAIKAKKgCKgCGQZAhtWDYcP1U/gFiGHJXJBrKbCRYIz6iQJaxlX7BlS1trTGstRGH4m0xLUJ2TZLKZnMPQsiN4gptee8H6Zjo4ZPOtR7CGlya71Jw7+pXSxM0qlBkVAEVAEEhoBJXITeni0cYqAIqAIKAKKgCKgCCgCioAioAhkDQIbV4+Q7VuXej5yaTfrEbde8eYoOMqLsNa2SESeNhW+bpnTELogekn48j+OjV9dj6v1i+GOx+HSry6y24KQSev3USIodjSCo8y+tWwmR3608Vci1wyD/igCioAikNAIKJGb0MOjjVMEFAFFQBFQBBQBRUARUAQUAUUgaxCgRe6OrZ9INvjIJUdIKtXY0hq3CWQKbTD8IQ+N2wSmMakY4eVhOss4Bp8zbC5PIS+zkvBNhbmvTcNoS0r6C6l5Z6zbBq2f0DH8v/BXItfir7+KgCKgCCQyAkrkJvLoaNsUAUVAEVAEFAFFQBFQBBQBRUARyCIENq4aITvoWiEpBSWCLjRmnq5wsq8wp3UkLN0omFNMxx2ecCcRh8XKeGjOGKtcmz6ZZK3NgFMswUvk7ZlzhiBmuWnnbPlav4EZ0Bg3FgSXGBqY8HOU8S9VYYKpUX8UAUVAEVAEEhcBJXITd2y0ZYqAIqAIKAKKgCKgCCgCioAioAhkGQLrVw+XXbDITYJFruFYUTKpVhusfa4lVEke4g/EoVmYzBCvSOXxrsxDK1uXmxRuIAAKNxllIA/PpHolmyyG8UUa73xQVq0fWNnw/8e/dIWXXGN0qwgoAoqAIpCgCCiRm6ADo8369yPwzz//yML5cyRvvhOkXv2GmOKW7d/f6Szo4caNG+SP33+T9evWyqbNm6RQocJyZqnSUgp/efLkzYIatIjjFYGtW7fIihV/ycq//5bs2bPJGcVLyFlnVcB+9uO1S9rufxECe/bskfnzZku+fPnk4noNVS7/RWP7X+3K3r17Zd7cWUam69VvpM8x/1VB0H4rAoqAIqAIKAKKwDFFQIncYwr38VfZIw/fL1989qn9Uo4v8Zz9lCtXbnl96gxscx12h556crB5+Kc/LPtF3xY1dfpMOeHEEw+73OMl4/79+6RliyaGjGT/zz+/lowZP/GYNn/hgrkyZFB/H/8x4yZIyTNLHdM2xFsZ5WT+3Dny1ptT5NNPlmCRDFos0EgE9h/Y5xQ+CmeRIsWkbPnycvXV18uFdS+Ot3hNd5wjsGXLZnn6qSHyzlvTra5Cf4xlEH5PP/0MmTFrgSQnc5WVf2945CHo6s8/NZZSxs8guporN3T1lCPX1XPmzMTFZvW/qQAX39Rp/y5dvWD+XBkKfUg9EoAN2ZhxE+XMLNSH+/fvl8taNJINa9cZCM+/oLaMhs7VYBF4d+F8GTygn4//ddffJO3ad1Z4EhgBPsdciueYjevWmHGrWfPYP8ckMDzaNEVAEVAEFAFFQBFQBI4aAkrkHjVo/x0Ft7vxGvn6qy8NWWZYXI917dd/iFx6WavD6iRfaBvWryU7d+xEfhYIgoX+uLDqwZx570uxYsUOq9zjKdO8ubPlwfvvCen/wsVL5JRTCh2zbox6boSMGfUM6rP4T3lzlpQtW+6Y1R9vRatW/i29ez0sy774zIoLSCRD4qIAswXBFCybTJSEPp1XuYoMHPSkFDv1tHir0nTHIQK7du2UNi0vkY0bNliB8MbfeOeDaFSqWlUmvPTacdizzDWZuvor6Gon/67/fQcMlssua525wrzU+/btk8b1a8uOHTtCrjFed7PnL4auPvWwyk3ETM89O1zGjn7Wbxo/KpbJQn3o63ynvFDTwkUfyymFjp3O9zuXgDv2fjTSb1mnzrdLl7vv9Y91J/EQMDLdvWuIbnh38VIpWLBg4jVWW6QIKAKKgCKgCCgCisC/CAElcv9Fg3k0unL1Fa3k559/tEXjBZSushiqVa8h41+cbA8y+ctpeD26ey9oKJC0m3u3nfbWLCldumwmSzz+ktNyrnP7Gw2g7H9K9hSZv+hDyZ+/wDHrzKhnR4C4eMbHf0oWExdZ0RGSt13uuEX27PkHWKXJHy0OeZwtObukph4yVTnbbitLVqryFyggI54dK+ecc15WNCdhyzh48OB/dpr2k0MHyKSJL0KOqZySpECB/FKnbj05dOCAfPD+Yun9eH9p3LhZwo5dVjXsqssvk19++ZmXhcHCalXo6ho1ZfwLkw6rmnlwA/Bgd35wQkh3/U17e/a/SleP8ohcJ0dZTeR+8fln0qnDDf49NHtKDuj8D46pzrcDmZi/o597xnxYdPh36nwbiNz7ErOx2iqDwOd4jrmlA55jEDhuKdlzyLx3P4QOPnbPMaZy/VEEFAFFQBFQBBQBReA/hoASuf+xAc9sdy9r3lBWrlxpyAHyJGadAhSShOmnM2bNlzPOKJHZIuWO29rLko8/Rj5LtpF+4T4tQye98oacc24lE/Nv/7m/293y7vx5kgz/ne07dpY7u3iEyTHqOC3QxsECzeE/7U0QM2USh0Rf/uUyufP2DvLPP3tC5K86iKkbbuog50FOCsDyZ8f27fL3yhXGcvy1yZNlFfbtehroGeT0rLPPltfeePsYoXrsqqGv4EXvLpAF8+YIXQtMf3vOsas8QWravXuXXHxhTSGRTR1y0on5ZdJrU3y9dOjQIeNSgfrq3x4ua94Isr8SMIBSMWyulX/i8s7shT4mmcHB6WqDHopz+p9lTHplyr9KV4/yiER7K0qSKVPfkbLlsnaGwgPdusqCBbPhRzTH/0XnZ2bsj3XaMaNGCq1yHf4dO90qdymRe6yHIdP1Uabnw9d/SkqKtO9wi9zRBRa6GhQBRUARUAQUAUVAEVAEjioCSuQeVXiP/8Ib1qstm7GgFF+ukjwPCOREaBDZ+Zbb5c5MTn3csH6dNGtSDz5O4UqBAeXYH9qPBeAn9iWpCX+x/5WwZs1qyZUzlyEkj3Wf06YScxBAXEwjcVH+WDcjbH17sBAc/Ulu2rgZTUP78J/yd8+9D8jN7TuFzcNIEnezZ78jAx7vLXv27sFyyUkycOhT0rRZ84h5jtcTl7duLr///ru5bujb+M0Zc4/Xrhx2u3/44Xu5/uo2Jj+l+Jprb5AeD/c67PKO54wN4K5myyboakgEdalxNwL5DySlip2mnjnrxg0b1kvTRhdD10NXe9cfd53+H/f8S1Lj/AuOZ8hC2v7cyKfxYes5dJC2hUkyFa5myhyFD1vrsEhjDljj8iOUhjQEjEX0KLi28PDvhOeLLnepa4U0hBJ3T2U6ccdGW6YIKAKKgCKgCCgC/04ElMj9d45rlvWqVs1KsheEGInbi+s1kA8Wv2tecvlmX6RIUZkz//1MLSI0ftxoeXbEMNM+Ei8XXVwf05/fM8e0+ho2YpTUr9/QHOvP0UVgtPGRO5IcjQlZPZX4SFo/ftwoIyfGZtv7cHAnLH0633pnXMX+9ecf0qH99VKqVBlMK385rjzHW6K2rS6RP/74Hc0OSMmSpeStd+Ydb1044vZyAbwH7r8b3A+EBP+HPjVSGjZqcsTlHo8FUFfvofU6PnjUq9dQ3nvvXdsN4FK4UBHo6sWZWlH+eejqZ6CrHXFb96L68tEHi3z9/9Rw6OoGjY5HqMK2ma5mxsDVDK23SVhPfTNrfeSGrVQjfQToWmH0qBE+/p1uUdcKPji6owgoAoqAIqAIKAKKgCKgCAQhoERuEBi6G4oA/ZBWPQ8WmrSQCSTLvffdL7NmzZBffv4ZCS39N/K5cXJh3YtDM0Y5anVZE/n7r7/MFN0ihYvIrbd1kccfe9Qck4x5YsBQaX5pyygl6KmsQsBZ5NJ6jzzY1GmwQMvCxX0Ot53bt2+TFpc0FC5iBWNCeNwISIeOt8ldXbtlqsjffv1FcuXKJaefUTxT+Y6XxJe3aiG///GraS4tct/6D1rkvvD8GBnx9JP+kL048RWpUrW6f/xf2aGurlKpPFS1tSa9B7p69kzoauMzl7o6SZ7JpK5ueWkTWQldzeuvcJFT5VZ8ROnb91GofigL6Iz+/zJdTYvQMVzszMIlifRh678gx/ywOBruFRz+utjZf2HUtY+KgCKgCCgCioAioAgoAoeDgBK5h4PafyQP/U/WuaCq19uAPNijp3nJGjyoH6k/UANJ0rjJJTL4yeFxIcIV1dvdeLUpg1ZPHTvdJqVBHD78QDdwAygPL9AP93pMrrzq2rjK00RHhoC1QBtprBmJf6K4VnjqycHy0oRxRsLYw0KFChtrwuzwJawhDYG2LWGR+6d1rVCiZGlY5P73XCuMGQUrPhBA1Eb8/8aUGVKu/FlpIP1H9v75Z7fUvqCK0aHkIeleIpAakEED+wEXfA0B+doIC74NHQYfpHGEr79eLjffAF3thU7wV+p0NXGm/n/k0b5y5dX/Hl393MjhMnYMiER0kB+33pg2M2Fczbhx+DdvnUW0w79Dp9vx8S5z7kD+zfho3xQBRUARUAQUAUVAEVAEFAGHgBK5DgndZkBg06aN0qheHUOQ0AarV98npEGDxtK4wYVyYP9+vOqKWeBiPlYpzp+/QIb86SP69nlEpk+bQh7AhLdnLZA/fv9N7rn7dj/pvd0elJvbdfSPE3GHhPRiTFtet3atbNiwTnLCx22pUqWxUFg5uaT5pZI7d+5j0uxfYW23cOE8+evPP2XTpg2SeihVTjvtdClR8kwz5TmWda21gHoGbbUjEmyBthILhs3DtPUVK/6SNatXSs4cOeVM08ey6ONlR62PXMCrxSUN5MC+faZddOlx2x13mb9jAerWrVuM1fnPP/4gG9avl4PwuXvW2RWkYoVzpMI550qJEiXN1N8jaQvl5/33Fsm6dWvwtxZWw7kPS37atmoOIvc382Gk5JlnwiJ3Xqabxf7OnvWO/PzTD7IO/qtTDx6ScmedLedURH8ror+QpSNdKOyD9xfJl1i47rdffpJ90Bu8Vi6oVVfq1W9wxGWPNkQuZdh+WHp9auaIXPpifu+9hfLFF5/Jxo0bZee2bVL01FOlPMjg8mdVNNuCp5ySaVzDZUjD4WfZB/kuXaaMnH9BHeDQ8IhxoB/zRvBnTstcFCa9H+sHHeDp6gMHGCXZs2WXBe99LCefnD9c80LiqKvfhK5mcVQPb8+cL3/CXck9d92GCIv1PZnU1byfLFq0QH7DjA763922fStWtz8FMlZKSpYsKQ0aNpETTjghpB2ZOTD6cAH04V9/YizXS2qq1YclS1IfNo4524BE4lhYhJqPiqh4yvS0GQpGH2JRwRWwUF6zaqXkyJlDSp1ZRkpjMbRLLjl2Ot/hsXz5l3Bz5HTIOujjXHImPuaULntk+vlY6D/Xh/RbulYYgz+Hf8fOd0iXTPrgT19mtONt27bKrJlvy08//mju40bXl68AvVdRKh6m7jMyjgUoKYt8Nti2dasUPKWQcMZEieIlpCE+puTLly9as+I69z506vJl0Km//QzXV1aXXHDBhZnSqfxYs3jRQlnrnmMwe6UUZKgUZKj5UbzHR+qguy+uXbta1uNelBv3ReJWpmz5I3qu4kKYX3z+qfz4w3dCn+obN2yQwpgNVgr6t2WrtnLqqadFapLGKwKKgCKgCCgCioAikLAIKJGbxUPDF6GfQAKtX7/WrBJeHqRIvnyH/3Kaxc3LVHF//71CWmLBKUf0DRj0pCHxHrz/Xpk/ZxaNvPCOH5BuDzwsN9zYPmrZe/bskUb1a8vu3btNusqVq8qEl1+TTz9ZKrd1vsnUwfJuuy02aTd50gR5fTL8nsIZZJ68eWTU2BdjEslrVq+SWzvfbOohqdGu/S3S9oqrIraZdbz26iRwFgEpVuw0GYuFfX7/7Vfp3bOHfPfdt9byDeUYtwT4pTUxNlKkaFF58KFehkiNWLh34rprLpddO3bgKIBFg2pJz96Px8pizu/Yvl0eeai7fPjh+xnqp6UcG4KmSM0LastDsMzjy1C4QAu0cWOwuI/AYg85pkyfKSfnzy/9+/Ux5JYhhRyTY1LYsosULYY+9oyrj8iWqTBtyutwtQHLb/j5ZMiWnGz8MPPF62iHyZMmytPDBuMjxQG/fp/JQuUc67LlzpKnnxkd8+XvlckT5VXIKMehKF4Ux46fKL/C1UOfXg/L999943fFjpTFn/JfDNg+0IPy09BP43b4Qtq2ZTM7whiXtevWycGD/KCSJCkg6UhAUpbY0mQIebuOt0ibtle67Bm2k16eIMOHDUUZHmmO+inHZsg9/MvhJTqe/n74wWIZTOtPr/43Z8yRVStXSt8+j4LE/cJEJ2GKfoCd9MKMWfOlePGS7jDubc9HHpSvWSau/+0gA7fjGnLXX+GiRbCQVE7T/1R0pB0Wxrv8ymvClv3eonel58MPQCfxGsTohuk/wbjp5o5y9z3dJR6L8A+AwxDgQPxZ//S3Z+NDyGp5rNcjsvyrz0P6z0Zx/GfMnm/uFWEbGWckdXWrFo2Bvh1/p6t7QFfPnTvLx7/b/Y9AV7eLWqrR1Q3qAJddRhgqV65mdPVnny6VWzvdbGtANbfG+YFl5cq/ZdiQAfI+/KvDSDgkBMs/CfP7uj8kzVtcFpIm1oHRhw93h//e9/3+U8oox0kQDGOtjf0LatWCpXLviPpwFCy7DZHLNkL+p8Ii1+lDEl5m0TfKCU6b64TygqMiRaAPoWfj8Rd8/bVXyM4d20zbuKhnNJ0/efJEeW3yS6gjSYoWO9Xcg+gupjd0yA/ffuPffw2tbhrFYQ5I0aKnGotsfiDITMhK/ZeZel1afpQxRK6Hv3GtcJQWO2Nfhw0dhI+fh1B9mv414+rVX466Hj774yH6eP0NGzrQyLiRO5SaXv6o/woUKCTd7o9Pxj/8EDp1wONm/Nkkp1Mfg079atkXYcd/xuwFIbpk8iQ8K706GV2EXJxaDDL0slCGeB/6Dveh4OsvWP8VLUaZxj2+fiM3PBG31197ufkAFoDOq3kBZLpX5OcY4v76qy8bbIriXjcO/uuNTPd8SL7/wXuu8vA3FRJEyj/ScpZBZmWaZffCM9sP332H2wWujqD7D8tPxj2k8623y+13dpWBA/rKko8+wMAlySWXXia333G3aYL+KAKKgCKgCCgCioAikIgIKJGbRaNCC6vnRj6FKeEvmBL5QsUH0BSsTk2rEr48Z8uWLYtqOzbF/PLTj3L1la28nmAhoWFYSKhxE/nkkyUgX9uZRvCFmZafJAGjBVq+PPLQ/XzTxMu1SM8+T0jby6+Ub7wpvESLJ2+8qT1edB6OVpTwhXsMfekhsH7WHcv6lItftQYJ5upv3/FWkDORfa4+B+uscawDFZxcoIAMGDRMunW9U3ZjCrOp1DbY7DLC0gV2zPlyNH7CJKlarYZpY6SfBhddIFu3bja9qOQR25HSunhaTt53712yGlZhDOx/+voZ4+Qvb958Zjp1rdoXMjokGAs0LO5j84s80X+IDH9qiGyAVSwDX2pZgbcxL1+mQlaKyBcmTI7ZR5aTmUCCetbMGSYL66/fqLEMe/rZzBRxWGmfgZ/V558fje5ZooaFROp/gQIFZfDQp6V6jfMj1uX8DxOnAgULSP+Bw6T7fV1k185dRv6Z0eKa9ssYV384bPfv3y81q51jxsRkZhtNC0Llz5YdkCvgouTRnn1NivQ/I4cPk/Hj2d/w9TO96//J+QsY9yk1ovR33tzZ0uP+rsxlqnrxpVchp11ky6bNtr+UI1aFP17/pUqXkWlvzTZpM/tz2y3t5ZOlH5ts0frPtnQFAdsehHb68OLzY+UZYBAIkMhxY56GP9O7/rPZlSpVloFDhuOjTjGeihjmzQEOD9yDblpcJ7z0mnS7907ZsmVzSP9ZAFOUxmJ800D2HmmgXrgGupp9YXCLvn2ydIncfks7E038y2DWABfxihZm4/p7GNeh63/PPv2gq6+Sr7+CuwW6xmEVKOsG6OruIKWihcWwPH+w+92y/wA+OLDD+OP4M/AwnPx1x4fB62OQzaYA/PCjaTdcV6tXrfLL4jmHv18f6mT9efNAHz41QiLrw7TFH/tDHz7t6UPTZdtgv/+sx3bFXn/x+GeuX/cC2bZtC7NK5SrVhNdJpDD6WS6+ZtuTv0B+GTDwKchSF9yDdlnwkDG4focly2P/n5/wilSLcQ9ydWe1/nPlZmZrLHJB5hJmhs6db5c7j4JF7jPDn5QXxo8x9TjMbJ0Zr//8uPfTdVQ0Xc/ZOQ9074oPgPaDGNseSf5YKeU/HhlfYBZy7Oq1E/fbia8aWacuMZGoJ3j8S4fRqfYeb59j2JcBuA/dd8+d8g8+qFtxTvtloe7+wz4k4yje55gtMGAglpW8jz7MHy6Y5yrININpD5+r7rlLdu3eiZjQ+p3+sS3EWVzAz8MHerwyTf/pz40cIYcO4sMsgIqmf667oZ38+cdvsnTJRwaXps1ayKAhT5l26o8ioAgoAoqAIqAIKAKJiIASuVkwKnzAvP1WkAtLlhhLHrNAEx8c+WCKp3ZaAZC07IUX4uMpLF++TNrfdC2fgc3D7bOjxkudCy8yD9RcjGrt6lWmj+z0pFenyDnnnBexe7Tk+uxT4IO0uXLllPmLPsI02hOxcNpPcvUVLYmUeRGglWzP3tFxcovS2HYFQEzMBkFRNmLdPLHirz+lNRZaMwMECxxaK3a9B8RyhGDroLUqWwYy9+QCshUv4HwJa9q0uZxfu46ULVMeBM0mmQvyZvast5EUJ2HJxfEvXrIkfCy+A7cLOSPUAJLSI3LZ88pVquOl/pWIaXmC0wO73NFJ9u3d6+Elckbx4ma6ZtWq1Yzl92+wGn7l5Zcwvfh3MzaUv9y584I0mwUSihabaYEvVWO5SrtB3v46mQ3u46ZNm2Q+rPpmz37HZOYLG1EpXqKkWRAoR44caYUe4V7zZvVl7ZrVwJJ1JMudXbrCYuaOIyw1evZBAx+H9ewkgwJrzZ07j3HvUb3mBXIKpsXSqofuBxa9O98UxP5nxweaN7G42OmnnxG2cL5AjyG23vWf/+STPQInWZo2ay41YR1Ii6/NmG5OEnT2rJl+/cxTHNNw38DU7pxB2HKq+E3XXWmm7FLQNkP2Dh06iPqTYS2aDKv0gkY+A5A/ymnzy1rJPfdmlPFBsPJ69dWXgDGEFddC7jzo782dQFbUNP6If/31Z7RnBvr7Ls5b+c+ePcX44D0tQn/nz5stD3S7x5d/Tj3fB2LD9qWk1ACWtLik1eQP338jPR7tI1dffX1Y7GJFPgjSZPmXX6JlAaFv2N27/zH94PVH0jxbcnaLA87Tqu/qa28IKfIpWOJNfGm8339K/vm16oDcq2OmVNOdyDK4Wli4YL7sZx+Qm2TC6WecYdxXRLPMnY/p9w92A6GNTGwfx2/ffowR5LnEmcChBnAoCBw+XCzff/+9PPxoL7nqMHEI7tRyWCi3v+k6H/+Ro4N0dbMGxiqY1qlM8HJMXX0TdPVStB66Gvpr4eKPjW6hrr4Kutpd/9TVvWLo6vY3XSPLly83/Wf91aqfj5kQV0P2y0teTDH/Fe42Xn1lEgiUj71yA4ZsfWvmPCOLwX1Mv/859OFd0Id79+7HKQg9xr94iRLGRUO1atUlH9w08Np9BZbxf/4BX9Je//NA3qeAzE5vaWl1/kgjs07/cBQ5/iR2zq9V2/jM3QQXHJT3OdAJHGMDOuovUeLMuHT+Nny8462icuXqMuGlyESu+2Dp5I/WwZyqT/ybwp0DrR/Llz8bbnWgQ+ZAP8+EfvbuP2z0GcBiCqyKo92DiOnR0H8sN7PBufqhziD+HW+Ba4Ustsil7nvtlZcM/tR/uXLnhNV+Z6kOuSxUqBBmTVjd9x7cI1D+Of4p1H2QR7otChd43S1f/rmRP2apVrUmZgFcZcYmT968xs0CZ2d8svRDZHc6N69xV0L/75ECdQkJYjf+OXAt7ofBAMe/ONyRUF/z/vTRhx9glsfX0CWPQZdABwQF/zkGeFL+T8JzzHY8x1Bqmza71Fiply13trkPzZ0zU+bgHu/wZ/95H5oyPdZzTC18kN5k+l+lGj5OgHCOFNzHY8o/8T/55JPQnm3mhtWk6SVoD68xd1+cY+5Drv8ss0RJPFdNjd4epnsPFvT3dr3d9MVY4aL/JUudKXXr1oMOqmlmV3wF9yRvvTkFfUfbPZnj9cz+8/ln4JCnWZQGRUARUAQUAUVAEVAEEhMBkJAajhCB1155OVD5nLKBSiF/ZTIcf/TRB0dY07HNjqn76IPrR5nA55994jcA0yBNn9lv/vXr28s/l35n9epVSMNyymBbLvBQj25+kr///sueq4hyzi0X6HH/ff65SDvPjXw6UOlclmXrxsrskZL68bDI9evnOMHy1D8XbsfUgXTB/a99fuXAuwvnh0seWPzewkClig4rm++zILzCZQKRi/LZhzKBm2+4JlwSPw4kXuCKti1Qhydn6H+Hm68L7Nixw0/jdg4cOBB4ZsQwUzbLb9Kobth0sBr162e5xL9WzSqBRQsXuKJCtraPafUTfxA+IWmO9KBqpQpmXB3uM2e8eaRFRs0Pv58h8lev7vmB7779NmweWMeF4N+/X5+w6RjpsE3TCWUCWIwq8O6CyPJD/M04eHL3aQxs21zWzL8GWl3aJGJbgk+Y/qKeyp4c1buoJvr7TXASf9/0N+j6H/BE5P6CSPLlzfbZXgtDBj0RgEsIv0zKMV6yA7AI8+OOZAdEhY8B6/35px+jFrd27ZpA9SqQMXcdIc9YjGu4ADcJJq3rD6/Tt9+aFi6pH5eGQ7AuKBsgDocOHfLTEYdFwAGuZvy4I9n5yOhq79pEnz7/7FO/OBBkGJs0/dvv8Vi6GnLojftDD6bpY+rqYP0Dtw1+HZF2KFtVK50VuPjCGoHFi98Nm4zy8WD3e43+cfL/5JD+YdO6SOJ3RZsW/thTF3VoF0UfDn/S9In3n6aNo+hD6kGU5fpvdH6Ea5Zy7O5BNk9sfVjvwvNRNupAPe1uutZ1J+z2Wd7ngq4/yl9to5/D6xC2x8pqWvtj6WejD1gH+w29kFX6L2yHYkSCuA7RfyMwZlkZ4DvZl1/iX//iCwLfRtB91Anuuud2YP/HIjaFMl6NMl4HMv5eZBnv8QBkHPLnxv/JoQMilskTc41OdXqEzzt2nMLqkncXBHbv2pWhPCtDTh7s81cd3IcWRXiOsTKddv1T/uD+KkO5wRH16tb0rpmygZtvjP4c8+wzlGkr/xbfsoE6eK6K1J6056q0/seS6V27dppnHlc+t3fe1iGwd9/e4Gabfd4Prrr8Ml/+nf7Bx8IMaTVCEVAEFAFFQBFQBBSBREIAhg8ajhQBTDfFwynIETz0Vj7XPTQHP6zah/dHH7r/SKs6pvlhdWQe0O3LapnAt9987ddPcrbKueXtywUelOtcUDUA34r++eAduEGwD+9Ix4dqTIv2T2NBqcB5iDMvKdh27XKrfy7SjiXJ+IJjMY+HyLUvrLZ+vpzEInKfHZlGELn+k9iOFvr17Rky/m+8Njla8kB9kIYsm/1vBxmKFt5+c6pJ615OOra/PgBrwWhZTB/5ch7pxQc+cv36Hf4khKIFEva2DRb/Ka+/Ei15ps7xBcxcQ8DDjm3ZwJfLPs9UGZlNzP4Eyx+snqMW0bnDjX7/L6h+XgA+scOm5wt0Gllor3/4kQ2b1kU+jrYE9z+W/LRt2dyk53i0jJPI7fcYx48vxfZaiPWx4ZaON5m0bNcFNc4LYFqva27IFi4FbNuD9N+QQU+EpDkaB5akdPJSJgCr0ajVDHjisZD+DxrQN2p6S2xY/UTMiHMwIZs+8/y5s035HBM3/kMGRScl05dxOMew3gvB/5tvvvKLWbNmtSHp3JiTyImkq0lg2XTUrWVB4izxy9mwYYMn+8S7TODuO2/zz0XbmTnjrQD1b7Swft1akOYVbR9QL9xnREsegCUd2mD1P7Hu2P6GwL4wRE1wIcOfGgrCpkxEfWiuWf/asP2PpQ+fAClu9aFtSyx9WO/CmgY7YtsuBunFj4lMZ//sNRtLh9j2WPKP8vdGDP18tPRfMO7x7vO+Hqz/4AIh3qxxpXuib29vrCyWwR+mwxVAXe/wv6D6udB94XU981LG+bE4WsACXoHqlSv44397DBnnRyFXv8MlszrVPit55DFkibIaS4bsPd7KP+t//bXozzEX4znGXYuwwI8GQcASuWn3H5b/4Qexnzlc/9n+WDLdv58dZ6d/u9zRGboh8rMSFr0L1K1d1WDj6nmg+z1R+6EnFQFFQBFQBBQBRUAR+H8jkMQGJKat8PHTqovq1DALmHA+LcHkDE7OWjZbTtXiMeaHlcMUtjemWf+fx0PvZrw9XXo/2gNkPzuFxbDQ9rKYEuvCHbd2kCVLOF3QTsvv13+otMB07uBA8WrZvJGsXPW3AYE+JmfNe0+SsYgVA8g7ubB2NZxjKZiWCD+c47EARrRgpgvCfy2nwHEq3NSg1cUj5aNrhVaXNrUz6FBT+w6dpGuYaecuv50ajzoQwf43atLM+Jp158NtP/v0E7ml003++F93/c3ywIOPhEtq4hpcDB+5mzHNEVBUob/ECFMS6X/5UmC4EatgE2n+n/jy63JepSoRy+YJWLoJiDqpXfvCsOnM4j7PwQcjhwJ9bNy4mQwZNiJsWhdpFqe75WYJYPEU4n/dDTfL/VH66PLFswXhJM2b1g9JOnP2QkxpLx4Sl1UH27dvk2YNL5I9+/ea/lfHlMvxL06KWvySjz+SO2/v4Pf/0V59wy6mRRkdO/pZI5+8/hsa+Xkmatkg3CE/N/tp6FebvhQjhctbNZff//gVp5OkZMmScH0wP1JSE79jx3Zp2rCu7MEq51iKy7vWYveX17m5cJDn0Z6Pw/duxsXDQGDKg/fTNyyS4uck+PScMXOBnHjiiVHbdKQn7XRsXqemZnltytvCBSbDha1btkizxhfB1cEB0/+UHHAbsOhjOfGkk8Il9+OuaHMpVocnzqnIlyQjRo6RuheHyqlLbHzkEgdcUwYHuNSYOWdRlqxU7+oIt53x1jQsxPiQj/8bmA4drKvp+mfpx3BfAN2BK1f6PTFQLm3ZJqQo6mrqGed/uxgWzZo5913ftzt1dd1a0NUsA9c/3WVwsaKsCp3a3yBfwKUFA114zJpD1x4Zg9GHcO2zCb68rWuDJHlpUmx9CCteLK65JKx/XNZip6Gn+eNu3OQSGQL/qNGCu2ad/F1Lnd8jis6HO50txj1CqlSuCnc6EXS+aQ98wfuLr2HgGsE//dBh0XWI0c/QIU7+roV+jnQPOpr6Lxpmkc65a9md73TL7VnmWsH0tdHFcMOxx8g/XW88Dx/v0QL9cO9clnAAAEAASURBVINs9Z9/Hu31mFxxZUbdF62M9OesjH+OSyhVTsN9bebs8DLOfMZNC1wruOcvuiF4B+lPgMuQeAOIXOPr37oySJLGuA/Fc4+/tbO9D+FSxz2+He7xke9DdBFFdyFUDOdVropnk9ciNs8+Vz1r+k+N3bgRrjH4rI4W7HMV22P1b7RnDpCy0uCiWkiJtKiA+uFt3BdLlDwzWhUyedIEGTqoP1LboD5yo8KlJxUBRUARUAQUAUUgERAgkavhyBDgdERaKFnLHGutxH1jEUALNfzRUrdt60uOrKJjnPvVyS/5/WL74TsypAW0Agvuc4d214ec5wFezP3+M+1ITPkPDpxWSyspWmbw/PVXXx58Ouy+sdwxbgyspcmvv/4SNl1wpHWtQOsmO060zooWrDUU09r0tE6OFWhxY/GweUCsRM3iptmy/zffENkiF77cjPw4jDrBUigrgpvm6PCPp48bNqxHH2Gt4+Hf69EeWdEUUwatPXnNuDHi9o/ff8uy8tMXNHe25w7Akz/4hU2fJMMxyKAAFhzz+//0sMEZ0jDCWDujL7z2+RcPtpSf4P737hkd27atmnvyRkvRxmHbERzJqbpp2JYNYFG54NNh99nfGnRFgD5Q/oY/Hf66SXMpwOu4TKBPz4fDlpfVkcQ5+JqL5lrhXUw/Du7//ffdHVdzJr74vN9/1jXhxXER81kc7PXPscTq8BHTZuUJq6utDiX+GXS1sRROu7Y6htPVsEYPlr/0upouWyzW9vq//prYujozfewFfenqr3pe+QBlL1z4+uvl/vXH9nTqcEO4ZJmOc1b0TkbiuWbXwZI4WP5i6fwGmIbO9LyWoul8Nt669/FkyeiQOTH7ZO9BafLXu1fke9DR1H8xGxomgb2vp8loVlrkOv3kxhY+z8O0IDTK6vqKdryAf6xnhtDc4Y/6QKe78eeMpkgyztwhugT1H45ONRa51N34Y70LMvEcY7EqE4h1j693EV1EWZmL5VrBuawyzzLQj/Pnx5bpdetwX2Qf0H72oXcUnRqCGcqPZdnvRmkdXCyYcUEe9vtBtch10OhWEVAEFAFFQBFQBBIUAbXIzQI2/eYbrpJvvv7KWN3SCoAmFAFY0NCawVpT0AYqSS5p0RKr1w/NghqPTRHPY1V7ruzOftC2Yd7Cj6RwkSJ+5QewEnmTBhdZawz0l12nFVXwgki9Hn1IZrw91fSf59+ZvUDOOKOEXwZ3alatiFXND5i4kmeWwoJCc0POpz8YNXK4jBlrLaeSYGrCxTjKlC2XPlnIsbHIvaypFxeQDp1uk7u7dgtJE3xgLEfGYHVlNJr9nzJ9Zsw6iEfNquf449+6zeXSp++A4GJD9htcdL5nnYXVnmGRyxXuwwW4VZA+vWBtB4zZHi4wxIWGjjQ4CzSOHCV0ChZnC7biC1c+F386v9q5RtZ5vnXrK9DH/uGSHlbcBTUry749/5j20KRm1OgXIlrQHVYFQZkmvDAWq9IPRc9t/1+fCmtOLB4UK7Rq0VhWrFxhkl2CBWMGDB6WIYuxhKJFLoUe/eCiQ7GwpfzUgPxQ3jgerdq0lceiyA+IXLOIE8wjsZBLKSy+Ni9DO4IjJrwwDv0dYkqnVMfd30ubyN8r/jTy17Rp+NW8zcI892NhHvYXne4Gq8QbbmgXXP1R2Tcr3cNykaamtDqbgoVwIuE86aUXZegQXo9mUIyFfSNYoccKbqFEd/1dc8310uOR3mGzLeACRd3uNlhxHLvDWv16WEUe7cAV2uFT1Md/7sIPpUjRon61lK3GDepiwb2tiEP/k5Jl5qwFIdbuIGygq6f78jdj1nyz2JFfCHaqVakgqbD0J9YlseBSLF0dnDfW/oB+j8nrr0/261/21Q++NXBw3remQx/2sRaC1P89sYgoFxM90pCmD+319wb0QbnyZ0Ut1uj8KhV9+WvT5grp/VhkfegWuOT1V6VKVSxwGV7ns1LqEFr1U47YojemzYJsR7/PHTx4QGpUruDLX6s2V0I/P2FKSP9zNPVf+rriOXYWuewv9V/HzrfKXXffF0/WmGnSdB+TBqD73oGujz62TNkKzwx///WnydOs+WUyYFBGXc908Yb+/frIG5Bxjj/vO1989VNYGWd5XASTsxzc+Hfv8ahcD4vvzARrAesWNBWzGB8XGowW7H3oXDQRegL/Yz/HYGbRVswsQkOr4jnmhShW5lam8Vzl9f913BfjaQ+fEZ3+bd0az1WPh3+uGjKoHxZ7nejLf7/+QzLMEovUd86s46wV4t0EixsOGvJUpKQarwgoAoqAIqAIKAKKwP8dASVys2AIJk4YL089OdiUZJ597ZO3PcYvnoXNz7DhI82K2ubEcfAzEiTu88+PklQ8obNL73/0mZx00skhLR86uL9MenmCH8dV4rvcfa855oryDS+ujance0z/q1WvEXY640V1qsvO7Tvx8J0K8qGYzFvwgV9euB3n9oCEEaf3x0Oy/vXnn9KmJUmbVIxHknToeKvcfU8MIpfuG5IDpv/T4iVyq5xjXmjY7tZ4qY9GctqX+i1oTUAqV6mBl/pXwnXXyBZljIJELnfs8y9jWvP5YdNmJvK5ZzF1d7Q3LR1zcae8GZsQN8QFyEYr0wFpAwIlGnGRmfYw7ZWXXya/YSV7jhEr6dXncbPKfWbLiSf9E4/3kSlvvGLw51zkCudUlNxY0R4f3RBnL2LifQjTyJOxg2iD/zJM/3b9r1w1PAHvZJSlMK0lcqOTMA5b5mALYslP21aXGCKX5ZcoUdKsgh6t3yTK3nh9kimbjap4zrlYtT236ymyppoOpu//Z59/ZtMgT2WQTxPCTJ2lS4EHHwDpgDR8oR+EFb+bNmserTlZcg6LLgrJXBfemDojIvnmr1jP3qCdr77xppxdASRcjICF2QQL1Zk8lIeLLm4gw0eODpuLLiYeAPniwsDBT0mzS1q4w6O2febpJ6Grx/j4h9fVA2Tyyy/4498RU9fv8nT1Hnw8aXhxLYHvXLQxIFWq1gAhk1EfGV29YwfhMx/15oMwzmz484/f5aeffpA//vgD7mLWY9X6rZjyvg/uK36Gu4SNpn7K/5df/+S74Amu4+lhQwRW0WgmUmFAxj7/knHzEJzmcPadOxT2n/VPjUPnkziFb1+/uljXLPyiy1aS6byWjO541c+bfoc6ZOyYZ/z7bzztsSQcPiZ6oRVIr8cikF5HU/+5+jOzJZELf/rIYvEPfpbITDnh0sI/rkydQtLc3v8rVrS6j2mpo+1vRv23bNmnPv6VKsFtwKTIxLspxvvxZfz332UjXIBsgzsNfgT99ZefZeMmyDgvIFQcScZZjHFX80BXv34Si5zyn5mAGQuQIXz0Rn28Vt4wH2tj34f4QdHkwfNPy1ZXRJQhtqU+PkhvRf8YjIuolyLLdHB72P94ZHr/fnwgr+a1B3laRXmuwgKMMnfuLNMW/tDNQyW4e4gnNG5Qx9c/TfGBdqASufHApmkUAUVAEVAEFAFF4P+EgBK5WQA8pscJFi6Rb779yhkxmFLtC4J9LTGWbEOfzoLajl0Rgwc+Lq9Mtj4QISiy9ItvJVeuXCENgFsDueryS2kUKAK/kEULF5XZ8xebF/AZb8HHbk/42PXeWno/9oS0aZvRcqpJo4tkw3r4f8XLRt4T8slHS78MqSP9QXqSbOqbs6RMmbLpk4UcW4vcJl5cfETu2NHPoOV2FON54XBEHN/RGGK91NNHLtwJmBcsvmxEssjt2uU2+WDxu9bKBOMwC/ieeupptpIj+KWP3DEgwviCR5Iys30kMi3bgCiIYjWa2eZ1vYt9XeRJTABWWfwwkDVWWenb0uWOToLFjPz+OxKS/eIYkmB340/5N1b2BIp4mfMCC7mzwvq9NiQMSHIGlhKPH2dHwrj6Y1lCtW15ifzx5+9sDojcM+EjN7pF7p23d5SPP+JHEktTsw9snRv/ePpfrmx5of/V9GH+XFiignQwZeDksSJyjZ9n4Oz0zxtTIhO5brxd/xcuXiIFC56Svithj2vVqGQ+SFEOyp1dQV6HL95wweAAy2QGjiPJgMySLyZzJn8GD4Ql2isv+fh/8vk3GXT1b9DVV7QlEWTHvzAsdmfPfc9YBL4NH7t9MHuCJDzbTV3dOpyubnChIaYoO/ny5pWPPlkeV0tXrfxbZs9+R+bNmSm/g9xiHbHkLxLJRR3xPnSEK2MO9GGxYqfG1Y5oidLfV/iBsGyMmR5G54NkcvLXBjMUekeZoeBIL7adRG40H7nOIpdtptxN4X0uZntgkQvrRZMHP9FIL3c9ZOb6Zzvi0X+mAZn84QcZfphx49qx821ZZpHb5Xbo+o/e91p0ePqvHHxvv44PRZECZXzO7JkyBzIOl0CmH0zrnn+cxLvrj/K/7KsfY1rksgziPnDo8Ex/HLMyzQ9dFtXM3Yfs/S+u5xj4+ufzX5XKkOkoRG6o1Ts/cEaeQcF+M5hrDB9L3P23FT4e94lg9X5753ayFH6wGdjjee9+KIULp80iMyci/DSBbtsA0p351CI3AkgarQgoAoqAIqAIKAIJgwCeD/lkruFIEdi5c6cMHvS4vPPWW3zqxsNgMh7gUyU5Wza5+eZOcvudd0mOHDmPtJpjmh/+HYXT+o2A4Ol2+dc/G9InfSOuv+YK+eH7bwwJQKO+Z0ePlzoXXiQd2l0nX375hSEXaPm38L0lkhcv/+kD/Hti6vYKE50tWzJebn5KnyTk2LycwO2BI43iISDt9Oimpi98UG/f8RZY5HYPKTf4wBBEo2DJ4r2GxVOHIeJgkevGn1Pjo7lWqM/FzrAAE0OVqlz45hWzn/7HLJCyDIsAeQOxCARUgYIF0yfL9LElci3ZyMyZ6iNe2oh/qzbR3UdktlEkpF6d9BIMZHENwUr2/Atqy+hxL2a2mLjSd+54o3z+2achaSkbxNnV78bfew/GSaSgyvT6H4mMsZZHwBYsK3GKx2rcvLB6llCsv3VrTovuH9K+4IPLW7cAKfaraW/JM2MTubd0uEk++/yTkK5YmUorNVb/q1arLi9MyCinxhIVFrm8/tnhgYOfPiaWqEaGn4Mu4LDgL5prhfT9/3DJsrgXDqoBsu4ALMM4/ufAknnSq1PTQAvaMy4mut+NVFb/Dwb50qTp0bdMpq5+6y20ycN/+Te/hNfV10JXfwddzTYDr2efs7q6IxYao6U5xz937jyyYPHHkjdPRl3NqeYrMLuB8p89W3b5YvkPQb0Pvzt92hvS//HecujQIVMv63D1O/nLjfsDfPDKIbhtYBzl/8uvfg5rkdu5A67bLz411xXLWbR4aZboQ+cOxdU/Fa4MYhOncIcCne/kLx7XCts4DR3trhKDyHUfgxxW07CoZ+kYHyythXAFX/5IxkcivY6m/gsvCdFj7T0XOtMb/06d7vBn90TPGfssZeaLzz81uIeTP1cCz7n6ef/hgcO/Kq3UJ4RfII0y/kQ/yPiBQ0b/uevf6X8WmztXbtkPC27KuCvzSzzruIVfmSY4BC8gyQtzMGY5ZFaX+Jh6BcdzHzIyVBUy5PW/ZRSrbhZbvy4WO9tmXSvEJnLtLCDX/6lwrRDrGjMWudWtRS6Vlv3AGf6+CN/fsgzPSg7/j5Z8KfniXByuMYhcLqDIwWnavAXuYU8FD4fuKwKKgCKgCCgCioAikFAIKJGbxcNBwvD7778VLJ4gxUuUxPTl87LEWiiLmxlXcQ/AsowvE3y5SUnJKZ99+V3YfNOmvC6P9+1p0pFMadSoqXS9t7u0bN7YvrAgV4tLW8kTA4aEzX/V5a3kl19+sC/DKOBTWP7mzBmZ9CZJNs5MF8RLFnw9WgIyDotc+Po01kdoY/v2t5g2hm0QIg0RRz+8IO3Y/yl4iY71wmGIXDcFEHmiWUOx3gZY7dn4lsOLQ+WqkS1yez/6IHxXvoWmsL8iL8exQjvLjxV8ooBvVSDf2MdYFmh8qTqffWRAe1qRKIhCNtqE8f9OnjRRhg58wpBM7CtJ0BmzF8KvcvH4C4kz5aMP3S+zZr5teFlWxBXBTz/9jDhz22SUp3DBTNPGhwD2gSFukpw+cs14QH7awjVHBMsjlnkFfOT+hmnqtA+mrnl75nxGRwyP9OguWNDNtgl1cMX0004/PWL6cCci9ZeuFXqAyDX9RdmHMw04XH2x4kbBim/sKFrOG5ExFnOR/Jo+jP7PCeq/Xc28ZKwqzHVXHX5HDRGJ8axlPi5MCJvPENrOryUaNXDosbHIvR9+eRfOn2vwT8meQz6PqKtfk8cf72XICoLWqInV1Zc1b+Tr3xYtoKsHhtfVV17RUn772fvQhuv/k2XfRdXV1NPPQl+bQF2K6yX/KQWlRfOWUrtOXSlSpKgULVZM8oA07t+P/kPh6sQbzGURXCv0fPgBmfkOPpgafZgsL09+Q849r1LY8chMpLOAdfUbC9gYxKn7+OLkL9aHLer8LSC9iH2saej2Q5u1UCVzHo8veHMPog5hx1GH0SER9PPR1H+Zwd2ltf21H2jZAbr+6HKXddPk0hzu9hHqesiMu/+/M3Mh/ENnja4fN+Y5yPjTBnOn/woWhIzjmadW7TpwQVIMz4BWxo0f6DdABlNg8Lfs68gWuWkfhdjrZM+6P3MfhZwFrMEN14uZvRTTqtv6+rd9gfsk3OOjuU8yMo2PE5Q5ut6J5vfZtMdz9cD+T3kzttU7iWV+LHHPP/SRG8ldSNcut8r777/ny/+b78yVkmeWMt2P9UPXChvh2oXXfxO4BRp0nM2gi9U/Pa8IKAKKgCKgCCgC/y4ElMj9d41nlvbmLkw9//DDD/DCkST5ToLLg4+XhS1/166d0rh+Hdmzb6+xCMuekoLFZ67yFvVgloCMe2GS1KgR3q9ru5uuka+X050CKalUee+DTyV//gJh62KkWxTFJZiKl4EyZcq5w7DbFSv+ktYgcl2IaZHLhWYcEYf+T43Df+x+LnZmLHJtLXypj+Z2oP5FtcxCcXynq1o18iIh1gIZ0yOZEBgNGPSkXIKFV440+ESuKTVzVqOmKcgXa9plZtv4+2+/Yvr3pehrqpE7vkxef0M7uf9Bu7hRZsuLln7kiKfk+XGjDKx8CR09boKxAI6WJ95zjpSw6fkCPTum+w9LwlREFk79BUnehj6WB0Ss0rlW4JtnyRJYeCqGa4WRI+Dzelyab9fR4yaiv7Uilp+ZE4bA9C1yYT2Gl+DMWo9lpj6X1uAMFyhc9IqyEs21Qvr+UydVr1HTFRVxS6v5+vWgu7zr74orr5ZHez0eNr0jct3JY0Vo33VHZ/mQU8dx2Zxw4glCa+NwwenqvXv3mu7kgK6m1eYUEKhO/0bV1TdCV3/1pYUCORa9D2vYAuFnB7z22iQZ+ERfpCJwsJEDiftAj55yxVXXSPbs2REXGuxiZ5MQaeV/GWaAhLNWpDsYEvgu9B80VJqDGD7SYPQsZMnVH//Hu4q+/MVa/NF9vGNbK2NhqHimoRvBTk6VuC2EadXvBeqQxyIQuUdT/7n6M7O1rhVGIIsd/6x0qzPyGej6saP85mSVrn8dMj6g/2P++FMPPfhQT7ny6mvDukywfsqtVS+viuXfhJ/lxIb6uoSKDeM/CLMcMuumJXRxsfju8ZY4reDff1u1po/c/j526XfqX3y+bNuy1Yhp5UrwGf9yZB+57pmDZbD/0+AuJJaVOWdC1KiO+6Knf9vgA2ckYvmRHiDsZ6W5vRmXCf/Z1rXCerQqSZqByB0IC2gNioAioAgoAoqAIqAIJCoCSuQm6sgkQLs4Te3LZZ+b5+dChQrJgkUfR2xVr0celHdmvOm9svOZ276888Wm2GnFZBZ8MUay5ru1czv5DH7NzHM6apg5J7plpJsC69JHW+DINZiLjHAhLWN+CUKhQ1yuFazbAdYTj0WlndaKl3qkZ/+jTWtlu9xiZ0xtXSuEfwGaCavRnrAosoiC2LypnXS//8iJTWeBxvr56hzPtEtHNtpXbWt1HIkoYB8PJ3S9y7Oq8QY474knygIsqsTp11kZpk99Xfo+1hNF2v4/2vtxufyKq7OkCmcJRfkXLOIXNynkSBhki0UKXd66OVwrWF+MJUrGdq0wfeob0rfPI2iPHb2evftl2UJyJB24wrqT0WPlG5ZE7thRdjo2Lzz6sIxkkWtmDjz2aKb7v3TJx3LHre39vt0Jn82d4L8zXEjDwSJhpkMfg0XfQnT1KdDV70XW1T2hq2fOmG6k3vbByj9bTN/bs+bC/yxkJFy4/Zb2snTpR0ZfMP0s6OrTwlix03quedN6sm7NOiP/rKH/wCeleYvIH6D69+NifJbk4lhGmnZOa1xa5bJ+hhuhD7tlqT5Eoag/nmnfziLXCUesWRhusTN+qKlUpTr8oofX+eyXI72sJMVHwrn2uPtvmzawpuz7BIvLEI6m/stQWRwRIR+/gH+nTmkLp8aRPWoSo/t47UMuqf96Qde3PUJdTxm/pEk9Wb9uLW8hRmaeGIiPCi0if1Twrc6RgddEJD/Q7EyaLjFFH5a/bStDmff1T1cyxjId7Yg1M8R8nKCLKIxZJXyciCbT7pmD8s/+x/NcRZcrNeH32V0H0aze3YJ5Tv5vbtdJ7u32AOGMGS6qU0N27Nhu0nGBSnWtEBMyTaAIKAKKgCKgCCgC/0cElMj9P4Kf6FVfc1Vr+enH781LymmYhjhrzqKITSbh2wHEb7hwy213yh132gWAwp2/t+sd8t6iBXy/wnsWCMUYC2C4lY+RHCFJnn7mObm4XsNwRftx7qXVvUDQIrfrPd398+l30l4q8fqA/yQ5y5Yrnz5ZyLElOYOtoaJb5DaARe6WrZtQRpKZkhhpsbNvv/1abrruSvMiQ5Dy5ckjc0Fs5suXL6T+zB4EW6Cxk/EshGKtdYJfqmg1GtlaJ7NtYvpvvl4uN99wFVrEEbb434QXsvu6P5ip4jgVfsIL4+Xqa68DVidkyPv5Z58I/UTa1+SANGzYRJ58mn6Rjzy4F1ZXUnwvrLA8ctOi0e9WIGGiYXs5XCv8AdcKfGktXry4zJi10FUXdvsZ+nsr+utwbdiwKfprP1aEzZCJyPnzZssD3eEj1wskcptlcoV1lzczW3+BJLAO1B0kcsuXPytsER9//KF0ua2D3//q1c+X8S/SAjR6eKz3I/LW9CnIh4Drz/qqvCRspnkeoe1OHqtF3669urX8+IP1V3vaaacbMta1If32y2VfQFdfi6vL+vF18k/9e8utXeDPPYquvudOWfzuAoMFr843IuhqLl7JRSxdKA7XKHSREi088lB3uDqZYa56XveRLHK//eZrufH6K710SZI3X16ZM//9uP0dR2qD//HFJLCuZuJyp8Nr1pO/WLMw7AKXIL3QvyogcqNZ5D73LP2J2pkYJNbj/9CWdg+KNmPiaOq/SBhHi3czbex9PSAdOt+Bxc6yxrWC7etNkBlLIDZo2FiGHaGup4w3bXSxLRHjf/rpJeCeJ4aMP0wXD7QYpRbGegBwrRDO6pw4WV2CaxGKh+N/OB/H7D2eOp7aK17ilK4VeI+3919rkTuATQob+EF627bNRv/SyjwakRv8XMX+x+supCauMad/W7VqG9G1widLP5bb8LHJhfyYLTB/4QdwDZbiosJuzYyty+AKDPcQ9rqpErlhcdLI/y4C5uMuHxL4MQyB1wl/7XWJXxttYkN/mDLjSWtOEBQfPpkpyj+l9Sv+Kn/+NaHXX+LpH37gP9ZBidxjjfhxVN9lLRrLqpUrzD34zNKlZfpbc6K2vhVcF6xY8Sdu7bjtmjsvBTpJ3olhYftwj24yZ+ZMJOVLlmBq3mtSuXLViHVNnfKa9Ovby9aBHF3vuV/ad7glYvqDWFzk2qvbCK1y7WN6qrTreGtUItcni70niPhfommRa/vfCr7cok2Nb3AxiNwtm8kNob/Rp9n6RI2BNGB8B3a65Y6IfXYnVmL8tmzeLJXC4Oleqli/pIIoiMN9hLPINeAjn1l45LHIL3muHZndmgXevsCiJWwb+kzJIMl0R5fIJFNwHRzzXvAtPGfWO9Kx861YNKdb8Gmzn5qaKm1bXWJklv2n/E16dRr8Wp+bIW36iNmwkubK1uGmiDMtsaXvViukmSSFkIv3AkMKPR4Z28vb0CIXi51B3lKSU2TpF19HbA8SoUyQw1isauWKP4Em+yvyyqvTpULFNOKH6cIF9rcZ3HlEIh2M9RiI3AAwpPwPhGuFpsdgka/Ro0ZgpXv41YRLAYbXp0W2yN2+fbs0a3yx7N2z2/SfLyazYX1aDFaokQKtwZo2rIsPLpuRJMm4EZi7YHHEhSudFR2x5SByem5mp0NHaku0+FYtmmDByL8M/mVKl5Opb82KllzMApN/r0Ab0Su21ZN/ElGnR/FH/dAD98mcOe8gAzLhPz8+hdPV337zldwEstUkQiUtLmsj/foPjtgmyiZxdqvGU/6j+Q+lPv+RHxnZATSkS5d7JB59+Df6vGXzJuPWIH1jgolc1k+SKa6Pd7Re9OSvVdvoOt+QXpAlXiWxFjszvuCNn3b2Mn73LCS9ODaUv2juWY6m/kuPbTzHwUQu8e8Iq/e7ut4XT9aYadjXNtD1f//1F9KmGvwnvzZdKsah++hXm7o+GxauDQ7ffA0Zv9HKOMf/0pat5fEYMt4EMr5p43pTP8co0gKyrMf4HX8QH8eABcd/0JDh0CWZ95E7dvRIiIK9XqdgcbGy5coFdyPDvrnHey6iqBta06r7sfBW3cxsXCts3mrKoa//aD5y7WwqtIedx//MLOBnMgCL1pdH9h2/Z88eueyShrJ5yyYj/8zzSK++csWV12ToZ3BE+hlldAukPnKDEdL9/zoChsgNBgHXrwt47LPXtPfLa5s6nIHJvN3QI3fCbN1BaPq053+WlC4wixe0fsXf3FNU/sz1ptff/0///D+IXChbDYpAeAQa1a8TqHROWfOHF+fwiYJinx8/JlDp3LKByueUCVSqWM7k69j++qAU4Xf79H7Er4f1Lfn4g/AJvVisPm3SV/ba1rTxRYGdO3dEzIPFdgKVz0WbkN62rWxg+NNDI6bnCbzUh7QJJHDU9Dy5f/++kP736vlQ1Dz16p5v24N2wU9w1LTvLpyPtGw//8oFatesEoAVdNQ8P//8U6BJo7qB+hfXCmDKYIa0IAr8+olNvH1k/RbLsoHeMfqYodI4I5Yu+SgEf1cfxyVWgAVz4Mq2l3n5ywRqVjsnsHbt6rDZpk19PaQeyivHMVp4etgQk2fCC+MiJiO2bHMlXgvY/vLLTxHTuhNGfpgHsspxjoXtbZ3beXVAJiqWCfzx+2+uqIhb09+KrAN/2HZsd13M/j41bLCp58UXxkYsd96cWSgTcuFd/3NxfCwCLM5M29h/1k+ZjxaGDR1o+u36f/edt6D/+8NmAfkTwIJQaRhjTMaPHRU2rYuEFZ29pjz9N3fuscGhcb3aPv7XXd3aNSfi9gXqaoy/0YeUOfxhRkXE9O4ErJORJ+36X/Lxh+5UyHbN6tUeblb+298cXb/hw4ePs5N/WNSHlBl84PShvcbKBurUrBxTH/5CfdiwbgAzIaAPM94v/GvWu/7i1Ydsg5O/3r2i63y4VvDlr92N0TF5buTTaZigjnjaAxIuRP5itedo6b/gsYp3313LbvyfGf5kvFnjSse+uvs/r3+4I4mp+5yuD6f7Vq9e5Y8Px789dGm0wP4F18/rL5qMG53qXZuUsblzZkYrPuw5EKemje75Jx4Z4n3IPVux3ljPMfg44ct/u5uuDdsOF2lkOuj+E297zDWGtsRzX5w+Dfd0T//y/lvlvPIBuP1yTciwnfTyBH8cWQ/lr8f992RIpxGKwH8ZAXCm/BxEm3XysiF/jMcXYXJpXnxoGhCyIelN2nRl+GUirSnPnE9XDuK0/lBM3Lgo/ip/ev05PRN6jRxL/fP/uEeoRS60oIbwCFx4QRXZtXu30Q1VqtWQFya8Ej6hF7tp00ZjVXUI1i/2vp6EhVYGSsvWbaPmGzKov7wyaYK5bQeSRYY+OUIaNW4WMQ+tWBvVq82PENZIA5t69RpIr8f6w2KugJ+PliWDBvSTqVNeRRweDfyAaZsdb5O778lopemS2CmJ1qKSzyBcrCrmohzGl1sFpGZdcfjIrXu+bN1mLVmqxFjtmX3lImBcDMw8RwHiXDlzSf/Bw4TTRIPDP//8I9OmviZ4aYL1IRc1CsBiGRbI94a6kqDF11iuII3AFkeaJm0SeD/GWqcaFh5B/fxCH81fXXC+w9kfPPBxeWXyy0b++BToxpArgd94UwepUfN8TJnMYc5s375NPlm6RGa8NU2WLPkIspFq2oeum/73eKiXXHMd3SiEBpB4cmmzBliteoMvf2efVVGGDhuRwffn5k2b5Mkh/WU2LRLR/9y5csvbsGAsXLhwaKE4MpZH3urcxppu+iyJNU2bbalZHdZ0BltrkRvNovvxPo/K9OlvGMsHjl+Ph3vDjUSaexOOlcPHNZCuMejXcdPGTcAFFQHdChUqyhBcc+l9nbK/Q9HfubPfIYySE/JG/9WFCmXsLy1RH7i/qyf5SbAee+qYWKL6VuVoH3F+fQpcK5x1tutuhu1mWKfTd+v+ffv9/vP6oQuE4Om3tMTl4mgTJzzvy1/evCfI3AXRp/DTiu5BLvqG0nl9DDQLFGXOii5Do+OIuPCCqtDVOw3+lWNM2WdxobraXlmUNV7P0cKQQU/I5MkT/Ot/MK6TxhF0dd3aaNPOXWZcWEOvPvDJjEUwgwPH49lnhsmb06b415+T/y+++jGDFaTLS314VdvL5Lfff/HlP0fOHDJg4FPSoFGoPqSV3jTM4ngWC17twSJvrCicPhwFfTiGFrDe9RfPLAxzzdIi15QKC1izMFRkK3rrWgGzMDCtvFLlKmb2ietT+m2ahTAlm37a49QhaI+TP7YnmnuWo6X/0vclnuPRcCUxegzcAHj4cyHCC2pfaOQiKRkIm5uAxYLlcfG8VM/si/hTxigX9Rs0klKly5iY4B/qwxbQ9Rs2rDf4U/+dXeEc87wRTvcZXT97JkuVnLlywW1CRt13YS3I+K5dSMPmBaRn7yfgZz1UxjkjhrpkOtyz2MAnBOvW5IvlP0acRWF16j2mfnbdumlp4ZUR3yb4OYY5pmJxsTJlykbNTJysKwPWmgRf7bAyjzIzpP5FWOxsKxY7wz/OLOKMqkjB6mssTun1n77jy5aNbiFsrzE8cyAXg5mpEmURULpUsjOwfjIyw3YlJyVjAbrr5IJadYwbKz47ff/9tzJhwnj56IP3bcnoLp8/KX/GRy7uYRoUAUXAIuBb5FplZ64ZMq64vMIGqGdzbw570ub2T9krG+mjlBeSGHWapFHSa/2Kv/d44ItO2k6o4PCIQeWPIBgoIv940JlNKIwhef6r15/hpUKQOPoHSuQefYyP2xqqVCovgUMkJAQPwBfKqLEvxOzLn/DZuR8vAt5tVkqWPNMQQNEy8iVn/Di3ojTIX7w00C1BtDD8qaEy4cWxEki1hAl1zwknnCiNmzaTokWKGcJz2bLPQFhsMjf8EmeWkn14oV/LhUnQnw4gNqMRub6PUz4wIH08L/WG5KS/ROThDaE1VlfuA3I5UmhYr5aQyGCDKoPIjeZbjmX8/NMP0vWu22TdOiwghMB2sf8l0beq1apLcrbssmfPP7Lkww8MQWzOoy0p2VNk+MjRUrtOXZPP/biprAYQvL3EQxS4Prr6W2KcHovyUuXqOpwtFWLvR3uYRfRcfvsaj44jsH8nn5xf9oKcIVnjgsPf9Z8LnpDEjuQW4PPPP5X74Ptzp1nohGUHsLBaXqlWvbqcVb6CZM+RIn/98Ycsfm+h7N1HIsjWT6Jh5HPjJRde8tMHvkCPBSnBBwmmzoz82DspXqBjyM/UN141Lkb4gI1qJDvGvy1IhIMgIUkufPDBIrPIYMGCp4Q0j/4iu93bRWDF7j1oJ5mF5KpWqyYksbNlzyZ/YQry4sULcc3sMzizgGrV0d9R4fs7f+4cQ+QyHfE3rhUyOQ2YeTMbrAsLTtW1IZ6FD02e50AY4aXdPujB7/QJ+aRq1epSrmx5+fnnH+WLLz431xILphyREO/7xEC84F8atYlpLiZsvgGDhsXME7XAOE9Wha6GAbFJXStOXf3Xn3/Ivv0cX0uAnQk9kiNHzqg1jhz+pIwfP8akIS59Hh8o9FkZLtC38Jsgryj/bBm3tUDMVcN1s33bNqGri3nwrcyPTWRPTsCihjt37PRTL/30K8kNf+CRAvXh3V1ulQ3rOVU9LfCew7HMlpJddu/aLUvhG5kfzFw7ssNf5ohnxkAfgiQMCr7O91pr9WG8pJctKNY1axa43LbFuGKoAp39wsTIH0cN6QU5Jc4M8eqQmpgWz/sP87VsBf0chYRjuUdD/7HczIa0+5GTFpSAXdd/lpde/wff/11990DXt4vgasnovvug+7bt8K//PHnyGjcXZ+EDEK/zP//4Dbpvkezbt8+vP5Lu69PrYXn7zakh8lebMg7/29t3bJWtW7bKwgVzzf2Jw0gZ3wG9a1xxQP8s+SSyjM+fB53aDR/HvPE/HB+5/Fg7Dh8UHaL/Y+87AOs6qrSPerckW5YtuUlucXfcux2XdNKANFpgqUuHXUoIkLALy7IsbfMvIcACSwskgSVA4pK4JO69yTWxLcu23CRZvZf/+87cue++pydZTmKnzdi6d+7MmXNmvjv3vvu+d+6ZnswheOTK9CleeCE0vAOhDB7s5jmGi51VXGDcZ7louBAllvG5aMfPUA8X+4HTxuWnfp7/299+F56rvsXDLtPuXTvlU5/8sFRXAWtI2fFzzwJr397/R48ZgxjjRaYS0tff8Db9MZLiLjkEHAK8D3s3IguGd2HpLrQJXW8oM9eXaeCJ6/XHC5Lq7PVnrlCruPOe4brMvT9Q5ynUXWjj7AMivd/5+BrMPLgc/h4Qbv656+9y3H8ckRu4R7vsa4sAv8TMmDre+/iMkWsWLpYf/pclW1/dvv3sp4+otxQ/YfhxHelZGM0av2y85953ymHEvTWf3OZRnRr4MaYf+vptVjQm3I/wxZ1x0LZt24z6GLnYYmf2S6V5fOjZIiHmC4fxhtIvHBdZrEq9s8rxpR5f6CbSk+XXj0UbalhZ2fnz8s+f+5Ts2r1Dx6mD1yFHH39OTo58F15zk0BsRCafKPAIrZ546xD3GVMmGHyx7cmXqki7l3LMm+KTT/xR8Eo8vgzTO5yDtQ91ZsxapHdk1obOf5/efeWfvvjlblcRt31h7EyS5MVcPAy6LDlqz7+1Ye0zVuGDWOQtJSXFqgjbqzfdI/DuY3eQerLYmf3Cau0rSd4NCUOv0XfcfpOUaBzr6Of/4R//VObNv0b7ENyY8X5Ujh05qvPPfqDpeKOMn3Fe6dnX1XjxGjA8UT/n4/9ySIdg/3qa/8kjDyNG7sPeE0mM9ITIpe6n4Ln97//2DWmob7zo+LNBhHNhpGixYCP7aWPk2vvPd/7z8nsmm3s17ztm/l+zcJH84DLeq3/88A/96//+Bx6Su+8JeYEH8aivr5N777xdjttYvOhfhzIo3kUBLWQcY+Ni5Ktf+xf8gBAvD33tfv/6W/bsC9Kvf/+gyk55/hDGHyV27dzmjz/y/q+NYIroZPfpDW/7h/WHr0hlj/z4YY1rba+/x3sQT5TX7FQsDGW+keLHlzu694BFOB0sDOW9hTEZcdH/t+t7viHhQvFEn+wB6RXmTQlslVjGdXux9Grf/y5mL1o9Y10/itjiFn9zR+OVhPmit3XmmOn+/s8f7d7/Dx+OZkLLjh/nvf6jUnzsiM4/fv52d/+7/sZbNEZstHsffzi9h3P8+DHtl+kf+2zmtnYXNfwR8atf+4buEUrK61sHFuJaK7n9os9xjZH7xc/44//Of1z6vcR45OJHK2/+P/7nv/Yg7nOLt9iZQfq2ixCnJtZ/mY5/EhY763YBP7wl9NNHf+yPvyc/HgevMeJr4j5ffE7zLZtvfuPr8vzzq/zxR7v/zF2wQL797e/J/LnTIYf4yZgMN958i/BHOJccAg4Bg4AlcnkN6v3NAqP3Zk9Gb3hhtVYKNRHtvBol1JjH55UvEdCpYoHjgJTREFHHi52fHZGpUztPwNnX26PD380/d/3Ze0fgnqK3icBxp/tIRF07niGudHIeuVca8TeIvQa8nj9/zjRpaYV3LT4VzatmP7wsvf/db34l/4lXdjvwicoP1a888A28BnfvRW2RwPg1Xn3+n58/Ik2NTd4lCAWeS2Y2wizciUUu7vvAhyQtLV2+8iUs1PPM3/VL4Uc+htXZP/7pLm3oFyASRN5FqiTnRV4B9L1VPft33f1u+cpXH+zSxq03LQEJdwL4dsDjebb85Ge/6lI2WEE7XNH8qf/7k1ygR28sThA+hMzjixl/dmYfufOee+VehBPIzg6FmwjqMa/u4ksViTu0foKvXV5kjOZL1RijBu8h3o3XFe/vZoxBe68kX1p6Sv7w+98I4gRiQaSzvn3cwDqNf+jQYXIHvnxyDkXzlu2qHzU1NfLD7/270BOqBp58/FJnz78ldkeNHoP59EG5EV/uu0u+5xH7ByV8hXT4iB549/G1aJ5OtLkb/b//qw91Z0Y9z7/+tS/L/qK9Yeef84F9/9KXvir3vvt9UXVwvD8AQf7siqV4Bb7Gv/6sfY5/FMIuvO++f7goGW48cnk9mfn33z/+hcyZG+4BHrUTr7DwJyDfHv3JfwEwM/+fWbZa8gcM7JHWl148LN/+1jdkPzyxGnG/s/cfO/74uFiZhTEwLMeAHurUleZBvlj8/xse23Pmzu9Rf16uEAnTBXNm4F4ND0Lgzx8Z+Br25Ui/++2v5Lv/4XnD4fp/APOzu3s1w+Dwlfk/Pfk4PIZbtX+cIrwssJNRo8diAcPP4seGBfLC86uVYCP+/CB4ZvlqycvLv+gwWhCSRO+HTz2Jhcwq0JYXEOchs6oMnvu9EXbkXRpehV780VJ4OBT+ePe3i94PlThlqBlv/pl7/kPR1GvZbVhAlD+8sFszZ3Z/zzf3Z4+EAx498abUzyCvPxz/3Xfx/tx1f4IdfTXvf0G9Pc2rpzwW5rLXX7T7r17lnDhMmH/R7v9f+NID8u733GdkutiG7n3L8GYCQ5Lg0xMY479vf9SoUfrscCMWeewumTn+sDz55GPGKz5i/pk5/jmd4+teWANP0Y/48/+ZFWu6nOMmtALvJbwcYvRtiEu9l3AO/fQn1iO3pyGimmXaZHjkep9/d2IOPQASuqt0y02LsSjuCSIoM2bOkUe7eY7hD+SP6uJrenn2aE6bH4/HEwY9T3fd8x65/4EHu+pOp/JVz63AD/hb5OiRF/F5+RK88ysQRmiwjBg+UsMtzJhpFp0lIW3PP8Mwfen+r3XS5QocAm9VBGL4i5fejDwE8Jnn34/5eatXKHY2i73eCj1xW2zrzbFfaqT8Nl552C5wQOmL2Ud349EEL5hJYkKsJMS14+3EWITjEamqbcebo+wx7/mxkpSaoW80trW3SXtbC95ExR7ffRl+R9/6oLlgx3tiH7Zf0/E7+w5/zHV+bjJ5V4+fMcd+qS9k5qxXHrYLHFD6YtcfxN+K858/BF/p5IjcK424s/eqI1BXV4vXIY9IcfExDVXQr18/6Q8CYDRIgqSk7l8VftU7cwUVciXuor275fTp01Jedl69ffIHDNBV5wdh5fnI+KhXsGuXzRTj3xXt3SNYaEbj2jIcwtBhI/BlvAqxW/vJxImTpA+8kMMS76v8DOph4g8EXJG8rOycvgI+cOAg/TAcNHiIFBQUdtJyUfUXFeik8pIKqL4Ec7+oaI/O/3g8ufbN6SfjJ06U/v3zzCd5N+NvbW2FR+N2xbO8vAwxGxMkP3+gDB48WBi242LposO7qMDFLFzeen7wnjxZIi8eOiQnTp6Q9PQMjQM8Afh1Rfpd3h69+bTTO+7IkZek5PgxaWlpxbzsj2tp6EXjjl8KEjyPe/fskrMIPXMeby7weyevXc7lQZjLFwsbcSm23syywfsf47sydnRe/gBgGP3+90bGgiQh7/WcnxW498VhrPl5mC+DBkkhfhC8lMR7J38cKikplmawBHwOGTp0eNR4vZei18lefgSOgOR9x+2h+MOf/dwXuvXqvvw9chYcAq8vBPhjks8CBbuG4hiQOtYPllJKeiqLQ7KXx3wItMmU+MySd2hr7d7Xw7a+jJ+xYlpH+2SNMtJipE9GrPTNTpTc7AQZ0j9VBuamSO/MBElPjZe05DgpKW2QX/y9RHYdMU5KKVm5Mnb+3ZIzZLS0NDdIM978a6mvkYaqMqkuL5WG6vPSUFMmjbXVCDVWiyhQ/EE6kNT0az9+i7FByOBhyLYrg7+zb+a4w/+1uf5fL/PPEbmBe6PLOgQcAm8dBHgTNo984WO+KAfIX7/0ATO8nT3qrj1vuObh1DzoOPt8BAlP3eGnkq8S/uFW3ZFDwCHgEHAIOASuDAIbN66Xj3/kA0o3kZL5Nt5ouAHhhFxyCDgEDAL6rGxYqq4hwbM435Lgc+NFU1AX8sr7spH3GOofaxkK9VkTBxHK+/SKkeEDk2RMYYZMHJEpYwvTJScrUXqlJUhqErxtE2OxaCr+sGAmF+Lesr9SHvzpIdmwD+tqQFd67zyZ9vbPSuHVi2Aai1Ai/BOdZPBrHP43SWtzPd7YqpKqM8ek7MQBqTj5klSdPSb1IHo7pddg/GF9cPav+Pxz+AcQcPMPHvy4d1zh5DxyrzDgzpxDwCEQjkDzwQOSiIVmoqUOLC7WsGa1pFx/oz7IWeLVynbAe5b1qVjkLlpi+/rVqyQNr5tHSx1cKA2vdKdSf5Tk7F9+/NvOnpH4IQVR0HdFDgGHgEPAIeAQuLwI/Nu/PiRPPI6FB0Hs8CflX/3m91iAdsrlNeq0OwTeQAjw2TvEvTIPwhZlJFiVe/W41rAheQ28XVgVDyLLzXFkaaiZrYkFKTtxWKLMHJ8tcyb2llnjsqRftnn7knWmQ54FMMLqMYyYCiRyN+6tlId+DiK3qEHFUvvkyYw7PieFkxaD7I3T619ZZTVrXEyUnEF7hlpoa26U8yX75fThHXJi/zopKzmIxRPb1Ca55rDkddj2O6wOB5Hl5jiyNNQqVPPa4s+ev5bn39l3+L9e55/zyA3dr1zOIeAQeIsgUPOFT0rMuMmSdt8H8FCIDyg8rejNsKlZqj5+n7Tu2S7Jn/qKpLM+kNobG6T6Hz8gLXtNfUZkPUjcGtQ379kmKZ9+QNLfdx9a81GIX9aQUH/hY/dJ+96d0P9lZ/81wj/9vg9L4jVLeEZccgg4BBwCDgGHwCtGgOs8pKSmXlQPve6WLJwt1YiVzAeDXITE+PszKxGKJfGibZ2AQ+CtgkCkEwXHzafpSO7S4BFZEzgOZMNkO5WH1eoBOdqrhiTI3InZctPsXJkwtJf07pWA8D9xwjqNsEBJfolgz/wCHoKGBRm7cV+lfP3RA7KxqJGSkt4nX6bf/lkpmAwiNw4BdZnsoKCGHsaMq2sHa/yNO6SpvlYqQOieOrRVTh3cJOXHD6KZ9cbz7KsybgLHgayp9go6lYfVmoOIbRdNIBVZEzgOZMMsdCoPq42wfLG6SGWB40A2TEun8rBaZz8KAl1ABsnImsBxIBuGcKfysNoo1jtbCQlFKgscB7JhFjqVh9WGVAdyXTSBRGRN4DiQDbPQqTysNmA1lI3WxBG5IXxcziHgEHiLIFD/4+9L/S9+AjL1fp+spSds1cfeL62HiyRh6ixp2fC8JKE+473vxz0av8WBxK36OOoPFEnijDnSvG61qcfCXEzt8LStJgl8EPXTZ0vTujWSQjL4fR/QenriVn/iA6jfIwnT2X6Ns/8a4Z/5v3+W+BFX6XlxG4eAQ8Ah4BBwCLwSBBjb+bZbrpOPfuwT8p73mWeCaPr4CvV//Ps35Y+P/Va5G34x+/wX7pf3es8J0dq4MofAWxGBGGVKO1MkxCJIaATz3eNkJT3vQitsi+2xp31IXpzcNrevXDstV4YPSpW8nGRdvIycrd8EB8xjiTLdB2pYKG1tHbKp6II8qB65JHI7lMilR24BQivEYX0JQ9RCCwhcalFO2PaFjK5WkdmFh29rmzQ31kj12eNy6jAWVNz2rFSdPoKaniTb656NXwdkzHfSbzXRajDffS+spLOv3p0WLAuLPbaIeuWdqiMwj1bvqwrLWEmH/5sJf0fkhk1yd+AQcAi8JRDAA1PNNx+Qpr/+SZI++WVJxyrZlZ+4T9oO7pXM7z8qCSBqa7/1VWn6yxOSCM/Z9HveJVXwtG07tEd6ff+nIGJnm/Z/e0JSPvmApN51j0fyov0PTT3bNz71hCR/8n5Juwf1aN96APU/MPqd/dcQ/5lz3xLT3A3SIeAQcAg4BC4/Av/6ja/Jn574A1iNGJk7b7587B8/JePGTwwzzAXuvv3Nh2TVqudQTuolVtIz0mX5s89LWlp6mKw7cAi81REI98glwQmiM4KxjKCkokJGYtS2s1SWEbRH2GvWsJZpSTFy67xsuXvxAJkwopdkZ9ADlzFvwc1SBLJKuNotlVsj3Ou1TSESr/DILaoAkXsY+8jQCksklko5Jr8dDqxXr5bbIVEf6WKqhR9uWysI3VqpOXdSjmxbLoc3/1UXTLPSwb3tGsts70y9PcJes9Bui4IKNH/l8NdBOvsRCDj8r9T1/0abf+24L1zp5GLkXmnEnT2HgEOgMwJ4GFIyFWRr3JBCaTt9ypC4luRDvZKxIHO1vvSkIWEj6hv+8keJLxgm7ajPAAmcGKiv+7evSv3/PY54rMOk7cwJ6fW9n6B+numLs//a4t95RrgSh4BDwCHgEHAIXBICra0tMmfG1dLc0gKmB74+WLyIjMiQwUNkIP7ohXv48AEph9eu+ZJoGJrk5GT51re/K4uXXH9J9pywQ+CtgID1yLVjNRxjN9Qt+UiQoMbD1bby9mzMxEuvi0QH4JGDE+S2ef3kriX5UpifKsnxIFrxn+1iSOTiuvYOPS2+P62SoDF6/XtGsGtDKNtN++CR+7MDiJELj1yUpSNG7vQ7Po8YuQslNjaenYYuM7qOjljkvPamyFb5BDJuKOoBzAoSug3V5XJ890oQusuk7NhBkM24D0WmHozfNLFGcRTIss4cXj78nf0QyoqFwz/senXzj3B0vv6cR665c7itQ8Ah8FZEwCNrm5c+JelKskZ4aqKeZGzD00+BhH1EEmd5JKzFypK9z/zF87Tt3L7mW/A8ZXt44vokb0R7Z/81wt+eB7d3CDgEHAIOAYfAy0Rg65ZN8pUv/7PQ65aMB+NcmpetzVcvqg3RNSKDhxTID3743zJs+IiXadE1cwi8uREIX+ysm7Hq9WY5n7CDbhqFquixShJ37sRU+fjbC2TG+N7SB3Fw41ihJCuoW92zDcp4JfsXs5EhvaLhFehNG2vqcQsA0dqO0AqVIHLNYmfUkIYYuWaxs0Ugh2NhG9St6rNKKYWEQ/VCtDa10NinEx67x/504KC1sU7KSo/InuX/KycPrpf2lmaV7smGetS+FTYm9CiQtbWd9xAiPOw9+xM46CwbpcTZd/i7+Re4MAIXXSAbEAjPOiI3HA935BBwCLzVEMAnSOuRFyV++MjoI2f9UdQP67q+DfVxr6De2X8N8Y9+1l2pQ8Ah4BBwCDgEeowAFzv74x9/L8+tWCb7i/aC2DDUBhWQ3+F72UNA4C5cfK186CP/KOnpGT3W7QQdAm81BDS0gjIZls6w+2hIRKkDQ8gfVJj0+vMuxzCVIB77ZcXILdf0lfdeP1DGF6ZLSnIsrlyPvA0T5gGT+ZHG95zVMmsfe7VpZNuUyL0gX0eM3I17G1QyAx65U9/+ORl69WKEVsBiZ+hXB/uqGfCgYEXVPvWoWqvbWKYYmWeWmhpDBLfX07YAAABAAElEQVS3NUv1eYRa2LxUXtr6jNRUnOrR+LUD1KTK8MMT9h0WMC3TjW9NB9FpY2UCFT3E39nnCQV+CqHD382/S7v+HJEbuOe4rEPAIeAQcAg4BBwCDgGHgEPAIeAQeLkI1NTUyJnTpQinUAYVMZLdO1v69MmRnJy+L1ela+cQeEshYGPkRlKE/rGfMbCYQ2x999AIAQ89Q5kaf/nRBfHy/rcNkutn9JUh/VMlEbFwlVYLNFViyUc+2NovJPNieDgI+zQvvGYZVkVDK/w05JGb3jsfoRU+h9AKiySWoRvQUlspeerTmr5yYx+9Qr3qhi32sQ0hXVqa6qUVf6xLSEyW+OQ0aWyolpP7NsiuZf8jNedLfD02ExwB9TAFhmsKAtvIOv/Yzxhhc4jtJeDv7AexC4AeyEbAHDpXERUOf147b73554jcwMXisg4Bh4BDwCHgEHAIOAQcAg4Bh4BDwCHgEHAIvDYIMOxA6J1/0lRIShL6lJUSmkpDspwpwAxaPtFIo87PqKRkpcfIl947RO6+doDkZiZiMTOGR7A0J8RxTHVhWyi13qoazVa9ZiMUUz3ZV3jgc7EzEyMXRO4+eORCoQmt8FkpmLQYNuPAwYJ+AhGrhK0xaDqIrVEfXtiGuLhVZ49L2fEDUlteKq1tTWiL2L0xcdJ7wAjpM2iUJCSlyYsb/yr7nv+D1FWcNrBE6aZviF2mvbAClLADmliLpKAayZA8cixnCoirKIp8OT+jkp02nap9QCjKWu5gQAlvjzg3hW94+zx/uX37ytWTJiOucquOikPW8w9Q4+MTZNv2Hfhh8DzXvEN6dcdP+9HwV5JQ58DrF/8YBq+OMv94/XE6+uPyMwbeyG2nas4/JHP92x94oPMy4G/shC4fYxj2e3D9OSJX0XIbh4BDwCHgEHAIOAQcAg4Bh4BDwCHgEHAIOAReSwQ0dmxEBzqRLV59GOdnqZuowqYwJytW7r0uVz5+R6EM6peCEAdG0YmzDfLCzgqpbWyVBRN6y1UFGUroeowqNGskXMO4wCipInJIJMLAGynpo2ESPAKmNUDkbixiaIUYLHbW3/PIBZGL0ApKDKsSVLMdiUr+R566lI3yqtpB2p55abccWv8XqTx3TPoNv1ryhk1FbbucgBfuhdKXpG/heBk66TpJzeojxTtXyoG1T0hNWSk14M+MHxnPBkvVmBZZW1518FDr2TohMRGkMcmzkEZ2E87HhoxmBQ5a2lo0RrBRbLfUwH4gIau8rM2wzKvyqoOHLKJkpzItR4XPeVmpgHB8fDzIUCwsp3Vk4mgc/wm3zaC0taVVWlsNkRpoThOaopWxQk+T33dPKqpwjCQnJ7KF/k+Ii5fZs+dKcmoSypMlKzML4zCKvNnl2Y2RyqpKaWpqlLq6etm4YSMI/FbFgmZY3t34VYmnyUcQDZMTk2TQoCFy1eiROheD4NJ+K0KDHD58WEqOl2B+45w2NwdFfLWXMv6g/Uj8g8qjwceyOJ5L4JaSmiLTZ8xAKJRkPfl6/UGA5zMePwIdLT4qhw8dlsbGRvWMN50NaEW2K/vp6ekyY/o0yczKBrGOFQt5SiAfix93qqtrZNvWbVJVXfWajN+fZp51O1/8zlyBDO5Noel2Bew5Ew4Bh4BDwCHgEHAIOAQcAg4Bh4BDwCHgEHAIvM4RIDmqKcC9hBV45Z2qKRS10LTulx0rn7l3iNwxr58MyiWJC8qK7Aj+1uwsk//43UtyuqxZvvjuYfLOxfmSmGg8g0kQkdwyyqnL5JUM4oa1UGS7TZ3tIHI37rsgD/3soGwoamQjELn5Mu12hlZYqIQUeVvKwopxNlUpHnjHrKQubE7t3yBHtq6Q8pL9UgUit/DqJdD1GWloqJIdf39UzhzeJr1yB0nfwWNl5Jw7JD2rPwjeFxBm4ecgc0+p5iA0UfPBQrawxxgYvUZnzZotqSDRfCpH++mhgzzH39beJgcOHJR9e4vQaxQGklXHoqj5YGGkkOrxBMJ3WuNvAjpIkE6ZMkUGDhyofeNZNFRu6Iyyh/Egp0+WnpKdu3ZKdVW1ryqsk1oabjhgqps2pqqwsEBmzpjp2ychngbSkN7nMfQgpTKbFFeDJyFkH/njBuMu19XVhuG/cdMGOQ6y1U9RO2Vq1QTs5fXvB7JyhvTKzJTEpCSJw0Aj7XPOkSRubmoGkVwFAnOrlJWVQxF649mIaipqYcg+x8IUFPPzfsbIBIVSUlJkBvDrj77HYgxpaWn6o4J6tbP/7Bbb46+xsUma8Ve0r0gOHjwoLS0tqjCoPlo+PiFepk2dJhPGT1A8VB/0ss8qj8yxY0dl9ZrVSvwHdXg9Dh+YX2gyQfmo+WAhm0Qe2wKv3L8OI+xczkNH5F5OdJ1uh4BDwCHgEHAIOAQcAg4Bh4BDwCHgEHAIvAER0FemQZ904jGCJVppXws3JKoNfWCG7LX25OLjOuSDt/WTT7yjUAr7G09ckmkkG+lR+uyW8/LNXxyWU2Ut8tV/GCbvuW6AJDFurrI51EhJj9BVZgeKsWe11nBvmVlI8y35jfvK5SEsdrZhb5O2T8diZ9Pv+LyJkRvHAA2kh6nMEMZkbqwuFKp3awf6WF95TnYt/6Wk9c6TDnjm7lnxa0lM6yVT3/Zxaaqvkb2rfiMJCYkycvY7pKGmXFIyesuwqTeiP22y//nH5MC6/5PmOngRelhox6Fe+07zpqLTXsVRSkJ0zpzZMmLkKLxejoFxnF4lSXcgCF0k08z5qKuvk3Xr1ktJSTGIXYCrLCHBgjKbpzUck4DzlVml3t4zQQEvBUo8XaYk+vkfO3a0em4mJiShveeN6+kmzhoiA/sYhKZoBwG9Y8dO2b5jO8bITvFscxtMgZIe2GdrxkjPzuoNEnyGt8il7TH0Q7l//tWSd/49kwFr2hP2ONb8euBDVltbKxs2rpfKykq5cIGeorbHXmuvn1qOfGpKmlxzzQIZNHiQ2qe3rfdTAvbh9q1nPAnDU6dOysZNW6RCY7+rKFT2/Pqz9l/u+Z88eZJMmjwVP4BgELCruGGokfNPJxREeA9paKgD6bpGTpScNLgEseAQqErh0gr8cJMkszHPR48apd64phSCmnC+YuMR//6ULH1mmTS3Nl/R8Zs+BHrEvus89bp3hXaOyL1CQDszDgGHgEPAIeAQcAg4BBwCDgGHgEPAIeAQeKMgQHLGTwHuwi/rUSbUEJyp3DSrl3z5vuEytqAXvBAZ1gD0FT1ySXzh/3Obz8k3fn5YSkHkPvghErmDJDYROvifXKQSPtwYvSbXOc+uURYcKojcCnnwUXjk7rMeuSBy6ZE7eYnxxNRxQFjHy0Y0Rs1ISlaREG6Skj1r5ezRXTL2mnvxenmibH3qv+QoQidk9y8AmdOOUAvHZeKS+2Tsonep9+3hTX+TwWPnS78RE6W+/IwUrXlMDm98StpbmjhUY88zA0N2SKzpnNCl1JRUWbBggRQUFJjXzSHF5hw9UzDPI3qZnj1zTlasWC719ViQzUuUV7Mcr2ZYgYxf4QkGd93VBeUi8unpGTJ37hwZPGiw6qc5pe2JMWMg45xStZ5c5OIwSXbt2i2bN28OvI7Pevz5fWWDnqYYycvrL/PnzZeMXgzTARIWipTsj2LfGAkY07kAW5a4jTDLLmn/sW9FCIA6ELrPP/+8nDlzxpMM6AqUpKWly5LrrpV+uf117tjxd2cfUZjR7w7Zv38/CPp1nraL7aLbVygv8fxn4FwuWrQI3rjos7kQ9ZTY8Qex4DjMcSzmaqusfG6lFB8v1s76PerCfiJCh8yeDSJ3NIjcVm+CBPCnJ3BpaaksWwYiF6Emuk++NV/ML+nCvi8YzPiNgoUmb7HoXHP5ShyRe/mwdZodAg4Bh4BDwCHgEHAIOAQcAg4Bh4BDwCHwhkQgjMjVEXhshu6CeTO8ENdhcqFjUz9nfIp84T3DZe7E3pKWDO9LCFyoapYSxMVtaAbtAzJ0y/4q+dXTJ6WsqlXef3OeXD8jVxLiYxFfVWRIvzTpk4UMCBjrgxgk+JTroSklCbk3i52RyH0I5PCGvSZGbho8cmfe8VkZcvUi6EU/DKtleFzTVW3LAiVpsG+CJ+3+1Y9L7YVTMnDcPCySliCnDm2RUwc3SQ4WOGtpbpCq08UyYs5t0jv/KmlprEV83OcQQ3eSDJ9xE+Lapsj54/tky59/JGeP7QEvyJfmg/xkJFq2I6F9amqazJ8/VwoKh3qxb6Eh0CzEdZlCenI2NsFzeO8e2bN7jxd71tTZZnYfpihkMiLnSesumDdikbp4nNuvn9xw442SjNABlvDiuEmmcmE7JVWxp98tt4xZvHPnTtmyhUSunphAH4I2g/no9vv07g3v5ZHSNzdXBuTnq332oTv7IWOUog2T2Iq9NQE2os8/ehaTnD5z5iyI6E3wGvUWubNKdG/6nYFwDgsXL5YBIJnbME47/pBodPsxOMnlFRdk86bNcuIEQjl4MLBdKGtyoeOQVitl6+zelgclI/MDBgyUm2++EaL0XGctNiEFAa7bFNqqltYWWb1qtRQXF6NNeJ2VseXUaojcWSByxwR+sAjhH4OA2qdLT4PIXSrNLfTIZaughnAbptZuw+ui2beSnfeetO5CeeeR2xkpV+IQcAg4BBwCDgGHgEPAIeAQcAg4BBwCDgGHwBVGwBK54APJiQY5m7C81vgsarROxkhWushDHx4qd16TL9mZCSoUg5AJy9aflZ//5bicr2xWIrWyplVOnG3DK9OCRdBipV92gr6M3ys1Tj5yW4FcN7MviB5EEyUhB8JWHSZJ5MRiwwN2lMdelmTgpqJKefBnB8Ji5E4HkVt49WKJAZHrt2EzemmiPcfeQXdRzQsI3DLZ++wv4YH7nCQkp4PI7ZCWphbpPWikTL7xo9JQVyH7Vv5OaipKDd0HJS0gUUfOvkXGLLgbYRaycNwgh174k+xd8wepg1z3ySOK2CdvLGmpqTJv/jwlcjt0oS1Sn6hX4ho5HnCjhWxkxnP+fJk8/fTfEGvV8160CineZepsP1QCvWin5rQ9jqKc/zQQzzNnzZRhw4ZDClgy6QkzWbvV7noHJHIZWmErYsEyzAKT7W7QZjCvvYlif9jQYbLk2iV6Pntq33QDRC3Pv1LNtIRu40cGU2YpXbPXvkfgz4XA1sJjtsiPTxzeWw4oHbFlF4PIzcvL07AXxoqx7s+/gH0Owtonv7175w7Zum27acCzEWX8XiV2ne17oIREOuVCbYi/9QZnKAjaDxHwNA0Bvf6oBJUKCsp0D0/l1jZZteo5ELnHjRV7QjvZNAUMTzJnzhwZNfqq0GJ9gfGTyD2DWMpLly33PHJh6zKPX8+JGZ12EhZ1eDywP1BoxRXaOI/cKwS0M+MQcAg4BBwCDgGHgEPAIeAQcAg4BBwCDoE3CgI2NmeICArSF51HobXc2AQih4cIfSq3zcmSb3z4Khk6gIsjoQKvRwtCJjy59JR897cvyZnyVvJbAm5U6hpBoUEkLTlGkhMR1gBEUe+0GPkiQjK8c1EevDsN+Wp4IjRS71b6S2IhKjAuJG+bWtqlqbkdRE+bbD9cLf8JG5v3m9AKqViAbOrbPioDxsyGB2i8xCclSyzitzJWLz0q6SpMz0f6XarfLOPjVpyVnSt+ifAKqyURRC4J35bmRsnqXwgi9yOIiXtB9q36PV6tL4MKkIAg/loQG3TEzJtl9IJ7Ja1Xb5R1IPxCCeR+iwXT4E3YVKdsEDHiWMISCkPclJEwHrkkcgtBcLWiDXvI5Hl0QkkHhmDKtBh5YtEqhw4cQGzVTSrtb4xale+JfaO5k2S4Os84Scfcvrly7ZLFkpbRC5gCSTZVm8jwZDNp1vSfB8Yjd5ds2boFYTGM13LIrtdh07LTVms9tbnwwp07Zy76kIM5QeIR2ruwH6ehPYzu1tZWzJkWJU2tNbZLxAJc8SAY2Ueq6QDJ3BX+PP9VWJjs+TUIseB55VpdttPp8MhVIrc/4i0j/gd1UbdJzAcTjjUGhY4C10aH7CvaK5u3gOxGOAebVEOwKdRpGQTs3srq3ivsqs7OP8a57d8vV2686WbEgI5X+5xXXY2f+jSp/Q78KNMma1atkmPqkWsrse/Cfii0wmjPIxeCgfEzPMZpj8htCYRWUHW+ceh/lcbvd9R2ODAEZh2RGwGIO3QIOAQcAg4Bh4BDwCHgEHAIOAQcAg4Bh4BD4MojQLLSJ0M8goTed4bKQn9QZske9o4iQSrK5scUxMu/fXy0XHN1b4QYiDMeq2wL/S8er5PNRRVSXduqpOnB4jpZsblMquva5dpZ2TL5qkxJADGWglAMcyf2kZEDQQSTx1Xj0AFylERKG45ra1ukvBJ/tc3y4ok6OXi8Vs5eaJLS8w2y63CDVFQZYjA+MVmyB42SzJwBWKwsU/rkDZdeuQWS3CtLklOzJQmepHEgrDSOKmxzjI111bL/hSekoeqcDBl/jXrynty/UU7sXiMZuYOlFa9415afhPftPdJn8ChpRWiFw1uWSf/hV8uI6TdKYgris6LXrXjNvOLEQdny1MNy5vAO2PA8VXU8METvRjM6m2WN5lPgkXvNvAVSUDBEvTgpqo6QZBrZT8oRdHZYrWGHxNNYUnJCli1dqudH5UxVYItSPZmmVreeoJ+HdE/PfxLinF57/fXSD6EV4tgB9Ifjt+EUuPfU6571tB+Hhax20tsUoRVIyrPDl2qfMXFnzZotfXJydHy025V94lZbU6PkfxxCeBQfOy5FIEnjEau3HXVs2gGydNyE8TJ4yBDpQMxWFvfKzDTnh2RzFPxjMUmXr1ghx44e1T5wo+Pw9qkgcpfAI7c/PHJJ+mttGP7AyrPvO5tDQSyvP8yZ2ro6EPMbpfjoMR1dUH9knsdMQftEJDyhNsw+xu01SMEie9ffcIP0BZlr7ROEns6/Nsz5VQitcBxErjkTCmu4ee/8U2liYoLMmT1LrhqD0AoggSPHT1hKQZAvW74MXu7Nl338CgM3SNHmP4n1K52cR+6VRtzZcwg4BBwCDgGHgEPAIeAQcAg4BBwCDgGHwOscAXpVvvxkiLqUpA759N0D5eN3FEhOFjwaqdIyIyCOWlvhMQqvWa5p1A7XyVU7yuChe0TOVrTKF99dIO9cnC9JCMHANqmJjJVLr0RDBFFNW0uHnL7QKC+erJOdh6pkx4EqOXKqHjF226ShyXjmtrbBexZyJA9ty1jEuI2F3lgQhwlJKRouIT07T/oOHSvZ+aMQ53ao9MoZKLHxCdqKZFRJ0VqNiTt2wV3oTzwWO3tYTh/cLH0Kxkl7a7OUnzggo+e+Q8Yteq8udnZkxwqEb1go/UdMVjskrttB/LU2N8hBhlhY/RuprzzP4fhJuTvlhWxf/Sq83p4i87HYWWFhoS6sRQklGpGhFyjPV7uSgixHoQqQeIyFZ+gZWbV6tdTUVHsKWdmZgOrOvtewR7u8/vlyLRbzSklhbFzPlPYRfYVHpVnEyiMwLb0HubgEL7QCvU290Ao9Mgghjp8LcU2bNk1o3/zg4NlgHzg4b8yxcBPnDwKMZ7t+/ToNO0GP7EaEv6ivN7GUrSztpwB7Epok7ZifPGWKZPbqJdlZ2dIC72gzSEqaRP3PPrtCjhw9ggJr1+4FoRUyZPGShQitkO+NE3XsI6Y38aKkhYVZTVphzjMXVivau1d2Y2G4xibjaW7FzN5cfwYDa9fuKRHMh1pGO/9JSUlyzz33mDjHnqjCyTwy/lQLqQkUYr4ztMLKVVjs7LhpoHJd26fn8xwudjYKHrnBOeCNn/PnFBY7W97tYmev3viDw4qWdx650VBxZQ4Bh4BDwCHgEHAIOAQcAg4Bh4BDwCHgEHAIXFEESIxFpVtsIfbqxOdJUdoQR6FuzpuYIv/xyXEyYZgJR6Ci0Evyg95tPPbJI3gaLttUJt/8xWE5Xd4sX//gcHnPdQMkDgSuCpI0Yju0aQUxe6GmRbYfrJQ/P39GtmKRtNLzrX5YhlAPmIvoGdorSRYupEdxCLGQlJolfQaOkKFTr5f8EVMlOTNH4rDaWkN1uexd9RhesY+X5gbEu13/J0nP7i+Tb/0kFkOrlKJnfw1SrlUKplwHghlhF/oNkYJJSyQlrbdGkiD5RZaOZOuF08dk+19/LCf2vaBhEqJ0RYuCXU3VGLnzZehQELkt8EEmdlSJTD08NGuqa7CwV18QlGQD2Vw32ANv2NxbVCSbGF4hqJRi3aSoorYQ+2jnn4T1zXgNPz8/z9Ns5hE73NjYKGXlZZKb208SQZLTR5rqTGJoBXrkYrGzzVjsjOcaFXYUVsovjLDP2LSMiVsIfOjJGWoZPo/Zv/LyCilBzNYXj7wkFyoqfNWRma7sx8clSE7fPjKscKgMgqcuSV2eW/aV2wSMbTk8Ro8cOYqSzvMvLQ0euYvgkQuMjEcuLbO1hwZ0mQvDFNka3WunYqShoR6Lnm2Swy++pG0jrKDMpoiaqIOysuF7/kAwGp6x02fMwJjgpY5qzjtcqv78s3S8VcvxBxEnkbs6GFrBCoab8o80tMIsLHbmeeQSkuD44zC/T50EkbvCeuQahRGj9PUR07A700XsBxrStNoOlvmFqOT8dx65Yei4A4eAQ8Ah4BBwCDgEHAIOAYeAQ8Ah4BBwCDgEXgsEjEeuR2VEMBp6GFYWkrOvHycjBu6X3jtIPnr7EMnKwAJn5GNJ3vq0DEcFJgRlHcqIxMiKTWflX3/5opRWtMjXPzBM3n39QBBIaKPNsAHB1YzYtycQLuGv687K01gsbfeLDSBwPb0UpT78i6BvPB20GSUF2rE2BqRgFkIm5I+eKSOn3ypZA4aCuIqTc8f2yJEty6X04AapvnBGRs26Xabc9nFpqa+T7U8/Isf3rJKMPoNkwKjpctXs2yWzXwFIXLh+snuB1FRXIwfWPilFq34DghhEYoR9M142YENghB0XnJo/f74UFiBGLmO0sgosWixivJ49e162b98qQwoK1JPRtrQkG49JoG5YvwFeqGd4GJ6gy+KmFdRN9ixg3xxrrSn1ZcLlqOeOt9+B+LR9NTwCxZhIMFdeqJQ9e/bI5MmThXFi1YNYp0AHpgf+QUaJXMTIpfdyT+3T63jQoAGy4JprhIusUS/tWg20b4dCj84DiBm8DguStdkYsxB+OeOPh0f3kILBCOUwR9LSUgERxoG+nDhxQjZu2CgVFwIkcQAvP0YuQitwnJz/HD/bB/uqnSapq9eOqaJILMjoZniJb1i3QQ4eOhgaXGAcr2T+W6yI61133imZ2ZnefIAp2Fcy17NFNlMXHgS7S5I8OATi34a4w6tA5BYfL/brUByeAv1WIneO55HLORAxfuJ7+nSpLAVR3mwX8PM7HDqPr8b4FX8dMLrrnRp2HN011x/KnEcuEXHJIeAQcAg4BBwCDgGHgEPAIeAQcAg4BBwCDoHXFAFD5Ia6oOSFJUxssSmMKDWFE0YkyA8+PU6mjEacW4REYCl1kpch+cMC5kmgMU/PtkPFNfIUPGwra1rltgX9ZfrYLC/GKuoReqGuqV0OldTKH549JX9dew6eu+0g47R5gGehJRrxykOH4f30y72Mf8x2hgyOT0mXgVfNQOzbu+GlexW8g5OkvOSAvLR1uZQd36uxdfsWjkfnWuXMkZ3SWFOpoRQGT1ggvQeMwOJQCCdhyS2OFTa4GFt7e4ucL9kvW/7vYTn30i7gED4Ia18H4W3S8Er/vAXXSGFhgSEgOUToIzF5/tw5vMr/nPTu01sWw9MzNt4sCKd4Q4b62rDo2a5dO2X7jh1Goz9eL+Mfh8ZvBIPiASEWd24qY8aMlSlTp+ir+NY+TwcXL9u+fZuGM7j2uiWSCuKzDeeUU4F6OA3iMRYSuVu3bAt/rd43Fd1+fFwcyOEpapfeuEpyYz4F7Vs7ZxFOYcPG9XK+rMybJp0HEQ1/I9XZPmWHDB4sffrkyHjE0iXhvhbhGvYh9AFJPtMXguXDBRI7DaEV4JHLEBAkK6FWLwNeECoHUtdrS4tMiIsKmRCjy8XzTpw8IS+88II01NdflvnPhcXe/a53Cb3BI+2TUCVRXVlZKYMHDVJvaiWiea4VJoM/Q0+sZmgFxMgNQ88/8DLezsTInSujRiHWNH6wYDGTtU8SuxShFZYxtAJiU3Pgviojia3F0fZFK8Ll/EZexj+mPnP9m1bBtgEhFuOQ5+FKJxcj90oj7uw5BBwCDgGHgEPAIfA6RIAPYd7DmT5J49AWRfTWvNZJWZNUrAtZK3PxvVWAvbPvnwo9JRHgOfzNFyMLi5t/mC728rGgXPLeKnDX36Xefy4ZatfgDYUASbCoyfu4tB+bKmPLvAY8/Oy9+fKZOwulb3aSEphmw+uNt3kSJUzm+lPaBHxWM4LlXgCJ2wqPymx48aYmgZD0pKoRSmFD0QV57LmTsmprlVTU8JrV6tDnhnfIAoZJiEtKVaKTcWlbEf9U3wmHTAw8KeMSU+B5GyftIIM6WhuNd6i2R+95Y/F0x8UlSs7QCTJyxtukcNJi6EyS+gvnpKL0KBY4K8WCS/XQw/i9iZKVP0Ky+w+R5PRsJbZ0zNCj8FAt9Our2ChrwgJq+57/Hbxy/wCP3mprjr0Ls69dwoZkGj1yC4YWgDemFyfEgBm9WM+ByF25cqWGLpg+fTrI1DHov9Jq2pznkt6ne0Eubtmyxatjb8wgQzmKR7evirxqbRZsFMhfe+21UlhYqGP1INSmrfDMfPrppxEztVXedvPNkqKes4gvC0ltDuE4ENA7d+ySLdsQWoEEZ7Rkbdk9ZIYNGyYz8Pp/RkaGEqBsFqj2tRCntWvXSkV5OYYQkgjlvJaB8+83thkrbPdeE4ZT4OJuCQkJUgaSmIuoBccf7FEGvJEXLV6CGLn9lNhXVRTWTAyI+BgsvFaM2M4tMmLECF3cjlVM9N7ljx+ccw219QgxsFzOnT/XiVAMds+0DJWYXOSxkdJOeOMnpuPGjcMci9OuRdo/9tJRtU0Pa46bz2g2We083+qRi1AW4fPNSgSREUnEdTt7LkIrMEau5zFtoaHuGHignz51Wj1yudiZppAqc0w5/IV6w+JQiclFHlOGCeWXcP6DYzbtL//WEbmXH2NnwSHgEHAIOAQcAg6B1wSBwGOfn/Uz+rCpnhroGx/l/C8lXfY11LZLkbCKgLyf9TPOPh72Hf6GyHDzz11/b777T9jN0B28QRHgPdpSHXZvh2KOg9tQDe9s+X3j5AefHSVLpuRIUnI83gwn8Uh51Ebe/yGvpCQ3TNgpsYuPTPagA69sgwuSdbvL5WdPlcjK7VVSU0eSMrr9BJC3vfJHSi+ENWgHEVR95ojUnCvWRcZCRC6IV8TCzcCCZqlZ/aS5sUZqzhRLU3UZiLVWT7N2RS9PLl7Ve/AomXbbpyRvxBQNl9AGueaGWmlrblTeJxbeukmpmSDh4DVJok09cTkIHYXXX1Rx/BhmK714D22TzX/+kVScwuvxfETwkhlZyD6PUzwit7DQiwGreCKuLLwmz547C7JsNbwjq2TC+LEyd958JUyVZIIcX9pnsIEqeE8uX7FC99aW7q3BbuwHuufhYxoFmyYlJssSLOI1YOAg1RS0X1VTKyuWL1c8DJGLUAQg7JnM+QeRC8JwBzxyt4FsbvPCI9Bu0Ablg5aTEhPVE3fixKt1EbUYsNsGYYM18ef4zyMu7sYNG/Ba/mmqCE8RBuxh5N42Ctq3MqbOnmsraUvDTq+GlVi0eLHkM7QCxmnHT2mOl+e0CDGNeb6mTptqPLuNKrOFEL1lGWLjyEsvyfoN63XBNiKj105QFvnwPkZU8jBCgIdJWNyN56lPTh/M2fA2tFKPONFc0I0hNKZNn4YfMkDk4nRG4s+F2dasWinHlMgN1+MfBewn4HzqYmejR+v1a36OoIBJ9EAvPQWPXMyl5uamiK6/euMPzrtA97QT5thsdY7bzl2hvSNyrxDQzoxDwCHgEHAIOAQcAq8jBPhEql+Auu6TirDaPjvaJ7qumqABv6Ra8a7EtNzZd/i7+XfxS4QS9oJy118Ii2jIvdb3n2h9cmVveARI5OpnJT+zkMzlSJqIB9iaYh5FpBh574295f77Rsrg3GT1iCUZw4WTDCkTEKcOvR9qBgeQQFZlvXktrR1Scq5B/vN3L8mfVpdLJUjcaPZj4RGb0W+o5I2aLZnwjK0rPwWidL1Ulb4kLY21XhPaMYnhBxKSMyV70BjpPWg0dMbKhZP7pby4SFrqLpjhsW92/MgWTrperr7pw5KdNwSegfHAhPX4j51SSCoLGhHHLNFKlWEZX5dXpsvska8tP69xcve/8EclrUzPQi1VkWc/TYncBTKkEAQ1Y+QSBjQgsXUWnqZcUIqvuQ8fPkJmz54lKQjFYEkm4h4HMprk87p16+Xw4cMmdEEIDmta97bnQfs6JFjUJl2c/7Hw3pw6ZaokJSEmsvbOqKXXMOO5Fu3bK71795GbbroJoRVSMGbbAe7hRQ25HfDI3bbVELk9sT8Ir/XPg6cyvVzNAmnsKQlir8c4GQ1YZO351WvkeMlx0yFuWW3Nh0o151cFz79X0934jRq/dZjWIMWoMXKXLJI8hFbQOMHaEdOO8WbjgQMXp9uDv+lTp+KcDvdI7xj+JOLDQsKX3r9/h6dzI4jVntpXuejd9Ksmwcv2anraglznPKI4QaN9nqeqqmp54vHHNQSCXQwtGv70yF2JucnF5cKu/y7sMxzJXMTIHQUil575DKlgLHtb/ECiMXKXYrGzZs8jVyXsJrriIP4qGV0svKoH599eY9b6ldg7IvdKoOxsOAQcAg4Bh4BDwCHwOkHAfFHoqjPmWZEPyOZx1ZcLNONDqH5xY2Wg3JftNtN9A2ffgOrwd/Mv7DIKXDbu+nsd3X/CTpI7eDMi0OleHLg1GR7PMCFajI3Ht0gywsL+6PNXyV2L8yQpgaERcBFTyJIi3CvPZq5ojfoJEV3wSWWoyxBx4CsRB7cBMXFL5QePl0hFNW8IUEV5VWq2ccmpMnD8Qhk28+0SD4/cIxv/Iqf2r5GGSsZBhRJthA2bsy9kXvWAr/MnShoWKBs06VrpM3g0vHdLpHjHM3IBsXDDEprwdfYRM26TSTd8UDJ656suPhPQ+1ZJKuiNQedIxmnS54kQqRi0r57GCOtwfPcqWff7bxmy2euWGWWYdY0pO3/+PCksHIp4txwTO9QO700swoZX61euNEQuPVQnTZqsXqotiIvrk5qe7qrqKnluxUoprwA2RouHBNR1Y19x0xaQi8CfdSRoZ8+aLfkDEPeVcUOpCxvicQZxaV9Y+4JcqLggOX1z5KYbblYi13rdsgOELEFDK+yUzVsQWiEy9qjqMx2w9tNABk+bOk1Gj+Fr+MCZwFHO7j37DQ2N8pen/iLVIB9NvRUKiVPzKxm/nf8hzarR6wyVe1ns01MzECN3kfSHR656JXvjpxM3+875tHdvkWzetFlmzJwu9DZuRaxZf2CcUhxbLOJG19bJxk0b5ejRYz7hyuGbZI3iyGZ1bw9CxZS346cX7oIF10jfnL4gx+1co4QHLOwfOHAQnsBrZdzYcTJ9xnQNJeKfd0+M2ltbm9Vb3F/s7CL2E0HkzsIPEaNHj4GHNWzzZLPzbAf7XDyw9GS4Ry7rLgX/4PWv3aFqJDv+EH6m3FSG8nb+sT+OyA3h4nIOAYeAQ8Ah4BBwCDgEXhEC5rHPf5L0nz1fkdLIxgH1fpVX5uzzmTsAUCDrY/VKM9F0emVmFxAIZF+pWb99NJ1emdkFBAJZv/0rzUTT6ZWZXUAgkH2lZv320XR6ZWYXEAhk/favNBNNp1dmdgGBQPaVmvXbR9PplZldQCCQ9du/0kw0nV6Z2QUEAtlXata1f+sgQCJXuRO9m3MShZKSH2GsR4gOGTM0Ub7/6VEyZ3wfkDtGgzIkHtNi3l4J6IMIY34qEepZ1I8PyNc3tsnTG8/Jw48flW0Hm/wOBO3HJ6ZK/tiFMnLenZKOUAnF25fLgZU/kyYsPOYn9tUyPX6hl0FVLP71ghdv4Yzbpc+QsfDK3Q0d/6uhFsynWai/SemZCLHwaRk+/WbE4U30PI25mBtkwPCQxI0FwdbRrgODXe5hS1Wg3MeVXWqXkwc3yfrffVNqykoh5Atq53hk7fsxcgsLEdO3TdpB9tEmF506e/a8rF69Uj1y2WLgwHyZNWsOFuDqA69XsG5ky7GDKLxTm2TpM8/I+fPnKaomDTHlHZiO2ioVMOdGi/xyEyoDg9JxxWCxsUn6FwOiLdbDgcLx8Fxeu34tFv/aB1KwHa/q58jN9MiFh7F6o0LWnH8TWoGLnTGOL+uC4w9Z91ACjgMHDpBFCxfBAxjxjjkIdIbUvrXPOUwy8NCLh2TLpi3ShFfxOyUYeTXG7wGh6jtNt4gC9chFaIU8hlYAUWrHb/tGL2uGVti8aZMMHlIgU+GVm5WVqaQhR4np5Z9/4l9cXAKy9DkNp0EdEeaiFFhLFO48ftqbMmWK2qOAeuSak6Gnm/PvL3//m5ThB4Tx48bLtGkzEP6BnrsmrIXFn1Za8WPCqjVY7Awxf6OmCPtc7Gz27Nkgcm2M3HD7DClxBqEVnkFs4BaeTwKiM0UzauKVjt/20wyZV1lIt2+NRlgT+YODbXwZ984j9zKC61Q7BBwCDgGHgEPAIfA6RIBf5PThy+ubPeYzmveQqjW23B8CBFTGCIWJQ5ZfHIJq/WaRmUi99jhMIRrZcr+9s+/wx2TwJlnYdHHzz11/V/j+49+WXOZNjYDvkWv4CkOVePloA+ftiR9ddyzIlAc/OEpGDMRK93Qx1P+WDDEKuOU9vYP1IBhVud7kvXLk6YB44HiNfPf3L8kz6yqlgZyNac7WmuLi4yVv3EIZvfA9ktl3CLxw18uBNb+WypOHrIi3D2+o9lET1BcLXb0HjZMRs98hqTn5cnLPKjm29e/SXFelfVUNnpq8EVNl7rseQIzdAYiJizACKCeVy6QeegoGDlQeTwiBsAqUUUlv/OeLD8imJ74rZ4/uiE4KqQ4RhlaYtwCLnRUUemEY+EkAuyBOGSN3zerVcuGCIa+58BQXqpowYQLIvRZK4c8AzQWkDh08KFs2b5HmNtQZNVQVPXn2deflIwXTM9LlOixylpvLxbtoJ5Ti4WW7atUaOXjQeDjnWCI3JVVAR9tuoQFf2Y8XErn0yPUJsm7sDx48WLi4GkM3mHAcIbvMcQ4zjurSpcvhFRyKjUuVTMHzb0qibLuxH5TWU94lluHAMQzE4kWLpf8AELlYuM6fEMxABxf0KiraJxvWr5fklGT1dL5q5EiEGgiF1LAnjnPr5KmTGn/YeGAHe2Xz4fZ5xBRt/L169ZLrrr8OPwLk4BywbyQrMYMwQJVHH/eBZN66dSuwbZbx40HkIkZuIuZcJy9q2OD84/kvLj6mNrnpzn4iPMqtRy5jXEfa53hPl8Ijd9kytW+VXgr+3dm3+vy9B53uvLxfh4zzyA2i4fIOAYeAQ8Ah4BBwCDgErggCfOq2v/bbR7vuDRvPBCPbiW9F02B995pY6+w7/N38u5RrJijrrj9cPRG3rSA+l/v+c3H9TuKNjIBP5NpBeCSG7kIbJWX0kwxlvCY/fVeefP7eYZKbhRgLrI1DIbxT6Q3K+an3fHz2UYXW289BlpEpoh7ETq1taJPHV56U7z12XIpPg9VlAzTXnbfhgmaTb/2s9Bs9Uy6cOCB7lj4q5w5vBaEUWrDMb0e9NG8LmI1IcfEpMmD8PBk+6w4lAY9tWyr862hDLM6A/TiEb5jytk/IyFm3SDJekwfLpdciCS/K0QypU2+4pt9eOQXouWiu3RipKT8j2/76/+To9hUg9UzMT+Nrq531e5iaBiJ37jwZVjjUI/Ro03jkMrTC6tWrfCI3FnFNGVuVIRba+Go8+TjFH3tkampr5Jmn/66Lo/kGAplo9oPjNwSgAYTbvPx8ueWWt2GcGJv+UxjUG7e4pFg2bdgkFyorFI8cvK5/4003gphGjNyANyNHGw9SeueunbJ1y1YTwzfQp072gXBhwRBZeM1CiU9AvGLiG8QfBfRGPlp8VNY+v1ZagO3Fzr81d6njZ9/VfuCUGXRYgT+Uh+pjJC09TZYsRozcPBsjV0XIWao8Y98yRu769eswtkQQuQg1wPAR8IRV32+OFVjz/LOvtXW1smfPbtm//wBCTDAUgm/WzwTtG2sq1mkzcOBAueP22+G9zLnoOSpQSvFFB3HOnl72DBYcIzHeoR65DK2QgHOgMY8pZ8Q1w0X9Vj23CvGJi3uEP4lcLnbGGLlt+DXHjDBkn3Pk1OlSWbrMeOR68AbwhawR135Ew9/00MhF217K+Tf3tGhaLl+Z88i9fNg6zQ4Bh4BDwCHgEHAIvB4QwNMkH0P5BMqHWE166D9meoVeFYrN63lWGOUUZdKiQDt+I/CVGhHPlHeAHUScfYOZD5UemrIQUCZnII2o4yGTwx8gBLBx889df/5FpVdI2PTQEkyXy3b/8Uy63ZsXAUvkdiI1eC/27suss7OMSIB/km9+rEA+/LYhkp4CYgfvgNv29hbOactSJtJ+5PLMVA5J0hvzBBY4+/avXgSZWy4NzZ5B00jtxyemyLAZt8rVN39CPQUPrP6tHFzze401a8QMqch8MBn7KCER5l0h2h3PREpmX7nqmntl4LgFumDa7md+KhUlRSEVZsiSN2KKzLn3AcnqN0QHQIJUk1dvtJNBhRUdIzZKvmn3IWoEG2urZM+KX8qBtX+S5oaaMB08sL1MBfE5f/4CKRxaCEKP8VJZg38gkc/BI3fVytVSWWU8clner18/WbBwgWRnZYMUZZgCYz8W3p703Dx06LBs3LBe61BpO0WTtmte1kdJj4Oyah9t2afFi5ZgqJ4sx0tBhEjesH6DkpIeiyd9++bIjTcytEIaiFf45AIcO9fiQEBraAUsdqYhIbQr0e1nZmbKrJmzEHpgMKTM2LwO6yFDTjSDgCcpvHfvXtN36kO3II0Ne2jukMExqWAAj4CUVgVldYxWh6n1t53aeTW0n6YeuUskP68/Yt8itAILvcS+cTGxIvR5w4aN2tkBCCGxAN7YGRm9vEXqKEULdgQIQ1LXIFu3bcV5Nd7ooTqr2ey7Gz/7MXzECLnuumu9hcTCbcTD+3z7ju2ye9cuaUSIDtaOHz9OPXLj4xJwitEvDzvWtSOGM8lnLnZ2vLhYO9CdfQqQyJ2Nxc5GjxqlcY9D4zBjpvd16alT8MglkUtvc+8cqvbQJtQuVMbcxeyr9CWcf4YLudLJEblXGnFnzyHgEHAIOAQcAg6BNwQCXXm12WdU323CGw0fI/nQaJJ52HwlA3X2Q1/sgjg6/M13JDf/wq8xd/1d6ftP8Kp0+TcrAoaY9IgZDtISX0pyhDEdSjbxIzAjReT7nx0pdy0cAA89tCFr4iVDrOCAN3ImrTKfnFri3eC5o0fu2t0V8tDPD8rmA4ipwBRhP3vgVXL1TR+TQVcvlPMv7ZRtf/mRlB3diU9jk/weehmz80t9IXpB8gri1uxiZMikJTL+hg8pwVaye7XsWfao9klpMxWNkaSMLJl95xelcPJivNrP8AqIzQodRhdVsSdmS2PaDGNQO14d27Q2Ncj+tU/K3mf/V+qrEbfWdsO0MA3RKjUlTebPw2Jnwwqw2BlikVIVEuMQn0OM3JXwyK1GaAVaZUpCrNGb33aL9O8PshDEr7GMLQDmaSmvqJA//9+fMS4T1zRgOCRrO0OFEfirPIpTQDBfd+11kgviODj+eBBuZ8+hX6sQuxf9svZzELf3JnjkpqalgcQFCaYdZr+wcBvCMOzYgXOJ1/bb1FvXAyOK/X79+2lYBS54ZtUE7TNqRwtIRJKbe3bv8e3bflMlCzuff+9ceS10F8W+r8cMLKBLNdvWVpl3bITTMfbFS5bAkxmhFYC/CnEQqOb8jwehTY/cDSDaSXQnJyfD83iRDIK3rAmQi3lFVWypAzDzbH/RXixABvKX5fiz0NrT6M9zlTBCwfEzRMZNINn79O5tCH7bUDuGOQ+S9e/P/E2OHT1utcv4CeNl+jQsdobQJDEYQ3D+M8+5t8ojci9mn2YSQBbPnTPH98jVgXj2CU5sfAwWOzsjS5cvNWSzHSj2ZixmcLZY23vTqCf27ZB9WSpi6mL+O49cA4/bOgQcAg4Bh4BDwCHgEHhVEDC/0Yfo1a6U8qHZPOjhsS3wpdM8AntfxayMpyTiMKpqZ9+gZJ+Bo4KEQoc/QNBvHG7+uesveLWY60e3ETeciMOol9blvP9ENegK33QImOtRb07hY0NRaHEy7/bFmxhYlPw+cfI/Xxkn8yf1MeEGyIoo44QZCYdVEi3KInLPOrQzc5WhCJBnEQi8VniQ/veTxfLdx0qkoirC4w2mErDA2ZiF75Kxi98HIjNBilb+Tvau+qW0NtSb26nqpg0mbwzezh6autDWVJttWp88mf6Of5bMvOFSd/6kbHnyP6Xq3DEjDBETAiJGRs65XWa+/XOSkJyhoQsowKcO0lkmjz0HrrENsCMWNOElkkAML1C88znZtRSev6eOoAZtTDeQ9zO6ONj8+YiRW1joka/GRhwYy7Nny7CgFAnTKq8F4s2CWJsxfbqMGT1WPTzpHWlDV9BEbW2tPP/883IK3o1MxpJnzzfrZ1TGCtrzz0W5xowehYXV5iKuK2qV7OJoO0DkJ0jJ8eNYWG0ZSMFQaIwceOSSLLSLnZlRkDaLQT8RI3fHDtmybbN5Td/rVcg4cugS7ef2y5UlIEMzEKagHaE7lOAM2Of8pefy1i3bZM/e3XaAoX2YUlvsjdcftp8JSaPIjp+FRkIL/fHbOW0aeTq8HRukpyFGrrfYGb2lec7N0yoqMSdIVhZhcTiSsvRaZt3AQQPhkT1f0jMQygNzxtrQK4hzDN7vJcdPyKaNG33P7K7s8/xHJnYvE97b73n3u6W51QSk1l7pRQn1IObLy8tlzfNrpOxcmW9/Aj1yp82U+EQsdma46MD852JnbSByVwpDbKhdi0NEB0xxjMbanT0HoSRGj4G3Mues11kKIOliZ6WnEVphqcbIte0g2GP8uxo/x6ud9Hb27Kphu0Fd8Pw7ItcC4/YOAYeAQ8Ah4BBwCDgEXi0E+PzHBzIv8cHXPCzzUS2Ut/Vd7vkgaUlem/d0+ybscUBUHxadfR/WIObBvC/QVcZiznqbt3ijSCG2xw5/f6q6+WcnBydO+DXv5t8rvP8ZSN32TYyAErm8ufLe2lXC5yKJFisybGCc/PrrV8ukqzLRDo0Nc6v3aN9XD+UdKPeJW8p4etpJxEFfTX2b/MsvDslPnzoDr8rOxrP6DZUZ7/y8FEy+VspL4LX75+/Jib1rIWh7YtrAsVHSUuIkMy1B0tLiQDbFSwtCPlTWNUvNmQZprMOr/er5abpqW8fBK3DijR+UwomL4fXXIEWrH5OjW5d26kj/q6bKwvu+JWlZuRgCKTUORbemK97nvw8jqphv98avtpE/dXCz7PjbI3L2GEIA+J9xnjDVIZnQCvOlsHCovq5ORR2wGY+/s+fOqddjZaUJrWBaCBYfy1Wv1QyQfya8Amqgj/hzf/ToUfWYpbxXZJpCp+mHkTeFnbfx8NB8+223SVZ2tlaaruPewrAGTc2ya/cu2b17NzD2GD7YzMEiWjfezBi5JGANiWnPf0xsvOxCjNwt8Mg1C111bZ+hIxZjobNe6tkLxRTFzuLPZ702kKBclIt9UOCNmOb98fKEIPnHetCz8dt+W7WqqKsN7XiCaRlpci1CUfTPg0cu+mj16PyHHGMca2iFjfDIhXc6U05OH4Q8uE569co0XrzsIs5TLAZNCc4/hjvYvn2rLpSmjYKbgH1i4Y+X5UhxaD8RMZVJ/iu5TDCNZt2TmF+Pxdf27NnrnTcUo82EcQytMF3i8cMB57PF3za1HrnFx4v98Uezb/tjQivM8UIrmBAioYbABjFyS09hsbPlWOyspUXvFx6s6FA36SLjt/ZVA8bVk/nP8euCcN2YvRxVLrTC5UDV6XQIOAQcAg4Bh4BD4PWHgD7lvoxuvdx2kaZerp6X287ZD0fg5eL4ctuFWw99F4osv9ixs48vihcDqQf1LxfHl9susksvV8/Lbfd6sx/ZH3f8hkCAxFCI+2AehJFHcOhl6XEdwcGMG56oRO7oggwQHJjAVgHboT21+IQuSgx5gjpmaAHkEUVfPFEn3/j5IfnL85V0PtQ63z5IwpHTb5Tpt31KsvoPk5OHNsv6x/5Nzh/f59tLTYIHY26SjCxMl4L+qZKVkSApyXFSCRLodGqi1LZ2SOXperkAMvfUS1Vy4XQdwhWoIRrTVDBxoVx9/ftB/qbIsd0vyO5lP8Nr4lgAin2kBDaZsD//vQ9JbsE4Q2B5cXJZrzyYDhBH2gA7mKDzqHdojkFen0VIiB1/f0RKMRZtpz0wcqZXWCALIQzmLVggBQUFIPIQKgFAUZZesecskcsYuSijfrZLSkqSySDnxo4bq3IsJ3Vq7Z86cVKeWboMsiztnKwetvDxD4w/MTFJ7rzzTpDkiHdLd0xPM0MDnDt3XlY8u0Kqq6t9xdTXOydHbr7JeOQyrAOj9xryjwRmrOzauUs2b9miBFl39hlaYfHiJZKOeLPGK5IjNiPTdjg8i9jBmzdvljNnzmgfQvpMl8xxZKmp4zZUE338wXOlrbwGoXYhXUF97DM9cvP758H73JKfPGfmGqHX6b69RbJx4wZDqqInPP9Tpk2TkSNHcm09//xbC7xuSKQqcY0YtkQjMkX2yxybLQnUd737XfCITdS23iXpqyCRu3rNGtm/b59BGc04/vHjEVpBiVx45HpGVSPzyLTil5hVq1dJMWLkGku+Su84vJT9mIXFzsaMwmJnJLmDCYPkvD9dekqWL18uTfixICx5qsI1hiQiy81xZGk0+a7Pv/PIDeHlcg4Bh4BDwCHgEHAIOAReEQLe8yN0hHJWofmiyAc376EZX6LM0yRk+SSsFYG8KTHF3kN2FLUBqaBVZ9+AG4LH4c8vbW7+cUbol1Z3/b3x7j+hy9nl3sQI2PtUcIi8c/FTrXMyNdNGJcmvH5wsQ/JTIWI+/0JbWwJZMD4m1EJAo3cvIBf6wvYyeeh/sBjX3oYwU/SU7Z0/Qqbc/GEZhji2sfGJCEdwWLY9/TM5gvAEbU31kpMVJ/MmZcv4kRkgvxKksroV4Rmapb6xTc5j0bTGzBSJTUuUuIQYSclIkqb6Fik9XClHtp+Xuip4+Hk9740YvDNv/5Rk5AwASVwkW576f1JXcTZs/OkIwTD7ri/IkPGL/NARHIYZeuTnv4dcMNQCrNF7lV7F2/76YzlR9ALa2sAMYUPXUAQLGFqhADFy6ckKdbQVp0TueX19PeSRaztB4rSP3IpYuSR1GZOWkXzVBtjA2uoa2QLS9MgRhnQwKdTSloT2kXUTJk6UqVOmwBuTAZHZIdMnLnC1ZctmOXjwIF6Ph1elN3Rqysnpi9AKN0gKQiKQyPUTZBgjd9fOnSBfsdiZEsN+rWaC9vvl0iOXoRVI5LKaxo19pd3Qnoucbdq8Kcy+d8P1d+EWuizuZD+8XbBnrAkcB7KmTQxCK6TKIvSdRK7xSkYNxwBZinNOFO1DjFwsFBfEYUB+vixatEjjC/OHEvvxyVZ8rCDuO3bu0DjD/qCj2Ne6iPKpU6bKlKlTUAW9Xl8sniTmKy5ckJXPPitlCK8QTIbInYE5wNAKtk8h5S04/6tXGiLXtPPqQiJBdRqHd9YsLHY2BkQuxmPHyC5h5urzU+np07IMP0A0t1giN1JZ4DiQ7Yn9TuKB3kWrc0RuACCXdQg4BBwCDgGHgEPAIfCqIcCnP5v4FBY1eV8m9OHVegWZPZ9o9Qutkm9QYB9wVU/YQVTNKm9rIu3bLyq2PIp9mMf6JgAAQABJREFUfiHRJ3RrOGCyowOx07yn3EAxn+n1QZxqO1DvfyG3dmx/LrJXDxs7fs8+H/C5SjYN8F+MBsbrQhFlNL6bV68Y2p5yb8ttho/pVI0vm5DVB+Qu7aMP7Id+7dFm0TcBMxcTjapABwwvMrzeyCzxxPdm7ZsZCftAJGxPcIz/SlgjY/boKvraHVRRbbPQs08bRrHZaRXiDir+iitLoiQ204SMzjfsY+JtZ706zH99xRUdh8ea6bPxmwubf+gLv6jF8H1lpI52kh7IExCb1Ab06WAxfujlAihgXMJttpnVprVQ9Vkd3pxBP7TOjh+2oMToJeSaPEyQ1znDOIxMbGvBtuPXk0fvHoyL1wRtet5z6qOm/WaZrxx9N691xmhfjC0dD73XIK8lXOSo08TCGOgxx3lBW9of9p2dQ1KsPUxMSRdbT0/gulE4FC8qQw/4X/uJ80IDiDEZMoQ6roiuPWUx6vXPYt2F2WCxxV91oL2BISjh8m9SBMx93swmnvZg8mafFgXzM8cmy8P/PF7ycpIx9zB/IRGLOcdpZA7MNcFbN68gnYnM85ZBGSzcRfkVW87Jd357RA4eCxGrNMbXqvsNnSDT3/aPUjBhjrQjBuqJg1tl58pfy8n9myUzuUVmT+wlIwanSWlZkxw51SAnTzdLLUIoNLM/sBWPUAtx8PzkbSszN1X6DknHPkUqTtbJgY1npLnBdDYtO1dm3PYJyYO96vMnZPNffyLnju9nN/RSplRyrxyZdsvHZAgWXNPxsYbj5X2P1xqFdIO81mGgOmpUeNcW5arLTsHj95dSvHeNd39APZuEdl5ohQVSWFiIzyMQXKhmIpF7Bp6nq1etlhCRa+q4zcrMkhtuuEEyse8Q3gP1TqHt6c177BjCK6xcpYtSmVbhhr0jU+VtWZYIYvjWW281C2Phfmi0QjvG09DQIH968k9SV18XaGc0kci9GYudpaSmeiQmR4I64BGL1/NJ5JJctguhdWWfi6uZGLnp0hawbw3ys2rP3j3qkWvKrCb21MxNLbfFtiH7QnTCd34tM8EmwXyYUKcDKxmjcX0XLV4seTa0AjVi/PR4pxTPiyVyOZfsuU5JSZFJkybJeIQzsGWUp4TFn97Z69atk/KycpRaKXYmZD9y/EnwrL77rrskGefEXKwBcWQ5xw4cPCBr1jxPRb4m5ifAI3fq9Gm6SJk+s7GQyTMdCq1w3CvsHn96ec+ejRi5HpFrdEEZu48NsTldWooYuSBym5vD+qKyXW66Hr/tq2nqyYXvwrRaTSwMG3OY1OU7cKEVLh+2TrNDwCHgEHAIOAQcAq8hAnx4tQ+1F+sGX0UrOVstLfzixQdP+4SGPbN8QE5KiJfBub3CVHnfwcLK9GEQjXpinx41J87X6qrKtMsvmJH2U7DqdH7fdO1HuCHz8Fhe0yhVNU3mQZJ2+UUI5JR63eALAcnDvN7pkpJIEqkb8saOO2CEK0aXltVKI2OQaQ+IBh+m1ZA+66ckxcnAvgFcPD06fuT5yuCuY+fhkdOmX5w5PiVoqYd5PJAbsjhG8c/JSJYmvIZX09AiifDuYAp9QWEvcMRx4S8/O136ZyZCAuOCHk3Qya72BH/TwNt67cLKeIDyVnz5j8fCI9UNp6Wp9QIKvfEzh2z4ohfsCnppv1SiXoHCPj2pvyTE9kZv0X9ybcHUlX3IdFXVAk+mY+eqZEhOL0mK5/llv9BAd5Hzv12q6lvl8KkKxXXUwN7Yoydsg0anyuqkpLxG+mLJ+eF5vaSusVUOnLwgIwdkS0YqVqI2dIscP1+Nc9MsYwfl6CIk+0+WSTK+eF8FOWO/Q8oxH4+cqZQxg/tgzPFyBNdWbUOjjB3SV+J5njBHWzAvtr14Ri7UNuM1zliZVJgrvdNxLtGfCsxp2hkzOEeSE0AqezjtxjxKT45H/7J0kGHXH34sKMZc3V9Sgb5ixfncDBkziH2y86IdX/RFNh8+I5XoXwKuhylD+0lvzDfOv3NVTcCyUiYW9MW1Yl4P5fzfd7xcMjMSpQAYm/HBsw+E0I4jZ6WxqRWefykybVh/fMmFctpS/DswhxGX8cWzwLxJkhGTc1JhX8lGjE7Gf+T4D5+ulAa0n4hyTdrOG6i/6/DOA7+Me+cWOa5gXoB7UW5mKkrb5AL6sxP9acB1k56cIDNHDZDEWNzLYItjOHCiHNdwK9qhi9A9sE+G9M9K1v6a84/CqPZNR7qp8nvqMm9OBPz5ocPDlYUbOK+7YOL1xvutTYX5cXLHNf30WuX803sk2uliVGis93+7R1u2ppD58chcRiw9VFIrq7ZUyvlqEp9MIfvxyaly1bSbZMLCd0hLY6PsePY3UnJgk7Q11oPATZBhA1Pk6KlGKS5twbVo+mD7be54RiN1cvLH4x6UPSBdcgemyekjF6TidKMKJKX0kqk3fxCev4ukvrpctv79J3J8H7w7AykhKVUGjJmF9lcZAhYqQ2MkXrzj81NMR6AtOSIdt9pnPk6aG2vk9KEtUlF6CCRwCM+QKbxan5Yic+cxRm6htOEzlX0HHa32zp4/p16PlQytEJEScQ8aOxavv8+Yjj6aIAocOS3zf31tvWzeullePHxYj7WzETpYEXn+J0+ZLFdPuFpjo/L5hZPDzpnz58/rq+/19Vh8DnVB/EOhFdL01Xn9MZq3agjF4XNp545dhsjFM1IodbbfD4udXbvkOg3roAgH7LMd59SePXvUMzhoP4SudhqS2Hv9N/uQ1VCus33WoRRwhTSG5EO5yPFT2oRWYIzc/vqDh37EspN8SAKYSuQitMJ6hFYgkauWvOtv+PDhsnDRIpSZ889xWvzZjufg2LFjsnbtWomGf6i3ofHPmDlDCVn9yFRlql71UmdVVbWsWb0SISrOoiKUOP5xjJGLuUWv3WipDT/arly5OkpohZB9gzvHjx8IENphNkIrjEZohVY/tAKf+/j5Z0juUhC5y7HYWUtz68vC3/Qzuv3op7Pr8x/0mI42/stR5ojcy4Gq0+kQcAg4BBwCDgGHwOsaAT7E8vGNiQ/I9U1t8p3HNksOXrck0YSvIvwGYASQJdFLcul914+Twv54hQ9PunzWtkr0Cyif1G0K1Nmi4F6r4Um75eA5eXrjUemXneo/iJovBcZ+c2u7NOIh9Yv3TgcJyjJosTvmO1rldytflBdPXZBcEErsBwXYN7uQytnKBrlj7nC5ekQO6gyp5anBMRLbaN/DSrW8sq5JHv7zTslMTfLtU5QP0tgpGVcHwvVL75qGB3ij2+jElgIgyI6BqF65s1ieXPuiFIP0I3lNzw6t1i2+oOCLbhu8FweDXPzi3TOxCE2L/HLZLjlyvEy7Rg8sCOl/eojxOw3PUnZWmkwdnS8fvnG8jLeknU+maU+ibsJG2tX40ZLfH2Ji20BKPisvnX1WKutLpaWtwXyRoBL0hV/g1EMVeS7QY76xoqs8CfgyRLzM/IgDoZcOonS4jBpwm+SmT1TeT7/MR8M/Ws+9jusOINSACPzQj5bJv753rozM94hUtvPkwlTAY3NV0Sn52PeW6rn6zQO3ypTCHIjiXOB83Pf9p2XdluOyaPYw+enHFsjuE1Vy54N/lke+cJMsGZcPd5wE9ez80q/XydYDZ2TZN98pNY3NctMDT0gLSMI/fv0OGdmfhH67/O6FI3glerX8+iu3yqyRufKRR1bL7kNnZfm/3yWZ8IQ7h1ec/+nnq2XjzhJJTIxBjLt2GVrQRx755HUyon+a/HbtEfnu7zfKEw9CJ0hlAkXid9anfyPjh+fKLz61CN60SWaO0SLmzvP7Tss/PfKcVFU3YH7B2w7E+z/dO0s+dB28loBVRV2rfObR52TDjmLYjMciPC0yFMTyo5+5Xob1SZJfvPCSfOt/1soz371Hrsqn15qAQGqUGx94XK6dNlT+/b65qmfD4bNy/89fkFMgYlOwYFI95v/cKQXynQ8skLxskKNIpRWN8s8Y/8Ydx0EwJOKLdKsMGpAl3/nwNTJjOIhbXBfv+f4KeApWyvrvv0t/4Ih20ujJvrO4XN77zb9izrXpDzT8kaC5uV3uv2+2vH/BCNlaXKnjPlFaJanoTwP6M2XsYPnex66Rwb1TpB4k1s1f+5OcPletP0Y04X6Snpos7795onzmlsmcnGbORp00OpzQxptX0aZXSMjl3kwIWI9cOyZ73+6SuoIAf/ZJSOKnKP+Zma3teYCkn53+fMNsImnkf6DifurdN1sRw7YF93re720y+qgXhF9yhuQMGolXr5ukDGEJ1AMeH0NZqfghE/VVtZypgeTZV9OB4mA2MRm0KMioRnwGMcXDM3D41Ytk4Ojp8NKtkcNbV8iZY4wPyju/SSTNYnB/ZDtNCIDbEcNOdx6/tuP4tLUZjR0/9bW3NRtSz2r3RIxiLNoGb8m58xfIsMIC/XHU9oFE23l45K5avVqqLlQFemdb/n/2rgOwqiJrHzoJoSWU0AlFeq+hh9ARaVJcFUERK4K994a9oaCIheIqqIj0Epr03pv0ngQSQhI6yf99Z+68d99LAqy76/7rvoG8W2bmnJlz5869882534BeISxUoqKidKExnTxFKfTqoDzZ8X6xadNm8LGuwDmXUtcuJZlDU34ubtYOC42FhobiGtEbF6WhLVB/vn/MBX/poUOH9PnHvJqZWyTjol1dunRVD2NdyMt1/bNnz4XFztbLalIr4J81hRVhWpaxvy521s5w5LJfdevXsqJ/I5BLjly3fsrKOrgq7dplenf9re195CCBe2LXP06PnYyWI7cEqRXQv1vpCvzDHpyQ37od1ApLvdQKVn+pkiWkeYsWusCcee9jbq/96dWekpwsM2bM8HpoMzNDpgUX6dWrlxAY532nfMVMx9c6mJV0F7EAcH/5ZYrz/udt/xRZEx65TeCRmxMcunT45vW36hh/CV7zCx2O3Kz0M50J2fCMziXNSK1QA9QKmBR1DK/vU2xpOfEcPAogd7bjkWtzMt312t+TJ8OOsbKedu3y2Bya9u82o70GGUT9G08EgNx/o3EDogMW+DMscPJkvBzYv08OHtiPT4ZSpXTp0lK+fAUpXaas8iD9GWUI6AhYIGCBgAX+31oAL/H60u8ZJGRSUqQ5A/Dj8183yrDeDSR3Dr4Mu0BJZsEAYeaawxKXkCIDO1VHfOZeBx7pfMPTN76s9ZMW7qMf10nzWqWkSVWAO9CpgKCnrFiIBYPJL6dvkYf7NlDw04Au1ELhCPByGDNrh1QsUVii6hbXwaS+UGoV8FqPRVnGxeyRauXCpPEN0KGAqMma6a+W21N4SQCQ9dXMrfJo/4Y6zubgTzFH5+0+KQX6Z2yWYX3wSR2BZhscEekYYH+E/CeTsKAMvSDhublu51G8gMNjCMmN547xXq1fszQ8nvOr9/D5i1fgkZkEL9OcsnLLEQxEUpA4B7JQsNemHLfxLwRelY/c0kQGRVXFmJjpKJxJvWnNCVvALLau+hPEPX85Tpbv+kgOJ6zVdsRcKpYaeJ0IQCCoFg5gAUg7Gn30M4V99Wd8LoCQtcr0lNpl71B7GpuqIORzjKeS/X5QHy2A/qTJGbSPge/PkrfubCOVCXhiMK/BinDXH2BnzJZjMuTtGQAL0mT4rc3loa5YnAdt4mjCOeny9PcAAM5Jm8gK8vUDbWTj0WTp9cyP8vkTXaVD3dKQnVOBkoe/WoJrGCsxI/roqu+dn5kkp+JTJRqTBWOHdUCaSzJu8V55ecwCGf98d4msXEwGfxYjG3eekAXv/g0gSy4ZMnK+zFv2uzwJcLQLQNLNB+LlcZxrWqcMQNooGf/bPhkxfqlMea2PgsMEmi/BnbbhfV9LzUrFZcIjHcAMQU9sBoA9uFZdnp8Ez5w0+fCBtpIvT255fOxi2brrmMx771Z4r+aTuz+eLwtX7pPHB7SQro0iZOO+eHnk4znSLrKyfHZPCxm74Hd59YvFMueDWwC0G4/fOEzeRD/6nXRqXlnevr2ZHEs6Lz1f+lkH2G8Mbq3g+Yw1++Tt8cukBWR++3BnLdFt78yQFZsOyvMDW0nbOmVl26FT8sJXiwGg55RfX+0tRUOyS5+35sq+I6dk9cg7cG+bdoSq+Fx/Arnr9p2U/i/+KL3b15JbW1eDZy0+p8Z1pVcywZObALZfgW1eu6uV1AQwPWf9fnl17BJp1rA87NRZUs5fkrZP/F2Kwyv/xdtaSCoA7E+mrpP1W4/I+Bd7SPMbiuu11YL76ddz7h+f9ueOCOz/VS2gICUqx6Zx1YAmrF2iJvI5uGo2G8k+kM3LE3hLOMeuXU90cJ7sUh5fZBQtkE9S0KZ/j03ExJLh0syDSRx6rWN+6bqDW38OeOdewSSq0Q8O3XzQExaG52GqnD97Ri5fvJBRrk+VfQ4yps3kjFu/Rrsq7dp1USuAI5dldCK5QFg8Pqefv2CBJJ1Ocl8Mj7YcAJqrV68uLVu2dFEosJoAxfH+sW/fflm8ZJFZPMql1LXrkcWdpk2aSu06tY2dkIjpUCJODcrx2OMSM3++pKaeZdIMoQgWO+viLHbGxayYR68/GlEO9JMbNoJagUCuAsSeppBBDoHcdlzsLH8IEjmexmw3fBTyGPtbNm9Svt0MmV0nrtf+riy+u6w/dJkm63Pgm851ZIFceuSyoLb+akmIUCBXFztbpl9WuLJKLnwhVrdOPWnYqKFyyNL4+K/2Zzmy4X3sLHCBVavXyJ7fd8OOpmRuGe79YsWKSnTbdlKwUAGTlsKYhX8QyLJt3bpFAfHMZNWqDSC3UWOlxVCjO/a3bz6XwXO7AG3zwIEDEJgx+Ns/N57hCuTqYmeG3shalzXlhOaxo+DInWOoFbT+KCOLq5bwXoyMyjI5469fjWmEuXczyWlOBYDcLE0TiPhPWeDZpx+TtWu5cqYOiXS8kjdPkEz6carkzWu8Dv5I2d5/7y2ZPXO6GcChZyDfO2dPfvx5uuQvQG+Oq4d+vW+S00nObCPyfz/pF8wyhl09UxaxgwfdKoeOHFL9vPGnTp9zzbrFzJ8rb494HZ0Fewz8ceCErRlgmp40X3A+nSUrXKiwlClTTppgVqle/YbXlJ1FMX1O86FG+40ePVIOHTzgiaN+loL14AAzHDN8zVu0koF3DgHAW8aTLrATsEDAAgEL/C9bgN02X9q0/3be3gjkjvplgzzUp6EE2U/UfYyEz8XPXJDPpmyUwTfWknB4uumTUQX5JNQDvv9RRWZB9cP7Yv3v8TIfHokPQ2cuDMI85fJkSoPOi/LNrC0oVwN8ks83Y1dgBsgZM3O7RJQoKO3qlcLzyHyv79GPAdK4+bukWtlQaVSlGArl0uOn0O8QiuDFCP1fQf+wTPQT1OVn8WMB5LIObo9cj/7Ll+TNKetlypKd0rRmGSxac1jqVSkBb4scsmrzYYk/lYpVxHNKu6aVJf50qhyMTZLKZcLgcXhFTiSA6gKL0kTWKi3HAaCv23ZUvSgJ6qHiagg7SOAhX+wfv72FDOlQQ5+FBiR22cvZ9dTTs2Mi3IcEcbPDE3fHsalyPHED8G+Ahg5o65HIDNBJbtIiIZUkLnm3HDq5FtHOc9gpo9PYNL/x0mUKlj8dwFtvaVBusKexZNGcPCrdOwT5kuFJPuj9mTJiYGsAuQVZaE1C6RnaH4Dc+fDIveft6VK8aEEJD8snPz3XHd5Tl+Xvy/bJq1//Br7DnFLnhnD55oFWsuloivR67icZDY/c9nVKoenA0wbvH48AkFwLUHbeG30kCfdNJwDApGg4DdD/Y3i3tq9RTMYtPaBA7sQXegHILapA7gbkWQzv00PxydLjmckS3bSCfAavUeX3RVv6aMYW2XkkQT69N1omLt4hIyYslRkjbpFyhWB72Fmgv/593yiQO254NAaqOG9uZAUrmz7wrVQElcNkeBrnvHJe9p66JNNW75Pbo6rDAzhVbnpqknRoAdB2SGvUBXaCPd6dsVW2HzgpXz3UXsbM2yavwSN34Se3SURoHojOJkkXs0mr4eOlfdOK8s6AZvLF/J0y4qvfZOTjnaVL3ZIKJqejjT/0Jcq6ZJfMfvcWgEoXpQ/s1q9jLXnj1qYoNyZ90i7IlDVH5JGP5srzAFwHta4o/d6dJ3uPJcrqjw2Q625/nusMe68DnUTfF3+Sp25vKYNblTM6tf1kk8/m7ZR34SH9PuzeoyHAdtoE1/PxcStk6oLtMunlm9HGikiLRyZINVBGfD0sWtKxMMzqg2ekP0D6x+5sKQ92rqm2zVS/pyCBnf9VC2g/ys5E+z/bs3CbWdCEeu/QI14/l3fuUfZI7P848cZT7APTsEO8hUeeByBFAHTKBqqStCsgDiF9gIrVH5MWecvgGTwgsqI0qVBEjiSkyhdLfpdNR5IgO13Kl8yJxZJE9h4iJy6ys3EjeKpgpViRRgE+OsguBULzAqi9IimnSVdEzz+RKiVCpCUmkKasPySxyZbXW0V6fsxrg/fZZPp4KLD1hyzt/536MyPLY+uvQBCOOcFLEJrZqB+/PvUPxviyVauWEhERoR65TME0/GolLo6Lnc3HxCeAXBvUxt76V65UWdrDi/YK+i04zpprpPWnbowv8an60SNHstTvFEalt27TRqpXg8ck+lJznqXBFzcAYufOnaPAMDVnZv+i8Mjt1LWr5AsiRy7ahdMB8frlwGTsxk3rARquRVzm118LgB8FcttFg6YgvzYh6veUkTbHkQFygWc45mRe3fUc2x1sdTdr+3tkU0iGYOW4IvzsrwVCNFMGA3xu15YcuSWddo77gQ2CbQTtPxt47AmeLge1gnota2avDi4y1xz0A/7295QRFebiZDOmT5PzoB+5Wv3b4FpWxbVMw/PD6qdnMNsWvfJTQL3xy5SfHWDetCdXLcW72Jl5x9R2S4WsP2SQIzeGHrn7D2g2rYWnKnaH6akSVGZ5cklkZAupVq0q2iUnL40cq5Me6PTInePjkWvl2FTYXsX+XnvYfF79yKY6tR4a7UpjL6JLTQDIdRkjsPv/wwIDb++vnzZoI8adpQ8btONX33hbbuzW4w8V8sKFC9K+bXNJPnPGdEe4i/hgo+xZ8xcr+HgtwVGtm8jphESTH79zFyyTokUxQP0DoVG9mpixBUk29LMcK1ZvxqdyQVeVNPqzj+XzUSM9+lF67XhUhpPT3O48j96YPQX+cqFTat++k9z3wFAFd6+qJItIfmry8ovPyoF9e69bfw4M7O+6+z657/6h6M9YskAIWCBggYAF/voWMFNb7H9RV250cGT6QPc+wakkeK19PnWTDLu5Pjxy4RviAGK0kqbVt8s0mbJsLxbuuCi3daim/TpfErMKWepHOThm+eTnjdK4Wrh642bDwMcGb9kIHp+XrwFwDSPYy5EiAzObt0y8cAPInZURyNVkrDjix8/bDRAnVBqCWkH5OVUEBwlO2a08ZkJw66dH7ljoH56pfgC9yQByZzIeQDPs5g6sv2Cw+A7s+tmkldIQnon0ulkDALdEeEFpWLUkuM/SJBifua/bdVz2g4u0eaPychRA3xl4QjYB8Dv7t136yWe1isXkBvClbt0XK3sBvPGCqgl4XfBfV73GiXDwho55uJPUKI1P4+F9xFf/a15/v/pfxqfolyRRPXFTL8SDuRC8plSDH62Tmp+DFY62jDdxgaDiADWP41P8vagj7WDebfT5r0ZBJj1rfm3boP9QnbI9pW75wSqferz21yzmmPXAfw22vLi2Z+CBNugDALn4rL8ybGqBXKazOmz903AtFm49JvfCg7c/vDt/hW1/frm3VCiaV+4auUDi4I3Lzx+LgK5iwkNR8MhNkd6gTRj1WBfpWAcgIVckh86H4em6HvQCc1/vo57sUY9OlNs61ZKVO46DM/YSKBf6AIjdJc+BxmDC8z2kGagQBo+KkfWIX/HRAPUYfeidWTISnr7dGpThN5tqR3uhCIxOWLoHXqWL5dG/RUqpsBB18OFCNs+NWSQNqpeUccPbK/ioF8YYRYYjbsqcrVKlcnHp2aqq9AFoG6Y+Bznk2yW75eUvF8v7D3WQno3Lw4EAH3+rsQ14kT39Ejxyd8vrSPPEwJbg1y2goEZS6nl57dvfpHuravLWHc1l4MfzZNPO4zJrRD8JLwDhaGNc7G3KqgPy2CdzZcT97TFgTZNnPo2Rr1/oJm2ql8A9B7vhW9OjCWelw+M/qNfxmHuayS3vLwK1QoKs+vh2h1pBK+J7/WHvtXvjpT+8gDuiPt0w4UFqBPIQtof38jDUeeGa/bIMMsKUXxhtDx7Ri3bEyoCXpsjL97aV29tUk2aPjJcKpULlW3josiG9/sNKGYeJqw8e66wAcLacoKlwwnW3P5shsP1LW8A+J9j9mF7MVNdz7Nnxng8tVlhqwNM+Nz6zZndlBlm8zU0nZk454z/TqzIR/plei5KYNv54guzZdkhSk89p9+fWX6ZwkNzdqpK0wETRiaRz8uVve2Tx7pN6/5Ajt0ntgnIq8ZJs2ZMq8YmXsbI9yg8BHLNpG3e00Rs+O56tIaBFKQKO3Lz588j+zbGSknhBP9+OrBAq/RuVlcagoflu9X6ZsPKQxGMC01Nt7HDytw7yli9s7iPVoZpQEY4BMUCkbs5H6ZiRv67xryZBfVNBlbPlWIocTAS9Ao3gClZfMKgVWrVqJRUiDJBrC0JgKzY2DhymCyTRxyPX5jTC6AlL7tFSJUujj8NijLQJfyCIKXfu2qVelwT+3MFXikiB/PmlQ8eOUqRoETwWCJ5CjquOM2fPlCOHDuOsf05NCg/notK5a2cFcq9gQtrqZ0noObwei52t4WJneEdg8Jdij4uHOx65IXhOABC2NrbYArNv3QZqhZWrUT4jy8jztjbqNOd4fTIPVp+N9Rx7dkyMOcSvBxTwS+AIoLXzheRTIDe8ZLiW3Z1S7YBrunUrqBWWgSMXZXeXjWlLlCwpTSObSvFixRUIdtuf9ef7VlJSskybPlVSU1Jt0XXrvttIkcGF8AoXKqSTA0xAXdTBHd6L69atVS/pK8619pTV2SGQ2wgeubnhKUznX2t/nYwAFnIZX5J4qBVU9tXtnyt3bgWpyZHLyRx2HewdnFLpF2pKrUCPXEye2mCKg9/rsL/tbSiVwamKOfD79Y/zHDs77FP+7BCgVvizLf5fpq9vr5tk9+87TcP2tNh0adCwiYz9esIfqs2c2TPkqccfNmMbbfQUbMJPv8yQihUr28Mst1GtmkpiYoLnjpu/cBm4dvDJ6B8IDevVwEu34UHiPb98zaZrArmjHCDXe8fzsWxeDLSnQZW0VpDH25qdD59uJpV5QPW75VYZ/siT+DSCL/jXF0ifMODWvnLmDL2REVQud4xkPsQ5m8rzmenv1KWbvDHiPe2QmSsQAhYIWCBggYAFzMthMj5RHzUVHrm962OhI4KqtiN1WQgv0ifANztm2ha5v0cdXSTJDkxdqbCrPb/vKZ+jNNl5KFGmgAd0eB/qI02DfanV3tsRYbyAv5m9VcuVEShFLoBIX87cIeUB4kXXp9cky+7SjwHS+Lk7pWp5rKp9Azhyr0IJ4X1KWRHgBYYX8lfQPwx2yaAfz7XEFMQr0NvA5ZHr0g9Q6R0ARp9NXgN+zuzSuWUVWb3jiMQeP6MA7e031pM58JqMPQ5PKnhwdUH8so2H8NXNWbmpbQ1Zsv4APD3PASwD4BucW5rUKoOBX25ZsfmQnDrFTzbT4LmRW8qWLCgVSodJQfCRlg7FFzGgWritdRUPcI2E1wysP8eTF68kSszWVyX2zHbkwVAIl4SvK7xCPNB9vDBYbynz/CflBEA0/jEdTcDAy2n3caBX15FnI6m3Yfn+UqPs7ToI1TbFPJqYQjIPHNglY0GyO8F5++agVvjUviDUO/ozy4xrEQMgdwg++3/ngfby+vjl8tStkXJT44rScvhE6QVaipXbj2Jhszzy7YNtZBMAhd7P/iijn+wq7UH/wckGegE/SmqFXSdkzut9of+CRD38HSYaGuvCZLe/NkVG3BeNsmeTpz4FkAve3GaYQBj82ULZsPOY/PbBbTJh0Q55/YtF8u3LPaUNJjLIvcuQDuPzPYwTK+MByrzwxQLJiwlwmtTa/NzZK9KqSQX59qG2AOpze2uJBKfQFt+cvFJmgov5LLidixcvIPf1aKA8smNidsmIb5eA6gHlqQoqAc99wOuIdyi8B36xYJe8CUqCILQhHZQREcAr1XnYuB+A6hEDmku3V35RepUZAKvDQuC1S3vDJvM3H4Gn8wy5v29jCc2XV177Zon89EpvqQtvQavrMgbAjeA1XLVCMfluWCvp9/5CLMaUCCB3gFIrsB04LcS0GV5/yF6HiYtbXvoFJqXXHU+SPzCHjHvqJnn359WyYftxWTd6EBZj5LVH+0SfsOlgovR6erI80L8peHDrSpsnvsf9koKV5QF2QE/ciTMSCV7fUWgHXDxO82WmHzGB8L9tAW3jvAE1OJ0Sb1Sij9pmTHNlGzI3sMgNtcrJ4CdulkJYVI+TbKY7M+mdbMhrjrmlx6aCmUYJ9rH0F9r6hlU75ZdvF8qx/bFODPMgQH8htNshrSKkc/VwAKvnAbIelZngyb4ImpEg4KnNasPbsUlRjIvSJfbUBTkWz0VBL2Hy6bLsO3FFLqXnkryY/CgEOp+CWPgvT0H0Q8h7aHucHNoNZyH0QzVL5pdnO1eVRpgI5WKShzAZM3LhPpm84TAAL1N+/oYG55ChbcpKuyqhWjxaRD0INQnrxjqaKFN/HOCcDRqHw8OguBm74pgs+P20gmEaz3Qu+wcByG3duqWUL8/Fzi4rWMf+ivy8saBWIFh2OtFZ7AxZ9VJBELVpEbBTCwtTNW/eQkFSvTb4UeAPne0VTOb9/PMUeHJinM3gp19Poau54Yaq0rZtG3wAYKhemI6y+Mn/7l27ZeXKlaD8S8lUPxNaagXWR9sICsr+j+Uk3c9GUisQyGXdXfVHtFMpU6NwUCtER8MjF8Cy9WQ2FWU6JkV/F38SQO5KOXb8uJ7zxKsw3x8j1XUuk/qbSpmU3vSqzGSkIRicUzz0pPPsmMXO2qLsJfEFLcFsW38CoVTLcf3Wbdtk2bJl2h6NFAqjTQyvccP6DaRu3bqaQfW45NOT9hIc6DaC+3jD+vWm2q54LSJ01KpRU1qiTV3CbAejrX7G88R5POcn/fA9tg5g6uhni7LiFMht3Fivv2ehPkTqvY1U9MhVaoWDB5gty2Dl5QaQq4udVcdiZ2hjpnXxF1ZiW0FbPXbsqMydPQeTmyyXKjNyrXznlNoFMXraKsiiBBmir/P6B4DcLAwaOP2fs8CNnaPlyBHOpvH2MLeB/uLn11nz4VVa9h8u3P333omZpaWOTN4unB2DdOxOmDgZZNl1rimzbcsmknA6UcvEG3regqX/hEdude1cqJ/90vLV1wZy6ZE7Gh65tAn1lwVtQa9+tzh1Qod37pzs3bsXnw/slYPosC6gA+QnEmbQ561e48aR8t4Hn1wXncRp1Pf2W/rIYaWB0P5b9Xfo1FX69b9VKgAAL1iwoCQmJMjRo4dl3tw5Mn0aHsQ45qWj/pKlysq0GfP0weAtRWAvYIGABQIW+AtbwD600GPaoMANX84YOEDAbvJZUitslKHwyLXAqkng90uQCZ9X58Mn6D1bVsTLJEBY5Fc1fkn1MDP9kDEaYHAVeI1G1eHn2VlN6BmP3G9nbUW5HI9XjyLs8MEFcG7MbAC54EdtXw9ekwrkugqCgd64GAC58GZtXAUTnihvxvo7tnBlM7sEcs+D2iEr/aLxY0G9YDxyCUj7Bn7G/c6vG2TU5LV4DmWTggWCJBqeWtMXw4YAwhrVKCnzlv+uL+XBABA7N68kk+dsUYNWjCgqJYqEyDJwkNLTVJ+hAC+LFS2gdAunAdydxcCieOF88Ey9BEDrqFRBnjM4//v+OHlxSFsZAN5WIMgolLeOWdUflwXJMMiPXyAnEjfBGyuPPuWzo63oYBIyOChBYZEQ4ATszz1eBhs0LeTo55EYaBAM8KjGQK1gUDlJvRgvWw9PxWkCbwhO/tple8M79079Et8l0qSxv67rz8FSMqgNBn44Cx65rcAlC15XAovuoOmdTGgLMVuOyt1vTZefQYvwJrwyCXgPiK4pg3FuwjPd5YUJS6UwPE3HA8jdeDRVej83WUY/Bo5cUCso4ArPmKHwAt28Bx65b/SVJHin0yP33l4N5cEOVeXOTxfLbnhW39y6qnwyabVMeI6LnZFaYYFy5C798HaZtmqPPP7hPBn1TFfpXBvtPxe92NDWwaF85NQZqQMKgHGgBRgBoHnsU13BVxsqFzGQu4QFWG4EH28tUD+MH94W5XEovmAsU01eQAFIkwyweLtMjtkBL6Rz8h0A430ALp8bHaMeuTc1KofbBN9dIxcXMORn2bXBIf0lvHlfgxfwxFd6qk5e31jQfdz62i9KrfA2+HwHghphy++xMhP2K14gGG2a7RIUDmsPyvAP5shLQ9rgqmaX5+GB/B0Wg4usANovtD+2uTjw67YF327jmqXkq/sJ5MbI3sMJsvpTUCvY/khr4PoBkLt+/0np88JPcnfPhvJAl7pyDh65bDNF4Tl4Lzx/F687IEs/GQB6D9SJbQ7XeRkWlrv1xSny3GDQOLSrIS0f/TsAmjR4uZeWGNi/IMo+/bXeAKAAlNMj+nqDq/15Gu715g2k+6+0APs0XnZ3YP/kf47xbMbsIivXLCuPjBgoJUphMUWc8KR1dswEqHa4HrHav3Mg5gjnZuOqHfL9p7Nk19aDnnTcYRypfO5uVkZ61y+pnqxTNh6XH9Yfl7PkUkDImyebNK4eBA/4UKlcNkTy58upFDCko1my55wcOY/7F31Prrw5dNX7uENJAIxPSdxBgKhGhNQCkPtJ3xpSNTy/nMOCjGsQ98XyQ/D8jddF2FQRfsIBAr/YKUI6VUd9tf+HHWAM87ygrfisQN3Mf9jJqaQVgC1TbD+RIu8vPCgLdnmBXP+UxiOX1AoVcE+joEhAs3IBUeXIjQFHbhKBXCenvwDEhIUVURCWTlD8bF1xOT7P8Agn4DYH4NiRI0eQ0iNF9+1PAVACRIESILx4OHSb60s1bCuXUCaCyfv27ccZlCwT/TxZpEioWewsnwPk8kGKsSoDF6vcAI9cArl8hpqzGqU/bpF2sbP88Mhl47MgJPNoc9I6gaJm7VqAwxsdIS4J2NX6s6DcYXApdKU0cfjN7Bwjbfs3CZ1UmSY2J5UjF7QQCuRiEsHW3+onkLsN1ArLlq9Q0N3I9epnmymGxckaAUAtgzVy0vB8zqz+p06RXmE6FsI854jwFqpwKBasw7UMg4d0GlcpY3DVn/fZipWrdME4pTlBtDe3ptYfArlNUI7s+jxx2gTlOPgHJwi8HLkuCdjNzP4WyK0OagVOgmqgPGZFAUklcuwoFjuzHLmMQhz7HxMcHc7GnvWJ4wHiM9Nv02eWPbNz7Of+7ID+5T+g9c+uZUDfH7ZAdJtIzOCfMjesvXmc1stP9Yc+9PA/JDsu9oR0bN9a7zIjzvvLm/KLL8dJ4yaR15QZ1aoJPHIJ5DJkA7XCb/8EkGuoFaifHeI/BuQa/XfefQ9s8YiWxv+Hn4QQDP/h7xNk4vhvtZNhGlvzGjXryFfffgfvCg4qsg5vvv6y/PD9RO1wmJkD4g8+/EzaREVnmYk0Fu+/M0ImTZqoHduno75UztwsMwQiAhYIWCBggb+cBUxv63S6GWrHtyAOsM6cuyijQQEwlB658CjBSW/QRM4JjNKOnEyVr7GA1wM960nh/PAKBHiSlXxPhFMMjvJ2HzktkxftVvAzGICwGdR51Xn3AG4B/PlaOWoNj64nzlYLQO5YArnwPmxXvwxemn3BVHrnjZ//u1QtEyqNdUE1v3jW311XjwLuAOiCfgPUZq5fqR9YPnrsYlVj/8DF1t75dZOMmrRGi0bwsQq4BovBa5Y8uPx0fefvJ/T5WxGeiqEAetdsOIiRHDyy4AHVs011mQoPzov4LI/lYVGLFCkg9QDm1QD35xVcm8WbD8rGzUclCB673eCF+8vCnUh/GYP2HPIsAM4B8DSFYXyvqVNQe2mJt15KS5bF299AmQ6hrA64DvvoYivwdsJjF5cPAxQYjAN0XjfNz8uP8+bYuTBIawYHjoF5GuXPnTNYP2c9ncpBMkA3/GNgG+RerbI9pGHE3diHDlaWwRbSHJlfRx45au/6cKa8cQeAXCx4p4V0p1OpLDjLeEkWwCP37hEz5Ne3+sqybcfk69mbpEHVErLz4EmZ/kof6fnyz1IM1ArfPtRagdyeT/wgrz4QLbe1iADoAeAUn+L2enOmxMG7c8Fb/bHY2QWJfuw7GQLP16EdqsiOuLNyMwDEfADlT58+K18/3U2agZt58Egsdgb6DHrk7sZCd30AEPeIriFvDYiErdFu4BH77vSt8gMA3BjInbZmr7wOSoNfQd9QsSgG6ASo0bbr3fuV1OBiZ8PaOQAwK5smv8Er9ZkvF8nToGLoXBset7Df3K1xMuSNafL6A+2kDgD+7k//ID0Bar53B94zOdiEztenbJIp4ONdDoB5HNrZq/AUjvnoVqlUPESvQQI89QlUd4isJO/e0Uw+RBk/mLhcvsEiblFVi0k6JmGypV+Wx75eLj+DY3cq7HoO7bofOHLvxQKAT3SvreVMh8fQTLTRoe/Okkduay4PtK8k/eGRu+fwKVk3coDWwbYEOznEmpnFzsiR+7M8dlszua8d2jJBaCQmt/Ens7fJ+xOWychHu0hXcPamMw733Ks/bZRvflknE17qKY0qh0vzYROkegVw5D7YSj6etVs+QJ7n7m4td0VXBXiT1UQSS4CQVfuz7dOkCvz+RS3geT7xeptG6tTUOeG70biylUvKY2/eIWUqAuhjHrZX21547OxrHO809qXMyXTc4odfGB49cEK+A5C7evEWyEGkJmICyssmPWoXk9salZACeXLIot0JMmrZIUmA174nQE4QAN1SRXLIDeWCpVqF/BKcL5dsOHxejqXkVXA2GV62yfi6IwXPOk52UL+qwU5BeL5/fRu8VyuFwuv3krwya49MWn/CEe+kxKZykbzy1k2VpU6ZEJSLDwT24Aj4oSzDFewUnoClAobm+WFS0AbZZf3BJPlwwSFZCg5rTe1kUYUUiGP1yAW1QgSBXEza2MCFsWLjY2XhgoXoewnkIjh5zIH3lwBhZ3xKXy4C9AyYbMXTRvVRHbHU2Pg4mT5jOuK88t2yCJ726tXbRz8F5MgFT9oNG2XtunUAx+ElmYV+lqQoKB46YbGzfMFB5rmKc1Z/djy7LZBrqRUyyjLCPdQKWJAuDf+0LhCk7Y1JcOYK6rFm7RoFI3mGwV20TPfdJ/0zuCU46fyTu5Povt8P0wcDfG4X3VZKkiPXAaxpfzYRBvXIxWJny8CRq7QQNJAnGI3EA2rXqi2NQWvABc5oRN4qtv7cZ/2379iuXtI2u8ktcMorLT179AQtEjihEenWz7S5c+WWv8Mb99QpUFoxgSc4EpxNbQC5DRtj0Vs8E0lx4dbP5n4ZbdUL5F7b/u7Fzi5zssHRwyJwV4FceOQqkAtqBSfaUzrdyfSkSeKOynTffZJZ/I/tCef8fwJSDQC55loGfrOwQNNGdeBNik8aEd+mTVtZtGgBmi0HG5wBCpc58xbjxmILvr4wdsznMvLjd00HBQLtlq1ay9Ili1Qe5b7/0WeY4Wt3TWFtW0UCyD2lJcGtDI/cfwLIrV9DLqGDM/VKl+WrNuHzzeCrlmH0qE/k888+8egfPOReeXDotUHtVSuXywvPPYVPX/BphxKImwfOHYPuBs3C41nq5EOsDcDrM1jgzdr/9jsGyaOPPZ1lHncE7b5v/x55/Y133KcD+wELBCwQsMD/nAXME8zvuYU33SQAuZ9P3agUBnlzA9iwb4uZWIjgytdzdkgJfKbcuVFpPIYACjFcJY9JgCTwyvx61g4pik85uzWLwOmM4KemdWR5gFLrkWsF2S3AuTEzd0gEqAWiuSCVv3cdwJ7xWOyMHrmNqsBbCIM9DnSuGRz99MjVxc6y0J8A2oOvAGoP6wuPYcj2F00g991fNwLIXWuAXKiGCSQawFjN8mEyEpQLfMZxAB2Fc5t2HcOXJeDm45s/wNXa8F68gM/9du+Jk8oAoiqBPuEseFj3gFv0yNHTulBaI3gZ8hN8Aq0HTiQBGI4FTgcvWnz6yk/QR4MHtA08f1mATK+/Y4zfdryJlc8XoQq8JsYAfN8Jyh2CMiRrKvPU5i48XxAHLdiHYpqUHk3c4B9fjdTDTOUw2pGJenEBEaazaWwecuoXK1BJOtZ+B282edVeSJZ1QLvlBMQgcN6OuKu1VCoGagU/nmKfzAD958Mjd8hbM+WXN/sohUiP53+Wi+cvyB3d68tzNzeSTvD8LFIoRMY91EZOpKRLFywQVgZt6/0hUVISns8Ltx6RR8EF27h2GRn/SEeJA/UGvUzv7dVIHgBvND+JffPntfLFj2slFyhKvlEgtyg4eBcCyD0m89/pL4UwcL8FC65t2HZEXrsnWjrjE/8dADTv/WCWRJQuLD8+fRNA1Z3y1vhlMgUUBjeEF1Bj0Sun4YPjpCb4kic8gnfFHPTkZUiTg5hcaQ+Kh2rg4/3gnigpggmBrwCsfjhhuXz4aCfp0ThCbgEv79oth+T1e9tJ54blsbBaotwDWooKmOSY/HhHcOTuUo/c2e/fhsWNCuD6ZMcCduel3RPfSccmWOwMHLl7489Jj+cmSSlQmXyAspNLd/a6/fIkPHBrYnLhx2e74/qmS49Xf5Y9+xPkXYDgUbXLon4J8ujn8+UMgO9fX+snpQtkl/7vzZOd+07Jt093NdQKaHK5MBCvVCLU0JiwYeDeWIvFzvrhujxyS6Q80KkmgFw7yZAuxxJTpcvTk6QIJkbeHhwlVWG/heCgfuyzeVI5AoszYTG78/DgjXr871IFXsfjYItUeBZ2QR1S8RXCdADlJdAXoeGoJT0/zv3vOQ7s/M9aQIFJ9mmwAJuFN7jO6K63/ytZrqgMe32AVKpWGv0ynguam56VTGjy2V87/vLmNkAoJ8e4wNL3o2fL3J+WmU/4vcpVTvXwvHJn01JSr0x+2QpO79HLjsiOWPDpQri7/6XOHECoQvJhvRLcYynnsPgSVvrC7YXnBGtl+2wqMCXjtgr4w8f+rbrcUCxI9sSflTsm7pDf0QeYYNOJNCkfIh/0rALPXNMnaZWJxhFFYzKPTNWEI2tJjcSRsczyfYny3oIjAJqTnTNMZ/SYX4B/ypELaoWIiig7iX8Rg/+0c3x8vMQsmA+PXFDwKRro1uOUBedJ0dKoUSOpWbMWPhjIAS/ONDxzzJXguJqUg/Pnx8ihQwcz6Ce4WKNGdYls1gK68TB39LNKefLkkcUY12/ZQuDdlthVfz1lzhtqha6oT5B6Bbv158BzbAMA4VWrsUAZ2oGxGn/dwcghP2y79u1wbTHhh0DeeZ0YoH7Yn0AnP81fswZepSiXlpeSXGVhPtNmdE+lWLvbrdHGeBtcZxxZ5oxtS6545xr66ER0SL78oIVoK+ElQDGEevIf7W9qijsCZd+2dZssX26oFTKrP0tTsFBBOMqBrxjg+GW0CXf9qZP38IkToOxYuBBrFKUY+TifE5N4tWrVVJ5dpcjw08+8SZgUmI0FxYhBZKWf6WrVgEdukyY6Ac8y6fV3tf/LeBek/gP7D3r0e64FzvjbP3fuPGhjkc5ieqRWMFbBRvdII3b82BGZPWsOvtjBpAGut0lz/fa/mn573e3WVz/L4DqDXdNOef7PCwEg98+z9X+dJr6I1qt9A8ptGurwR56QmdOmKWcuB1icXfzkszHSomXr667bTV074KFwQMdnxUuWkLuH3C+vvfyc3uzsrF57/W3p2q37NeW1bQ2OXFIGOGHuP0mtoEAu9PMmXHEdHLkWyLX66Z384HV6J6ckJ8tDD9wDEve1ml0fm7Dl95N/wWqR1a1In20sPJk7tWtpOkVeDtj/pymzwCdcySdd4CBggYAFAhYIWCALC/AN1L538aXLObQ7SakGyB16cz3JC68SnaTkQIB5mMizzxe2NNkLTtcfwLv5EKgYQoLoVcuX76sEVZguB/HZ97i52+XBnnXVm1cn9VgexPNFlsGUjYAfOWgvgoN2MxZhcy92hkROWqVWmInFzkoWkuh6AHItqKyS8AMgdxzKWRUAaONqWBSUk4jUZ0U4O1npPw39Y7PSj8GfLnaG+OF9/Tx2Hf3GI3ejjAaQq1gR9LFeFcDZezu8I98G0HYOn7qWRvm7RVaWZVsPyzlOrrKMGGAXLhQkXRpWUPseT0iWzaBMOAHQ7hCAXIK/TEh5pZD/8b6RqOsWWbfliA5UWQRy71WFx+mUZ3pgFXOAVba+rvrzVMr5WDkQF4NoHiHQvpCbM2deyZe7GBY++1TOXwbfH8uFeofkCQUQCg9YpNE8zsVjNi0TB596YI6TUsndeBbeLrS/GTDb5z/ff7gyd7ECFSWqxguQWxTlp34IUBmQ5dnnecrkNk35Hge+P0NG3NlGFzszHLmI8w/MA8/RORsPy5A3p8uPoAagp2bbJ7/HJ7Cn5Kvnu0lbAOJRT/4AUDBYJj3WEePJXDIBC6K9+c1vGGNmw7UIhqfWaSlXKkw+G9YRnxuHAOi8JM0e/FYe7NdEhnepqRMJCQAIb3zuR3z2eFrGv9hdWlQNl9s/mAtqBXDkwvO1cHBOAK9n5f6Rc2U7KADCwe0bG5cshQsGyWfDO0qjCoXkq0W/yxtf/yaz3v0bgNz8KHwOAC/pUmfIGHjklpDJT6B8doEuXAPa4lN4hn/43QrJnTeXAvwJp1KlSb0yMmYYFtTJlU0OwOtuyPuzZc/BeAx4QyQJIGgBUAyMfrSz1C+dXz6Pgc4vFsmsj2/VxfJo83j0Cy2Hfi0dI6vKx/e0gZ4rMnXNQXkei6JdwIQCOWdPxCapl/kn8PytVJxlxeAbHNjDRs2T/YdOwvGhkMTFJoP+KkheH9xGOsNzPg2fmfYBoL52wxHJCa5PFF9DgQJ5ZDooK0qHBuGY4GqarMLERH94+A4Dn/HwG2vhusDr1rYt3N/T1x2SZ8csAjB7QYoVyS/HMZlRGd7tIx9sp7ZLweJ9zQCAVwUAPunJGyHykvy48oA8+t5s6QHu34+GtEEzxiDYkWmaF22KE3rOvY8imQRa3sDPX98C+iy01WR74PW/RggtXlAeeuVWqdWgkk7u+C/sxeye/g8NTz349CSEa0NEr4p7gh6nM35YIlO+WiBnTgOA8tNfIG926VO7iNxYM0wuXEqT7zfEyYztiT60B6aofhlVv1MV6vPUifoR6Rz3rRsq73avKDnx8JqzK0HunrQbQJmRaH+Z/eZ6ReTFzhXRz+ArC5ywkBLTUJS7/t7+30byGYbbEv3b7J3x8smiw7IrznehMcrRAF3BQWaxs4gIcuSawlAHqRXiwJEbswDUCtYj18nmUynnXAgoDTp06CTFASJyISpWm5OJTMtnXAIWFf/pp5+c1M4GiQiY9uvXTxcks5HUT1oFfgk6PyZGjhw+bKO8Ga1RnTNFi4RJ584AcrHgl/WEtvotkKscuUTbbWAhqcwV3NQKfBdgtNZF0+AI5aL8NWtWZ+6Rywvokcn0yOg5dini7tXi/JL6HmbMyDP5YMtogNDhxUugvaOejv2dVqPvMWaxM1Ar8IbIKEbV5AaAfmPXruCFL4726VxLjbH2yK7vGJs2blLPZEZRVGhomPTo1RPXjgvD8qS5/lY/Qf4YXM/du36HSa5uG1IrNAa1Qg5SWbFBa/Dq5+TAgpgFcuDgAY3xVCUL+1tqhWqgVjDvesjGCX4+lxA4oXDsGKgVADJfVI5cPZ3Fj0ebJ95zJgv9noTuHU8m90mzz7b3Z4cAkHWFr2IAAEAASURBVPtnW/y/SN/Zs6nSvEk9p8Tp8uQzL2on89aI13COjTU7HgAd5e33Pr6uWm3cuF4G3t5f8/IBd9fge6XSDTfIk088Akm80bPJ8y+8Ir37MM3VA71TSeROTxjm+2c4chvCI/cKPiuhHL5ULF+9+ToXO/vUo3/wPwDksma7dm6X/n16aCXZZbL+XW7sLq+/+a6e8//ZunUz+HFvRiob0vHyvwMDTHSWgRCwQMACAQsELHBtC/Aliy9sGQKeP4hKAcfqKCzKNbR3A1ArAEDJNC2ffuZpwb3Pp22WCAxYOzQsg46coMtVApTw30Tw64Zgsa4ezSOgg3nYs3vL5X9Ej1xy1D7keMR69ZuceMOVsTO3SUQpALl1wWPqB+SmA+iZAI/cKvA6bIRPwfWzbZ9i+mv0LQ09cr/OUj+AZi6GRiC3X0NwymYEs70euWtQXTxnUVV6QLUCT+4FjIgLg9dzFha2+uyxTtIJfMHCBazstbJbk0nrZhfEmrR8L8C0hVjIA9438LQiDUPvttVBqZAmxxNSZA0Wn+IiN+Sq5aDwSwBYLbGwlj/QrQM/DAyW734d3ri/waj4VF6viTESvZyC8hRE+0jQq5SW7YqULFhTWlXDYqXZi6gnJa+E8YDh1aH9TD1ZfD0D+SfOrJYlu96Dd2SyDuqZyqSl/1AaPLkqSevqz0ueHMVIqZpl8Ln+GNglY+GeQe/PVI/cymiLBgHOJLvT/uKSzskqUBy0qF5KCufLI2tAa8EF/NrVLSvB8KBdBI9bckQ3qVLCaWDpsv1wIqgLjsgZALQlw/JJx3oRUiQ/wEcAjRcwQI7ZeBDtqzBATOjnhAbKte0QVpvHZEcLeEKHUc/eOCxGdl6i4Z3KRfPo1Z50/ooswqJ1v4NqIQx8r/RcLQ8aBdryYHyKbAHdQ5tapbEYF4BLJ8xYuw+6g1E+0Brg7cl75yAB9K6B5/Zq1O8iylWpZKi0hZd6PnrYMxrxSajDQgD9+06clkIheaUt5JfHYkcE0/cDbN20Lx55ykoB0HSwY2D9FqCMJeHxWieCOnGt0a72xZ9ROaQeqQjv3Q71IyQkN0pj7z/oSgR/8IJNR2T/iUR44AejLmWkHEByNFZ9n14JgDYObZVQDG8dZFE6kOg65SQvJx00mAUFl4D/uUaZMKkIoJhezwyeOxe2PIDJDV6HU8nn0CehL0AdCmPRNt5wBIjmbzqIhQDzSNMquMeQk6DXgi2H9f2TZbd29MhUDRl/3O0vY2zgzF/RAj5ArlaQrQUtRTfufVN7nsmLBf/ueaaPNGtXF4sfsb3a/s6kMcd8lpp2rI1f07D3NP0pU166dEm2rNkj3302XfaiDzLBq5M9QJ0SeeSWBsWkZvEgWXEgWb5ZEyeHk0gJYNJ5dDi53TJsnN3aPEwTGpRDHm9bQu5qUgL990V5cc4hmbIlETFOat1kk0JBWNixQ4T0BKDMvo01MEmcrSrUJ4GJc+5c3msc/yl0hpv/AjjAv1sXK2OWHpXjmCDLKgQH55NWrVpI+YgKeJYyt7kWfFYRyF0Ys0ASXRy5Tmn9xMEzGf1i544dwGOMr4rQh/Bq8M9cKbwTpaTID/ik/orlJ3UkNGzYSBo2rG+er0ht9ZPX9sCBAzJn1mwdnVs7ZaU/DEDujaBWyMuvYP305wDdjqFWWKX9l2/hvToJ6hUrVlSi20VLgfwF0GWjBjCHwfpMOgLMpC3Yf2C//LbkNwWb/cvmLaN3z1en+8hXv60/LwODV4LZ8x6bePNrzpLXNyo6WkoBTOf7itv+TEfP6a3qkbscduC1ZnAk6sbs5wQdWL269aR27dp4D8OXRzztpHNSQzae5du2w7uXNA2MT5cS4eFyUw/gEX72ZyyvARcTW7x4iZeqgxGZ6OepWvDuJpCbC883w2psNFv9lwDkkvaDbcTKsHF2a89TiwFyI6UanNy8Exa0EN8z+d6XAx65xwHkzsJ7Hz1ymcstwVe/ibW/vnGZ6bcpM26d1Lrx7gc8cjNaKnDmP2gBcqG0a9PM3OzoBF94+VWJbttB2rdtgZkPLN6Fc5x1IYhauLBdpTPrAr/y0vMy5acfcJ/xIZEmv0yHp8I+rNg97D5PHzjs0Sdk4MDBWQtxYqKw2BkX/7KPxX8GyG1UHxy5yg9k+oDlqzZem1oBi519PmqkR//gu0GtkAVHblaVefLx4TJ31kzDsIDOh5wys0FVEYbPIvzD4cMHpVsX8MHhH/+zs5g6fa6UKx/hnzRwHLBAwAIBCwQscBUL6Is+nl/60oeNBrzVkmt0NIBcAqZBALTcCfT1mm/GNj0z4cV3++HTMm3pHhnWp6GuGO874OVbpSsDBmpxSRfAw7tB7oc3bpH88LhjOVzBvsabUyb/SQK5M/08cl156JH75aydUhafn3eojwGZA/LY8hsgdzeoFcJArVDUPIP96+/Iy0w/geSvoH+42yPYo98shka+YC4SR05abzDlVyAX3MOjJq8GkEu0Kh2LnOWW9o0ryc/zt0vTeuXgkXtRbm1bQ26OLI80FrTz2i8z+6djUDB51X55ZewiLOABKAyqWzWIkFXw6L0B3Lml4Jm4YNU+AFaX4YCYJo9joar7O9VQEE2vk1c8Prs8K/O2Pienzx7FFTPe2AT9OGDgSt5pAMOzZyNweQmLQ0UAcH0WIG4BvAN5rx8HRr6X06UARkFx5WTqRlkIDl4D5sIW/BIIHp7F8leSqFovSe7soQBxrUxv/szqTzuzLSeDWuHOD2bL6wNbgg7AzZHrze+9JsiDdothLU6hjSt6iH2c40JmzMGJAfXqVQ9zUxa2IX72SbDT3D8su3OtWXHEp2FSgh4yNjAPAfl0pFNvdRwzLycvVL4Wj3lZFlMXlsdONChgz4Grlgu6nfsv/Qq48Fg2C5g6ClU0ipsOr2OWlbee5iH/Lg9sOq0/5Nr7Wevh1BPXAhcbRSTwqwWEPOymXcAPvO5VliMIcowtTNI0lMldf82PvGoHlpeCoEul2vuP1wHtjHE8b4O5BzSlnqItMJKFflwzvS42pXfLQX52yDKsXdTltaWmQgNM5/VBftP+kYa2om0cW2o789jKpR+ls/b3agzs/a9YwD7XtNmiWfBuYetgcO/rkaJobOrZ5Y7h3aV9r0jJg4kYs2CaGf9py8L9R89VlYT7lVzn51JB5YfzQUifUycyMFrE+dij8fL9qDmyMmYDxmvG29CtP39u8L1WLyT9aodJKiYHv99wCt6zSfDg1yK6fnxLixtB7z1XAs8uujqJAp/u8x1KS9lCuWX6ttPywrzDcvocnwu+9a9bKlhe61YZNAzB2i1ae5mbnSpQb2bS4JRcjeBIwj67o5QLl2X0kiMycU2sJOErFRO82mxx8wH4bNmK1AoV8IEA+lWUiOJyoG+NOxmrXo8ejlxHir8sHpObvAocqiIjI9UxSIvkSn8RlEb0iN2+fZuepX5ewbvuuss8C7BPIJr6WcHzZ8/L8pXLZM/ve1xS3LveuvBskaJFpUvnzjrmZv/l1k8Qcf36DfCiJfWSsYWtv1sK9/MGBUndevWkRrUa6MpwhoL4owLNMZ9d/Pp22rSpoJ84yQRaZu2XzVEWv15tWelXdZobaZ32n7kwryyTPBu8m/OBWiFaSpQooWAzU9jARwbtsAXOXCuw2BnfSXjOLcW9H1o4DE5h+PoEQD/TuuuvmfBz6lS88uQePXoMDD25pHmzZvhiqSrSm2eQWz+pDRaCCmHbtq1apGvVv1ZN8PQ2bQS6BrwrZaKf9BYLQPtx4MBBU0Ur0FbYb5sL3LzNmzfH18pV8Jrg3MwoJ+8vbXV4np4A0DwLC/MZj1yU/h+0vxrUT6/vodfCtrjeM77XQt9vfDP/248CHrn/YhMnJibA23KHHD9+TMqWLSdVMItgOVv+xar+7eLIi3NT13bQYx5Ar7/5nnTp2k2eggftnJnT8NDhC3u6PP7kM3LrbQOvWh6uktguqpmcTU1BjmxSt259+Wb897Jq1Qq5564Bzk0pct99Q+We+4deVRYjo1s1lVNY7Mz0UvLPeeTW5UwPH4Tm/l9+HdQK5McdBSDX6v8jQO6BA/uld48uGDPxE1LzEH7zrfekc5dukOsbuIJoZKPaWAnUvHRnQwc5YNBgefjRJ30TBo4CFghYIGCBgAWubQHt8JGMb8V4JvGlMIVALkBWeuTmxeeRBDz0pZlvbZkEA+Jkk5FT1kttfMbcqhY8GBUUQmIr350P/fbkxXsgM136tMLnpgSFHP0oQqaBL8MJyRfUI3dYnwY+Hq9WfzqBXIcjt119eOQCcPTRDwBt3LxdUh38mA3hxahAkC3fdehPhH565Galnxy5Y2ds8aVWsPJpCnCXjZiyTr4AtQKBJHoz1qtTRuu7bfcxcNvmwQJlN8jNzapI3fKYFLY2ZF7I4ctzZkHrDyBq4bbjMnzkfEmBJ2LX1lVlyYZD+AT3rEREFJH6NxSXhWsPyMm4FLn9pjryyq3NUX2CapCob+MAabGfJhfhQfo9PKK4wIxG6HNZP/dFAXiGXrNFC1STiCJtkNd47XoG7P4FtPL9zuNVQ06mbJSYrW9AFz4Tpsz8leEV+qLkhXevHzZ57fqjYGfg9TmQHLl3tsZiZ9YjFqJZ6KyCLd81r/817J/lxYHigP6srO/T/tRQWdjqmu3//6v9s655IOa/0AIGhGXB2VA9nUeWNdFU+Ok5qJ10vy1KChTM5+TjJILp140oA8oQrE2IPQ2P20PqlVgEHuUFCodIPtCeBMOz9wIoQ+ZOXSm/jl8oifFJrnJ4i1ClSG4Z3LioVC4WLOvBLzth4ynZl+B4taLIVy25E2nTUGqZgjnl4Zbh0rNWmC76+Paio7LiEOkOfOtPvt17m5eUQZElpWBePNM5UYL6gH5X/QZtCWlD0tPoLesRwYIZrcSf4lIugB/3kEzdfBI0PkyEgGgvNmXSGo9cArkRALgMkMsYem/GxsXLohh45J5xFjujDKoxG8+WpxnIadutWzdQxIThiGCqTUl5OSQ2Nlam/fqrfq5PKXnz5Ja/3XobgF9nUgo5mIe0DgkJp2Tyj6BiIChLMTZkob9IGIBH0AGQ85dAHb+esfqNR+5GWQ06BNIjGWvYstmtVSBSunRpfCXcHpOrXHwSVeYrnI3GMYH58wCm58+dC279ozbGbB1xGaUiGif97W8kmxL5CnKJozAbkNTKtlsbFQKPXAVyw0GtgAk7W38TD6AcdlVqBXjR8n3Ev/1ZOdwWLlxI2uNL6cIFC6H9GUkar/phW7RNfjW1du06tWvhQoWk9803qw4a2G1/5ssBQJZA7q6dO69pf6Yn126jxk2MR24m+i8CyF20YAE8ow8wuTc4RvG3jZdaoZrjkYsUeCfWd1haCnU57gC5urCeI1Hl8MeGq9hfkziKnY3NZbY4eb3Xn++kf3YIALn/IouTE2bkJ+/Ld+O/RWeEGxEdMxtErlx55P6HhsmAAXeaG+VfpO/PELMTqxv279vD6QjT5b0PP5O20e0xK7RM7rt3kBaBM/SVKleWyT9Pv2qRZk7/VZ55+jEnTbq88NIb0qt3H9m0aYMMvK2v03GJ3DZgoDz2+DNXlcVIcuQmADRXDwHc1PMWLteZvWtmzCRBY1ArXMSnOzasWL3pmtQK5Mjln9V/1z33X9diZ1aH3d416FZZvxYPKcfKffv9TZ557iUb7bN9ePj9+FxmvnkYOL3N4088I7fcOuC/rm35VCxwELBAwAIBC/zbLMAXK3aY3tdfPXAdawq8gCUBEPv8100AcusrkOvPeavAIWXhv0cqPEW2HEyQmSvBN4nFvnJitGCf/0aPkxLyT2HRpJE/b5B7uteT8EJ59KXa6cpNv44MpqSUz6cCFWGAi8EdFxt7qBc8Xgn+uvVTCYDaMeDIrVCikLStCzAZ3oRWjpYUg4Nx8+iRGyqN4ZELBFmLZuvgv2WkW38i9I/NUr+hVvhy5hZ5BBy5GNNmrD9s9Hd4LU9fuQfcfrl1MNKmdmnZis/muQgTP7vNlzu3PIbFsvKDK5QDW49+Lan5ydT+jCJQPHUjgOI10rN9DVmCT8gTElJpFnCTYpAEft0Fa/ZL6wbl5K0BzTGi860/P2e8kpYiU9bci0WgSJ/Aawi5sD33+Y+D8tw5guSmBh+AG7eMjiO8NlYrI5XJk+n1ZxT+mIbzsbGgWVi4/S0pGFwMi7C9KME5whXEtTKvu/54/yG1wh0fzJS3B7XRz+4x+jJlgS6vVveeRnjKY8tltyaX0/5MUv3N0v6I9eSFza5VfyvS5vHfMv666+8IszJ4zQL62WJt8FjGe438bGZT2C2j/1H7W22B7V/TAvRmZANiu7IAHcc/bCcaEOEFO5x0iGjesa70v7eLhJfCJBU8dC0g7NPDIy+9MRfPWCdb1/wuwfnzSh48J/jFZ/HwwlKveVUJKRgih/YdlZ++nCdrl26XS3hu+OvPhedGZJkg6VE7VMJDcoJiIVV+2Y4FMZMIjvkGrQdO2a1/bIn82WVQQ3C41ysqJ8CR/ep8fF6+H88UOjkyE4LVX790iLzVo5KUB6d1DoJXBDRTL4GP+zyoarJJaSwkGJyHXyWY+9L0rPYOMxbUcqCQ24+nyCuz98saLnTGhw5Krr9m17MfBOCzDdanKV++nHpxskxgF1IdcVjsbCHAssTTBsh1smqZ7Y89xy0GkFK+XDksNN4WnpR8NuKsXkyTikDxuo0bZcO69ao/ul07iahYAfpwFRVUM89L6j906JDMnTfP4CCOMqvLOdSNPVcUX6B2ArUCPYxJfcDzVn8OzGpu2LBe1mCxM3pr8yJqPpPIY3+bpTyc5wiIst1oOqTXeuCIuwzcO378hMTMnydnz5036UyU6xe5XfX36LyG/szav9GpRXfJd+qBM5QdDCC3HcodDo9c5cjlWZf+HLj3Nm/DYmfLlvsA5Lb9qWAnSw6A65UqVZaWLVqgLRDJViP41J/nt8PDdsXKVfjKOkrKlo/w2IHl0VIhH+1PWoV5c+fI2fOYwLiO+tesWVMaY7GzXLgGCjr76b+Cr0IWgFrhIIBcU7KMtrH6eaPlBvVHcyx2VqU6HO4AArONsa2b9o77CfvHjoNaYc5sUGyRItME1iOzfSfap742nY1z66cUleUI9OwjcWb254TUnx0CQO6/wOJ8ub337oHqXeq59xy5tjH17NVXXnz5tX+Btj9PxIb1a+XOgbeYGUSo/XTUl9K8RSt03OBz7dRWjh89og8NNtvx3/2ImZjaWRZuyF13oDNeifg0fGITJPMXLpOQkPwgz94p/W6GByqmztJBsE1+3OdfeDVLOTYiCh65iZj5s56sc2OWgiMHnkZ/IDSqVwOfPGJGE/r5mF1+PUAuqBVGwyvX6iff79Bhj/zD2l964RmZOmWyp/7Va9SU776fkqkc2uoWAOv28xMdZKIXq1ylqnpEdwJhPGdWAyFggYAFAhYIWMBlAT6k9GGMHb75ZRYwIDlzHp81wrv2IVAIcLEzpuV7mWaxMjLkxcf2+H7z4582SBQWVapXqQgGchwMIdjMmjddfgEPLMHcuzrj836+ZGcafBXxeUuP3K8BlNIjlvx7/iENL8djZ+2QCHhjRsMj18MB6+jnp5cTF/wuVUoXkoaZcuS6JWbUT4/cr7LUD4AaHKGMfxhAbk53+Tz6r4Bf8IIMem+GJAMULhYWIhXBXTp7+S54WcAXFp+QFimaT2Le+ZsuFOOxH4plTeh563cX1dln/X8GxcLjH8+Vlk0qys798XLylLMoGUDaIIACnZrfIA0qFZNbWlXV57ZbDMeil9NTZcmONyX1/EnE4/pBcb6gIuCO3YWJXn5JlC5hIWWlWwN+iYOBoqsZecroFsp9G2FNao8RRTD3VOoWCc4VChC7lMsT1yY2wjxZfE+bSP6i8OR8vfMDeOQOai2V0AbU41jjkIkFtXk9wmx2RPCc3hzWy4Vx3sp5sthkNqvdQr8RwUGVNx+jlcIB51QGwAKM7vGexbcsb5GMGJzx5HUUaSZYHSM2lZuVfspCnCe7Eai/BBlUF9qAer8ThWE5rhbYGJiLW25Uv5NHhbEgViFPGP18t9VoHJuzPA+97vrbgtJmmg4pMxTcxJhKXUf9IZN6WCbVD3lqYcrV8045rmZ/n77I0Q+JDLbInjZkTgd+/8cs4H9vX2/1K1YtIwMf6SFV60aox6a9/9nuPfAa7jEughQzbZUkxiVJsZJ8hmbDYl1nJAW0Ps2i60i5iiXl/PkLsmrhFpn+3SLZv8vPo9IpUDAoFpqVDZKuVQrpgooxe5Lkl62Qg8X++M/cne4tM+qd40gQKZAnu/StVVCGNC2OxSlFJqyPky9XJ+IZwXy+IT/SPtK2rPStX1zychYT5SZYvWRPony39oSUxMKFfeuHS5XiwapF73fPTUVZkIn6YypRx9or9ifKc7/ul4OnSV9o7j//8jFXMKgEWrVuLREREd6FrSCK1EXx4MhdACDXS62gPcJV61+oUAHp1au3etmqPlYV3R6LSlBu185dWEAtBgtDFpDu3burfiZh4JYWvARv1+kzpoO2IJ6nXSFr/UUA5HbhYmfwuvbxNoXQHHgHU2qF1V5qBZfQDLvFixWXlq1bSWhh0Au5A+xrjI8+Gn3dBbSjhYsWAXQ+6PSdLL2tjTfj1ezvTXU9e1nXn7lD8uUHv28UqBVKwgakkOCFx8axPz2dt27ZKstXuDlymTPzEBoaKlFRUVjMs4ipn6v+lM1/5wDMcuG3eqCjKJC/INoeXkio115N6M8JerG9e/fJHNAWZGafzLTbxc64fo95LjGr1/5KrRDDxc4OumRavb4Saf+cpFYA9UO1qvDIVds4aZx7iN7KR7HY2ZyrLnZ2dft7651Rv7nlMy+fb2pz5KlzZpH/pnMBIPdfYNhJP0yUN159WW86BXIdmbz0DPbhYYFQc/b//++ypUvkgfsGa0H5mciYrydKw0aN9Xg0aAU+B5jJvoY32819bpFnn4cNMgmc0enaKcpzU3fp2l3eGGEW9WJH2v3G9oiDHPx16tpNSC9wrUAg9zQ8cq3+eTHL/rBHrocjF8LY31yPR+4ogLhfwCPX6r9r8H3gyH34WsXOED/m88/ks08/9NS/CFabnBfzW4Z09gQ9m59/7gkd/LJ9Wf0ccxQKLSw39+4nffv/DV5I4TZLYBuwQMACAQsELGB6Sx87eIAWnOXzJwlco59zsTNy5DrUCprBeWk0HTV7XgTneaFH6IBX7YyVFVuPKi0DPSh8g1msiN64t3eoIeXhJUog10e/bwajwHmxPoXFqb6ZvU0egqdwLstB69YPoHbMLHrkFpS29UpDtAMkW5lKrbBTqoE3tpGlVqAG1EuBJuz7l9h5umg5EqD/K+gfloV+LoZGIHc4qR/cQK5H/xVZsTtWnvl6MXjxEySqWQXZczRRjhxJBICJlZQBhLeLrCwP3FRP6paz1Ar6dDMSrmV/1P+HFXvlqY/nSVcsdrZ+5zF8XpqsF5VS8mJA0rFZZeUIvqdDLZw3tbX1pxdFetpFWbf/K/Dp0ouJwF2alChcT7Ye/lkSUw5rnoJB4dKj0eewWy6AErAQxGS0mylyxl9XfZzIK/h0NjsH/5nKcaW/av3TdQGyQfDIVSA3vJCCIFfVzxcG/IFJRD2d1A5OIUJyEVSAbtjIf0Igs/Z/Dp5xlwHGk1PaPcnAQflZxFEWh1Fmy1KZQRXVMY3x9EuHl3NujzFZnssAXc9dTIMXdHZMqtBAzqjWuXYsYpb2p70w6MM6anL8dKo2Zd6TpTCBoHcGQU0Ee/3V0toGMJjNnksOn0zWzzg56M+FfqBkYYIwTJUdg0lQsKBeuSAjKI/j+YWYs1gokYGp3IH1ZnG4eFwu9XYzaekjmC9PLpeHojsXQBF82XcOi/jlgf48uEe0zVKQbbvqGogKwvv+GLzPL8IZAVZCeXNKKSzKBuOiuNn12pwHp2hW9uen2MEoB/P6BtbEOWv12i0TIjpL+/sKChz9BSzA5wRbA1uFT7AnsTXjX3PC3vO50LbuebavNG9fV3JzchR3oHP7ebsTZDl5LFEWz1knIfDGDS1aWD+aSDyZojQK9eGRW74KnmtQfir+tCyauVamjV8gyXgueQrl0p8P/UWTMsHStlIInuPZZAHA3FWHz0sCuG2V2kDvBqcWprieKoXDE7dNRIjcUjcM9042mbojUaZvPy0J552JEk9Ks9OnfhG5v0UZKQOvW36Wzn6Kj/8f1p2Qt+YfhJduHnmiXXlpUh4TbLx39aZxrMgNzpnnT7pcxD07f0eCPDt9nyR7+HG9Ct1FJRVBy1atpEIFALnkDEYk42lcArlcUCrxNOkH/YO9Ms55RygpINu0jZJSJUtqv2iutErUPopejzOmT5fWbdpIZXDq0nPUKb7OebEfOQRwbn7MAmfNGec54q8epXTHFClaRDp3hkduEDxy8UwyGpmJC5TSI3eDrF6Fxc7Q9zhF9ZVoT2KbA7avCs/NFuBUZeNi+Uy/ZxMxq2nH9FqeMWOGzwJZvoIzHrmleGLtSWwza/+edJ4d3/qzUvlg+3Zt4ZFb0nrkMrFaV3NxYmArPHJXgFqBXss+IRP9vBaVKlbCF9RtFfw0NaY8BnPEBkNOWS6QpucQ7e7P2Z44yb5u3Tq9BianKRX3PcFPf41ataQJFzujR65eA/P8tzkJ5NJb3EOtYPN7BPruKLUC+JurOR65tJe1DLdcxPboEQC5c61HrhHoZ2WXUL+Ya+h3ZaRq1e0+5zmJSF5/1vnPDgEg919g8YG33yKbNq7TmwDv/no1Df03DnA38OIy3Nith7z6xtvm4L/gd97cWfLEo8NMw0UjnQiv2xogsmYgB3BXeOXSO5QJ8ucPUXqDvHnzZqjZF6M/lVGffqTnaYrPx3wjTZo20+P4+DhdPM1matU6Sj4e+bk9zHIbBWqF0wkGyKX+eQuXStGif8wjt2G96pgN5mwUuzMAuWs2S2b10ATOzyiA2F8AzNZLi5/BQ/7xxc4oatbMafL0k496ROfBYGbV2q2e48x2fluyWN544yU5AY4fq5+dLjthtj+u3B0d3VH+dvsdykWcmYzAuYAFAhYIWCBgAa8FCOpw0ajPp26WB2+uJ0EKmBr4hv2rJ/BFzX3C6YQvAeD5YNI6aVu/jDSoXBTjOReYCiB15urDEgve1kEdqyG/AZI8MrFjQSX3OXbwXM/6FDxiv1UglUCpuzDMiL+0SwBy6ZGLlerrlUDxsFCTOxn0j5+/W6pgsbPGNxTBYM9VNh+FfgeOfvUIhv7h4A7OqJ8ew+dlLD1y+3CRCyhmmdz6weH7/TJ4dqzbL8vWH5Cb2lSVXxfv1IECNZJrr0vzKtKxYTnpRO5cDOA0qH5fc5sI169T/x9W7JMnCeRC9vpdJySWPIq4Trkh60bw7/4G3tw2DSNArYB3D7/685JevJwsv6y5GyAdBr8oe3Z+JQTb811Or7fWKZvUL9dfKpboAOCxuGJlWk38uJtEhvq7ivsP7V5P/fEOdgYg4iD1yG0jlcLzoyy4vm77u5UC4Nx2OEFenLhcTp0+r7RS9ODlAqqsQ7HQEGlQJVy6N64oNUrDswknPR6+bjkYdO+LTZYHP50vqannpWNkJXmmTxNNQU/czQdOyvDPF4D1ApXA95C0I5s9QQ4OdqBOdXLAXbhQPhk7rKMUK4j3R7030mXo6IWyaddxKVY0RD4f2kHCAPBkWim9Lq6CoVxnAYCOnr1BpgHcJ8UGX8L5mWjRsHxyV6da0qdZJXiumTamXrvIczTxvExctE1i1h+SuMRkTC4QgE3XtlmiWH556faW0rB8IVm8I05e+GaJVI8oJiPvixauq5MI/s67PpqLVeLP6UDbjLVRZ60s6glQ9tH+kZgEwGfQALJueXu6xMJjvH2jCvJc30ZI53c/wjtqEu6XTyavlj6gChnapbZPGnJinzhzUSYu3CHz1oH/GeUl8MtPPXPi/a9EkQLy3K2R0rRSUVm8PVZeGveb2u4SCkanDB2w47qSk7I4rvfXj3aRAkH0Mvfrl66n/blMH9j961rAeOSyU0GjcDa2tnroc86bjm2yc/+W0vOOaCmExScJtmknYDOzl8V8xI5Ne2XP1oNSvFRRyZWXk3sAbeMS8bXGZWnUuqZSM7AMbLNHj8TJ30fOlHXLQbGAvi8z/TlzpEvF0FzSsFQ+0CzkkMOnL8n642flyOnLOsHjX4c8uJHLF8ourcvnlxolguVEEjyE952RDccuyiXcM9qn20xO9RqVDZFnO0QgfT5JhutufPIlLFqZC57AuWTcqqPguj0s5QrnlSfbl5dmFQqZ+86nvzKCVDzOn0zFc37lCfly5TF85UOVTIzg6PPs4DgYwGcrALkR5SPwHOKXDkiH8R8nBuPiTsIjd76cTkrSPsGCmR55PjJ5YELZsmWla5eumETDwp7450kP2YS/tsArtER4uBQLL6afuWsuFBGXRT2Bf5z0I76E4SJiLAwj8B8Fu5p+9cgFtYJy5Dp4AhcXpX5ScSiQC89Rs9CVV641DcugZ52ocJQvMrIZvFHDTP/rMiHMo2nZjs6eOyvLli6T/fv3az9POZ7gKreec2Q7mjwbm96t35wDjzAW6ysDe+aGR+mJEyfwBXEinnksgRM8MuGRazlyQa3Aetr6W/vTDuqRi8XO1GPXlZfSMtMfFlZYWrRsKeFw6tJ3S6Sz9dcS+MnQc/yBvag/J56XsXGxMmXKFL1+xt5OJr+8bv3kyG3cuKkCrKZgRjLTUD/XBKK3+IGDB1SXifX7RWLbbhTIbe545MI2fF9A0/DkzY7+hHjULFArXAS1gglOAV1y/ODbDNfQpwSufHreEefJ5Dl2aXPO0dZ/dggAuf8Ci7du3kiSzqDDhCztTHEduW9uCK+CypVvuCaXrDf1f37v16k/ywvPPWnqgjtn0k+/YiauiqdgD9xzpywDX66dXXv9jXeka7funnjusFHf2LmdHD16mAf66cCMOQsxaWheGJOTk6VlZAPetfowaNCwqXz51XgfGZkdtIVHLqkVSNxN/XPgxVqsWPHMkl7zXMO6oFa4wlWQWcRs1+WRS1oF9Uh29N/5B6kVVixfKvcNudNT/zx5gmT5qo0e+2RV+PP4LOLvE76ViRPHyamT8drHZtb+qtesJaR9iIpuh/ppq8xKZOB8wAIBCwQs8NezAN+rtG/nM8b0gXzX8nSHnnjDNTr6l43wqgWQC08in4BMKRcuYSCKFbX94vRFGTy0Czcfl817YmUYqBlsYFwqKBs+/mmd9AagWKUMBnQACX304xWXq1Xnw8s/HoUmuLrrU/B4/QZA6dA+4Mjls9OT2SRNJ7XC7B1SntQK9VzUCoyGvHQAQ+Pm7cRiZ/DIrVoUx+TrM3k9Dw+7k4l+63H7UBb66TFsF0Nze2WqBuqHt+t74B7+HR64J+AhmRdeIKs3HtKXfU4GFwNQVr1CUbmxcSXpCbArWw6vd6ZTSisK9oFAT+FNLOs/mUDup/OkZSNSK8RhQJkKPDibtGtaWfYdT5SdO0/I7eAmfu22SNTUt/4cMKWlX5Q1e7+Ad+sxiCfoqI0G+3jDoE3wQ8rCdAxyCwSVAM1CBSkRCk7fPPCiYf7L5k2IA2kWz1NE5lVRV29/kOwkNHViHv+gKfzrj2NyO5Na4U0sdlY53EWtQAFWLNJp+0f552w8Ive+PUNBvzIlC0vxsGBNdvxkqpzEXyoWjQvKn0d6ta0mz/ZrCvoHAI2wiY9+2Hz0vB0y4qslWtdi4QVk7oh+4PzFtcOAdf3eeLkX4OZlAKLIinO4f1IIHF8BvVZOCQnOC3mQiLFZIXizffdUNyleIAjH6bIX3tTdn/8Rn1Wf03ehkQAau9QvLenkfvavv4p26oa4Cxjs3fPJXFm0fK/kQx2qViymnrMnMYmy/+ApuReTDcO61IInOMuJEqD9TQV/8hsTl0ns8TP4xDePlC5ZEPQf+TX+xKlkOQHA+mMAzVHVw2Ta+uMy7L3ZUq1Kcfn15d5CZ+E43J+dn5kkiYmp6lGonoeomhkPGPDpKbS7fpEV5DIGyE2H4r0tPkVygTdzzBM3Sqvq4Q6wzIaC/wBqR83dLiO+XCQDejWQ126JpOuR2h8jYZm27qC8MX6ZHD+RDH7FXFKqeEEJByDL9nn85BkAB2fk00c6o7zFZPqG4zL0/Rl6rxUuhOvM9gwb08uLdS+Kev796RulEMAnQynCRoNwve3PpA78/sUtYJ+dtppsHrjr9Nees4e+Z7NJeNkiMuSp3lKzfiXJAc99gipszOwjeTtfwhol61dsl5PHk6QoOHEZLmNi4tSJBOXIjIyuhy8O8+v9xEWvuKbJhmXbZcb3S2Xnpn3qkaqZHMVu/XkxsVEhNIeUxcJll+BhuyvhgsQlX1HKBJsOzvJSumAOqVE0rxRA37Qv4bxsi7+ECTJCT7wVTN+uB85P2UK55ZmOEdKmcmF42meTDeC0nbE9XjpUDZPmAG3HLj8qHyw6ImXBhf9Eh/LSPKKg9mUEybTu2FgD4OkBb1SRzUdS5NVZB2TjsRRz/zENk2WiPx+oFVq2biMREeX16wHtHFAhjq3pkRsTA2qFJH5dYmvp7HkPXTEmWalSpaUrvGMZwb5L+1qNQt+PC0XaBu0zuc++03TsSIHT6FN+mvKTJJwix7xWUc9fS39YGKgVunZGvwuPXBhB338c/VyUi0DumtVr1bPUEagbo8NXk1VMr+JG+Ho4vES4A4yyQJDNPs/JQj2pZ1OVd3b/gf2uYtoEzGM0Zmb/rPQzLb1Ra9euI3Xr1cXCcHnx3Dkgy5cuVaoLq5+SbelDQvKBWgEeueHwhiZYiQi3/TkJuWXLFlkGagXDoWvzWgmmnFagPVutWjWJahOFds9ZgYz1t+nV6NQJpdb+9Ldmmbdv34FkGdu/0WE1efXXAuZAj1x6U+vzHTY0dTb6WZaFaJsHwJHrk9tz4Ow4G8OR20KqVq2KCQZMVlpVTvuj9/ExUCvMJrXCJQC50OcRpWm9R7rnPfRN5znv7HiOKe/668/74M8OuBdhjUD4pyzQplVjSUo8bRor+302AJ9AE8PVHQTUP06Z4RPz//ng++/Gy4g3XzV3YfY0+XX6fCkLMnEb5s6eKU88PhxVY+cLT5WGjWQs6BfcYd3a1cIFvcytQM/V++WBocjjhCt4WDeoW80xWTapXqOGTPz+Zxud5VY5ckGtoAH6Sa3whz1ysdjZFV3sjDdrmqxcs+U6PHIB5IJaweofPBiLnf0BagXfBeWM/g2bd+sDxwi/+u8ldFyzZ8+QCd9+I7t27/CbcrN506VpZHN5/c33JCwszJ4MbAMWCFggYIGABawF8Jg+c+6CjAbg+FCvepIXL+PqOWQe33gOpsl+ACcHATK1rl0SufB6x5GoE+jZdwHehx8BsL0RHn/VyxJQwwgRAO/8dUfkd1AJ3Nu9DnPZLD7bWSv3S9sGZfApNT0FoVTf5LkLDloAYOTIHQ6A2FIX6MDK6sfL8ReztkkFfFbfDoCXv8cpy0AgtxoG1I2qwCOXHpuZBk9lffQnQL9SJ2SqHx654L8dO3Ozli8XBs4ZAoCpVyatkX0nkqQGwOTv5m7B5PcFmBdPXNSvVhVjz9uiq8FbsgLKDxt46g9pmZjMv/7fL98jT38yX6JA0fB/7F0HYFVF1j6hBEJC7z2hhN4JIFWlKr0o2EHXsipg2XV17RU7uqKADRt2pHcIVekQek8IndADBAIh+b/vzJ377nspiLvyr+4bwrtlZs6ZOXfu3DvfPfPNXoBZ23cmybUtq6Js52QtKC8Ybu7WQF66GaBYoAck4oBLSsLRaZJweL6EpJs6mAEIrpiusEEJvOZIiwFFOgDR3JSDE/ycHJavpFQo2lRKF6mPafTFwBdoaBOywN0pKJuQlf2RNMf6wyM3JU0GDp8qrw68WqIB5mM0n418nEZbmbt+n9z92lSpGlVCJr/QF9yOTI480EMv23GLt8ink+LkLDzUO7WuIaOHdMQ7Hspm2xtSc0DZ+6WJsh0L1oUXyAfg/JS8M7QLOIQrSQhWDaeHKAFmIxk2woDroQ9jFWAd1LsxFrZrhlXZQb0AsSxtYQCoxAkw8pZRMzfKa58tkiiUj1Qc3drXlPfubud33fyuP7LRckCE5EdyJQPILVeuiIxCeerjw4m1x7rdx6QsvH9L0vOXlcU1HL88QZ74IBbTTNOkB4Dre7s2kloAcu0tyI8u2/Yfk8qlCkkY3oMnr94rg9+aLnUA5E54tg8oFjLkMLxjr3vye3B6npWP/tFNGlcDtyZd6pzrhq5BCgIozY8KErBp/chXkgQgl4O+6Oql5acnwTkJmgaTHplwv4wGkPsKQPLbezaWF25ujjaIeJR3yso98gjqx8Weul5TQ4b0bIJrXhR2pLctkgBc2YZp6pVKhGNWQYhMW7NXHnxjmlSvWkK+eKy7UlXo9E9cS15OFrFYhJ1JRyvyDLaXc/8hRzD8uS3gfdb51dRpLrbZaJw95ySkR2H/e7tI534tpRAWLTNp2GuinaERpqEtr1u+TbZuSJCCuD9D8QzklO+jh05KkeKFpD4+xkUULADakLw4jw8aaOgnj50CmLtF5k1dJtvXJer9azoBSA/QT31kSiL3Lb/PJaeCxgBewAo0IS4fgNgiYaBR4b18hnE2hjmRgTcWbw1zJJHF80nfBqVkQJMyUhSLqjF69pZjMmrhXrmjRVnp3bC0fLR4r7y7YC+eCaHqkdu2alFv9+lIMnrYt54CD8yPcYfk/cX7sLgpKWls8Ndvz9KDlR65kVUi0S3QixPFRD9DWycByPXnyM3KJMjgaDF7IZhZGw5vyuZSA9QJnAJv7IhY9/lntLNszMPAa5EXH9g2bNooK5YuB/eqh+7CJNFfnzZ70pyhR25XeOSGFQjXZyolawyUcOGuNavjZPlKUCsQ4MwqWMF2izT8CBsDPCImJkY/EjCbJ9qVwjZNr+VlS5bInr37ACSjz86UFjk919/NbHesYGxz472qStUqwCJKKvDI9srnFPliZ82cKTt27rS5/LQUhEfutXC2KluWs3yApyCWz0Wzg2cn+nHjkZsFR65Hv9tocI5WrAM8pR14lPmhxCbzFEB3qYaPXaPVAFhMe+ZMinw19ivsURhSMWFWwQp2tlly5CKfTcbZz+qRuysRZ41QE2dT+NJSXWjefNKyNagVyJGLdwoG5mJqhhDcuwf2HVCPXC52Zk7iN6C8PukmiVdLTvo13WXUn9f7SocgkPsfsPgdt94o67CiI1uWbWBO94z2j5PoXXmTXN+1h8sN+x9Q+7uL+PTj0fLeu2+5dZo5Z6Ef9yrJ6Ttc0xovr5iKiIqz85w0dbZUqFjJLduzTz0hkyb+qPXnycnTZkvFipXdeO40aVgbnbR5cEVFVZHxk2b4xWd1QI/cYw6Qy5twVuxvp1bw6qeuX8ORS4/cUQ6QS/133f3bOHJXrlgmf7nzVrQOfaXBg7SgLPplFYtx2YGg+ReffSoLF8bqw4MN0tv++HAZ8/k3ftfnspUEMwQtELRA0AJ/KAvYpzIK7e66O9pXqqcGB1MgDR0Jjtwh4HpVagUiHU4gUJJw4JR8h+nMj2I6tOH7s7E20UVZtP6ArE84In91QNtUDFKH/7BaerauKjWx2JguuuQriE6VS8K07jGgLvj7TaAmsOiKR/QxeCYaDloCuSyTr1yaDM/Pj+mRC6/IDvDIVSDUzY+6Ahz7Ys5WqVmxODxyS2FA6ZNhATHXIu6OKwBgaE76DZBLj9wh/cDhq2icLy+NnoGX91exiFwsaBV6Ahh8G1O9QzBIY+DApU/7OjJrWby89Jd20gNgdgi9JbMNWRQQ9f+eHrkjZkuTeuXlFADEkkUxMMR7/7K4BNgDU3UxOL+5a3156ZZW+q5ibWjrjyLKoeTlMnPdMxicIiPe3Wglq43vdOY5bbe+Aup7PhIzPm/uMHjrRgIsrIVBfIwUCa8soXkKoQjw8MY4SZ2YXKmQj3an7Q/i9KpahT7xAXsBCdAuk8+mqUfuK4PaSjQ8ci1waTJ60mOXHsWx6/cqkFslsiTAyN4SAS80UyvE62ApXeZu2C+PjJgjybj2rzzQQW5qVRVtl17qEAIQdwu85/rAa7Zy+aLSpWkVGf7VUunZoZa8e087VMRcWzMaRaVZBPzc+36szFy4TR68qZk82h10AXny6XRTepG5+pG254s/ybYdh+Up1GfY2J+lAMo345X+hl5BjaQ/pnreX9hi6EcLZOLsDTIY1AKP4noD/UEKk17rBl1s/rT7geMp0gN1OAouztt7NJbnb26hALWlXXBFsyEhHwHWSSt3y0Nvz5TatcrI+Kd7wyPXALldIec4vM3Hv9RP6lbANSAfLt//edGpH0pRPOUkvmrIFzoALRwRJtt3JMlQfFx4iPagfWkreNCPnrlJhn2yAB65AHL7N4coTCGFV3Gv58bJYXxQuqNXY3kWnroh+Ejjd79zIElFLC+u0zR47z7w5nSpGV1apsKDmG+a5PI09oa3MNLmwgcJqlUruTs4kWW4ZIIscwVP/rEtwD6K7cNefW5tMOe9v74YtjemrVKrgtz1WF+pXqeSzgRAAzWJVBB4vk+ekS3oqw/tO4IPouflLOiEDmMmRUThAlIUYG4BfGwoXbaYREEOj/nVJzXlnCTuPCBzxy+TFQs2QAYWuIQ8X9lsj23LY7a2Hv5nPUcBCexhfgBqTUCncF/rikqnQO5qxhEInrPtuHywaJ/c2bys9GxQQkYu2isjFuyXCsXyyCNXV5ZWAHJDkY6cngSTWUYtHe4/8m5vAO3D67N3ybLEZO0xPJXIZHfqDHOA3KioKENzoM90Usjk0inxseDIPXGCM4WN/T21c+V5z9n98uXLS+frumBqvenDTTlNrLGD94w5fxGg74SJE+UoaBVMGivt0vYv7gK5mC2A/opBYROoyY0+dDU8clcuX66UNVa23fq00J7mLH+JRTRo0FCaxeADGPAXmFcD+3z2w3zakDRJ0+I4NTUVNkuSdWvXgornmAGjnTzMaPUFbo1U0FxgAfcy8AKuU6e2lER98oflB+gI3AfVoX5+0J81a5bEx8drFivH5ie1wrXt20s5UivABrb+jGcxdLGzDRtcjtzA/ObY+2skR1evAbC/FcB9fAREyKr+md4/kI6e1zOmTZdEXZDs0vX3aq4PjtyYZniPxcdcW39zbYx+etrPj50LjtxELVOWP0agRuUNdRY7g3dxOvKa1swEJvDdYf8+UCvAI5eObZ6sSHDp9mfl+G39hbgy7Wm7tXnMsflVG9uIK7QNArn/AUN/9tnH8u7br+Em4YXMLmTIm8NHSIcOnbNL8F93/r1335ZPPh6pPQkf4vMXL5fCheHd4AlvvPaKjP3qM/NiiPrfdfd9MnjII5rizJnTAHrbwKsDHGW4/Ro1jgGQ+LUnt9lt06qpnCI1BcxXqlRZIWB8qXBtu6uUWoE3Km/s2f8GkNu0EagV0i6TWgEg7miAuVa/cuQONvW+VNm98XPnzJRHHx6MU3y5xvSe8pVl8vQ53iSXvb9rV4J8/dUXMv6n792vkXoRYatGjZuo17Sltrhs4cEMQQsELRC0wJ/FAs6LvVYHb50ExEZNjNNFxfLB80cBNr77a4J02X04Rd76drkMgIfgVbVA5eMMdnzmwID0zAV5B165t3WspYuaLQWn5rLNB+Dl29jB14w0o5Ov6ekybuFOWbP9kDx/Z2u8tHviEUsAmR6vSl1wY1MAR4j3TwIR4MidZqgVOjSEdysAIb8kAO++mL0Vi50ByPUsdgbhkOWX0lcVZ+9S+vniehweu59M5WJnKB/K765MbmXg+friD6uwiFSy1K1cSt77bqnG8NmdP39e6dC8qkxduEXeHtxZejStpOW3BdEi8sAWkyaz+zYR6v8dptI/PmKu1KhWSprVKi+J8OZatHKXAU4hhJynt3SnR25LA3Ixr6f+rAeHdxv3fCunzx2CWTj4wTmviRTM48AMBWAECqK/BMa4g8CBWLrQs8eAugXzl8YiWzESEUruYpyF3IuY4st/ueDppLI0Z9Y/qp9Rts5GrZuY1+cUeCIHvj1dFzurXpogB9qumyJgB6D3HHjk3guP3Ci0h4kA97jSeyA/akZaqjz9zQr5Ep65dWqWkYnPwfuUID31A2j8ZPYmefHDhXIH2vUt19SSro9/i9Wv88usYQOkGCgN/OShErTvfR/MkZkLtsn9A5rLYz0bopywsbf9oZ1uw8eSnvBuLVOqiPzwdA+5DRQQWwF2vv/odXId2wZoQbKqHOVT1IOjYmXy3M3wZG0EALSphMCjJ8sAO7wzda2889USqVG9lExC/cyiYg7A5GTysz/qPWn5LhkKILcOeITpkZsbA/Ujp1NBrfCDnATFyA/P95EGkeRndMBsP+VYxA0fFJoDyI0ABcW93RrJsx/NV6qJcdBfA17E2qcAMB4Fj1wFcgHYvjCgBc5nyFvg7x7x9RKJBig74ZneuG60RcCVpq1xjmfJVTwNnL/0yK0Jz9/JKBunK7v208oF5PcrL2TgemsKmyyg/QUkDx7+SS3AZ6G2NTYIBNMcTP8XgJ4GWIApMyQU/fyA+66Tjr1bYho9FwZzQBan/bJLPYcPqamYBcBFmDaujpdd2/ZKidJFJQzpzwK0TQEXd/ValSS6fiQWiApDX5sBLtk02Zd4UH6evVZWLtwg+0Grc4He8G4w+t1DZ8fR7juddTKN5zO5DLhvm4MeYUDj0lKrTLjSJcWBCoGLGEaXDpNZm4/Kd6uT5E545LZAutHwyP1+zREpUyiP9K5fUqqXDJeGFSKkDGYDUBWpTQxnaojSKo2DN+7IRfsl6TSmhgQEt2i0lWP/cAVy20nlqEjYAQCXc59ybEdQkgtKnThxApLc3H5Ss6s/vUgbN24kTZo0xbj4AuTiOUW1yK39SsD1zw3P6SWY8r9u3XrlP/VTogc563c5cnk9OV1BA7cG9F4Nj9yVKwyQezntj+Boy1atJLJyJLL5ns8UjyOAuQbOpR7ajB9YT55IRh9+UpYuXeKYGZ7fJ8GXjmeFlgz2z4Nna6FChYxVcTIfKC6aN8fzPaIgnn8F1WuUMx5srWlndrmzZs12gVyWwWt/5cjtcC34h8vp+4OxtpFA+3MW1noAuT/Dc9h8aGV+I8WUC7+6oyfdn/woGz2T69UjxoEPfk4IrL+e1i8gRio/NowZ85mQwpHB1uXX2J8euTGgVrCLnbGefMe1JaZH7ly0zd0AclkON7hK3DO6kxccw63BkVsTQC4XQNWZQYgxJeW7JrilQS+5aNFit/1RqhUXqJ9CGc9PMHzfs5JMH2akpqaeU49kpmWwsn5N/fkecqVDEMj9D1ic7t6DsODZ+nVxaFS8gXHZ9cr7mlPHzl3l9Tff+Q9ou3IiXhv2onz7zZfa6nnDcRGufPn8X4p3bN8m/fp20ykdLFmpMqVl+qwF2jFOmjBOnn36CZxFbtxtz734ivTq3S9TBTp1aAMPgyTYDKv4ovNdvGR1pjSBJ9pf3VKOHiOpurHx7Lm/3SM3BtQKnNpD/ZS2fNV68DL51zNQ/ygsdjZq1AhX/1/AQ/ugA2AHps3pmPQM6tlLcjPor9+gkXz+1Xc5ZfnVcSQAf+Kxh7EQ32q1v2mWIfKPJ56SATff9qvlBBMGLRC0QNACfy4L2Gezp1Z4ATuJgeToCYYjNz+BXL6B24D4xEOnZQQ8S0uA05OgpQI/7Fi94gCszYTX3r6kZLkDCyu98yMXQKssjaqB1sa4Y0KizZAhRzD1/61vVoFLLZc8dftVCuSad0ECU3yRwKIv8Ir8jB6vWGzMUhfwaWVeUpEAAy5d7KwcPXIrGjBIc5ofemFysbOaFYtJM3DpzRISAABAAElEQVTkmnIY2Z5k7m5W+hVIzlI/PHJPknphgwy9kR65mQEscn6+M3mdbMYiWxFYVGk+PHNPAPSiq0zVqJJSqkiELFmdIMMf7iI9m1aUjFz0yPXV31cw7DnFDqw/Fzt7/L3Zcm2r6rB1KRk+dommZXJaitNPSa3wMrhKs6s/nVHPXcC01I0vYtr/SVwL8jmymM71wtaOpTmAcIpixgB65JSZ7xIcI+h1BnhHj04MGiimcFgpKVO0gZQp0gCeu9EA1iI0LXE/53K7g0h7/SlJg202OHDrD0XJKc5iZ3e2BUcuOCY58s4uAPSes26f3AOAtCpA9YnPAxBUDlxfHpYzA+nW7DomNz8/Xqcz//QCgEZM4ddRKRL0HTZJ4kBZ8dlTPaVNzXLS7bmfZNO2A/LW0OukdzO0QfIc20CBCPfAw3fWoi1yPzxMH+vVyA+wZzzbySdzNsuLHy2UW3o0kFcGNJZ3ZmyV4V/+LH0615O3B7WBt5BpX279NSN+WPyL5+UrfBR5etRcKQw+2Jfuagfe5SjIxQDQ8UrS5LAZgeZuz47HlOC98ji4he/rWBOr7pkym+Jmbn8Z+CAxZfUeGQKO3No1DbUCfZmP4EPL9U/+KCeSU2TiyzdI7XLhsJPxgmK5KI/UCBzkEXy66qEv4fUFUPjFfvL6T8tleuxWadMiSr54tCuSo2YADkbNBr3Ep4tkYJ8m8ixmAFwA3UevFybI5m375dHbW8v9nWtDhfOe6mkXrJ8bcN9PQ3kfAJBLTt9pAO0Jwmtyty9CautB7WTMrv4mo0nkZ39XYXDnz2qBTH2Rr7vw7/9oAKfNO7vabLjfoEVNufPRnlIO/U4u3Mfqz0o52pnyJuETDTzX+DC1YPpKBXXLgg4oH7jjuejZ3viDyFtSajWqCv7rML2f2FYvgnf7BKgWtm9KlCWz4mTH5t1y/HCynIccBrZ3E1SZ/67V76TypMCzjJQLeQDC5pfu9UpKs0qFJBy81uvBYbt8d7Is2H5coksWQHwBWYyF0XbDw79jjWL6eFm04wSOz0sYSLSLgVYlqniYDG5XURpXLIgulFrYLxBKypBdR87J23N3y2x49fJDjy2vPg9wYI9Nwc0vOWXbtm0jUVFVtP5qdHxUIt1PEhYRnzvXALne+mgaK81G6NYemBR16tSVtle3AzAG+6l+lgBpdOPs45DlI2g+c9oM2XfgAGvEVCYpk5ldq9H/iAmRpkRJcOR26QpwP8z1uuV5Nom8Sq2wRpYtB7WCdaulUAZV5OwyvZ7w11+4cGGArM0VzHULZsE7R7+ed8bf+r6Ha3I25azqJ4C6auUq9XAm5ys9j0tjobfGcIgyIDyfEbkkfyg/TGDWD/pWi/9oH0obQA8X5Jo1mx65CTjBkwge/REFCoIj91pw+oJvn17JrI/mQzrs82Pvhg0blc/XXTCN+Z2A140s68/omjVqSKtWrZWqRMuUQ/1ZMoo9cviITJ0+DfccgFyVTUkBIRv99Mht1tzhyOU1YzorGAd0mqO3uLvYmcbbRL7k1Mb2xcXirmoJaoVatdX+2tlQKLM4gvlud/482iq9n504r/29+l1Q2ark1rn+LCYB6L179krs/Hme9k9dAUH1m3Ne+weB3AA7/ZEOuWjX66++JJMnj0c7Q0cMXi02OHbYtw+8W/56/+BMIOh/e/2ee+afMmH8j24x16zbihvL03qdmFtvvkE2EsTWQW+GvP/Bx9KqdVu5845bZPXq5UgF/jhMNZgz7xd8RXX4kVypIj26dZLdibv0DFevXrlmsyc2690+Pa8Hd9oOvT+Z4vsfJ0l0DbyIX2Y4ffqUtOZia04IwxcsUitcKowEkPvhyBGufgVyh16+R+7QB++VBQvmueruuOMuefhv/3CP/90dTjW4oW8PSdy1E23SvCS1bNVO3h/18b8rOpg/aIGgBYIW+K+3gHmHdN8k7btf5nLjuZ0MIHfUpDUytK8D0nqed/R8JLXC1KU7MfXzorRpUEGa07uVCJxHPA+Sz6TJuwBw61UDx+f+ZMhrqB83Vak3LQCbqSt2yzZwd/L0kL6NXQ5cXwHBkQuwVzlyAR5bjlxfPPYI5M7YIlHg9lSPXIJIjh7dAJT7YvY29chtGl0SA4PMYKufPL+DS+s/BlD2EwDND8NjOI8FEQP0T1y+W76M3YDVotMw2x2D4c37VEvrmCgFveN3HZV3HwHHKoDcEAVy/QqR8wHq/8Xi7aDFWCU3tKslS7YckBVrEgF08T0MHjF4wc+AF+zN3erDuxHT0bMAm60CDhgTDs+SxVvfc7xjdGiAaFRIX/4VatMBA6vI8+a0eTfS9z89Y+KYidMr8YKkaTUPypQbnrlhoYXAqVtHqpVuD+7WphjEoayXc2moAvqTz5yXge/MkNe42Bk9cvku5rW/PWBq2Cp24wG5+9XJUgV8xfTIJThhKkd5TkB7PwjO114AaA8DFBmNRbk61IO3N+CXdXuOS/9nf8IgPEKmv3SjhOfCYn4zNyvg2rlNtIx+sCPSwR7402JAFnfutR65N7WQvwOoJZeuG3D/cdx3w7CJEgeP4S+f6yUtq5WUTQdOS5+nfsA7ZF6Z9doAKckF0Tz3peZ36sr9c/gof8fwGXA82IXFxPJI6yaRctPVNaRdvUqSj9eBFBd4N98Djtpez4yT5FPnZOwzvSSmKrxoSW2QUwBQPHnVHnDkzpC68FIe/4zhyE3ChwxSKxw7flpu7FhXKpQsgkEgBvWoP+tEaoib2tQChUVuADUiLcGRewZevFNeuQEgv0ifZ8fJaZTjVdjtxpaRMFsucORulFc+XiS394Zn8YAYOXbmolzzt7HwSrwgXz/XW5pVxQcZ21g89XeLz3NyEZy6u2UIFjsrUaKQ3NKpDqrO68ILw3EKPqSAGqNb0yikxblgCFogGwtw7GdaiOn/vMl4nt6aepNru3P2nUROc4OjTn658Z4ucm1PLKBIr1x2Ct6PpUyPe/N40klZMG2VFEWbLYGPR6T+OHLgqBzB+fox1aVy9fL6DEHzhQT0v9hy0nUauEDJq7ttw27ZvHqn7N4JD9f9J+Q0vCovkBTXBlsge+zZkvEnAl625QrnkyrF80uDCgWlWeVCCtby2bZo50kZNjtB9p+4ICkAkCPQd5LtKPk8KEqwLRgagj4I/ZCH05XqapUOl6e7VJYYcOfT45H3Ht8p6EM0aX2SfLB4nyRiITYamfXBHwIOnD17xHOss8uRGxWFPh2c7VDOGIKGhw4dlnnz5joeucgBMbSVGzKdcGNUZcXyFQAsdtC1YjjDxD9AC4RRBL13t27bJnNnz/5V19+V49FvqRVYH9WFyrOPYnFJrcDFzpaDWoFxtIatv+46P2olymQuraezjzMR8JK9qkUziYqqalIzno9iVgu6+PQ2ck00zxlvXXOcVf31XnAyUVwIOnlrfy0Cx9q8iDigfNJhzZzp8cj11J9a1CMX1AplSa0Aqhxbf8Yx0GN4Azxyl/xCjlzK1EqaSPxqbbOpf24Ak12v7yIVKlQCiIrGdon6o/nIxPETscDnISvZT8+l7M/FzmJAacF3PLZv1p9rIRB/YEgD8B87H4udJezS40w/SEbTmRqG6GKHLVu2BJBrOXJ97Y95tTpMj3tKWw33A+zv1X+p+lN5KD7oTpk6VRK0jKYk1GVqQC2+c/a87f+Ci53RIn/wsCshQTZuXI9VY/dL5cqRUqdufdycfPn944XH/jYEBN0z9ObICw/V5as2ZFmJH3/4Vl5+4Rlt3Gzo7Tt0kaGP/E16dMXLPG8q/OvWrZe8NOyNLPP379dTtm0FeMu06ESWYbGxQM/fwIx3DQRIvGqF3ll8QL3+xjvSqQtW27zMsGHDern1JvKGIUBO2QoVZNqM2EtKsUAuM1L/X+6+fI/clDNnpMO1rSUFK2da/f8a+ZG0adPukvovJ8G82Dny8ND73SzFihdDR2qmtrongztBCwQtELTA/5IF2HHry69TaQwUkuH1M3J8nAwF1ys9ct0RkL54p0s8gNw58CatG1lCVm5Jkgf7NNQk7gdOyOSLK4eVk36Ol9lYmOi2zrV8gK/HvnzJJXD8/k9rpFPTyrIYXpIP9IPHLXXpA8FJjHRHAfqMoccr4zlqRNFt2XUXnowfT98slZUjt4Kf96FKIbUCOHJrAbiLiXYWOwusvz1Wgd6CgtoB+j+B/oey1I+BN4Bm9ciF3Tj10GtWo/+ibN53Uga8NAHPywzp1LyajJu9XgcoN8DTcvzcjRhkpKtHbnd4FAcCfP4CUcDA+sPjdUX8YVm1/aBsw6JyXDhrB7b582GBKdAGFMgXKvkABsQAfOsO4Fhdpmx9bVXtMWQTfDt8aq0cPrlJzqQeAQMAPDU5EOF1QTomJW8dPXW1KDhtmgiOtfIcUPM6+b/0s53wuhePqCaJR5ZKfNIi5tRFUioWayRNq90n4XnKkxnDF2y53DPQqEpZGBYH1AoAxwcNnybDBtIjF4vs5QBU0+s1dv1+cOROBrVCSUy3N9QKWjktM4RqPdN1ym9PALbxWNBsFBbx6ly/PFRnyAiA9m999rPcqvQFTYAn5paEI2fl+se+wRTqUJnx6o1StmgBCOKIGYF1wP97P5gLagV45IIq4O89wAnrpT3AR43Vu4/LgKd/korgkp72Yh8JVeqJPNLn5UmyBuDu8Ic7wWO7EuqH66F2dkxhtKgOejSdxH38xo/LZeL8raDtOovrl0tqgwrh0X7N5Jo6ZZE6BLY/JX0AUnOgPu5ZcHeWKYiL6vsAYkVq2R1d9PidtGq3DFUgt5z8BAA4DwZ+R8Dn2Q1g85GjZwDggloDIA6vPy8TLo/kj8grc9++RSqWiFCPu5YPfSWnT5+VCQDBq5fKL29P2SgjvlkKnsUi8uPTvaR84bwyes4WALmgroDn8gs3NwN9Q7q0eehznSIb+9atkIXyOjpMS6AyXh2CCE7pcV9MBbXC4Lem6YmLF1AYXgsHyWDZmsdUlh+e6I5zyMSM2rac/NwwvStQTzhprBJP2uDun9YC7jOOl51NghtnP6tKa1NiWwoINUCLMOjR3hJVg2Cs8VpX2Uir37rQJhO375M1SzdL2YqldPGzU+CePrDnsBQuGgGv3hpSpAi8WgncALykCi2Gtms8eXHvpaEvOZeSKvsTj8rOTbtlDzx5T+Ejy+kzZ4WyDmPxwhTQATFwjcFKRfNL8QJ5dMHBEuF5pSxAXNIg0Nu2CD7C5MVKaaQkuYD76YtlB+TlmbtxPrecwf1EcJf/UwAUhwPETcPHuAvoU8IBBp86B/5bp1y1QcfwFIDcZpUB5EJWBgA7pk04kiJvztkt87efEBAZmHtLS5bNj2NzUiu0addWIiOjlDvUZiTofSjpkMyfN0+OYxH2rIP/heMRg/d6dunSWapUqarAG2ca08qaDvvsN9i/5QnNK5s3b5HYuXM1v/cnu+tv0vj028XOCoQVwFsTBOPPKALfL/pjArn0yHUBMierbnxivKp136ufQGnr1q2ByVRGHMqvFXUVWXVu+3NPcIeXJJv6U4x2j6qRNmIwz3zt/3GKIOwBeCv//PPPoADgLGIG/4JzsbP217aXMuUB5PLLHqNty4YMLuhFj1wFcml8nmMKfzHM5AZbf+pv2LAhOIMbABQNRXlZbxfJ1vRWnb3/JkycoAvmucK8O47O7PQbagWuIZFXQWdvVu6TriM2dr6QAtIG1Y+DrOrDMluPXHLkEmi17e/X2N/q8G1hvEvUPxTvi1OnTnGAXF9O3btE/fl+e6VDkFrhSlv8D6Rv8AN3y6IFC/Qdjl+1sluEi16tHa9tBS5c82DMCy+L3n1ukB9++Nrt5D785AvwprTIsvYDb79J4tasdOJCZO78X6R4cQw2cwiPPTpUZs+erp07XwLuu3+I3PvXB3PIkXXUtKmT5J+P/x2R7NwEXDIN5cuvf9D9nH642NnoUe+5+u+6B4udDX44pyyZ4ibC2/lZeD2bLjldwevYBUuz9FrOlPkyTpA/psM1WOAFebSLwU7s/CVSrBim+gZD0AJBCwQtELQAOkfDkTtywmp4xjaVsEAvRcQTyJ25YpfcdX1d+de41dLeUiZg8KQv9PaNFPZMwjTLceADvbNrPXzhx6CTb9beAHlTlibIEXjzcSG0T6ask6H0uKVnTUBaeuR+Nm29LsLmXUzMeMZALoDaj6ZuMh65nsXObLyhVgCQi2mqMTX5bAVInSnw6UCgEVBQgP5jCtSuR/kIJDvgHFKbtCLHAGR9MgUcuf0Rj4GDDVYWwcMpAJSGvj0LU/xCpHPLaJm/KkG9NprXrSgzF2O2DzINf6izdG8MINpOGbeCstla+bx2q+KPyPuTV2NBmVzSqDq8JRcBxMNg/iym156Fi9Q5eDI+fGsrGdytLgAAL1JqhfvXn84rqWlH4H36Jbh9V0nqBSykQ3cV/Df24YCQ3juwGQpvrz/HfMoliKctvWc4K4uD+dzMi4QcFIbliZDz6efkbGoylLPmfP/A4D9/CWkV/ZCULoR2YDAOW7gst1p/6EnGNP2BAOtehUeud7Ez1z6e3KRMiF13ANQKkzHltIRMfq4fPINtm/NefywGdixFej8/DgPQM/Lx493k6tpl5GJIXkzxHycbtx6Ul+5rL+3qVMAq7xfBVZkuD34wW3aAz/ZlLo6GNp0Br2PaSssBG9zz/lxQK2yVB/oDyO3VAM3Qdx0yAJK+Om6NjPphhXRpGy3P3tJKvWvDgLSMmLxGxk6Ok+5YTO29e65FbWAztbmvrVr7a1UBpHDAt2nPCZm8fKf8BJ1JWJwtX1iovHzv1dIXdAu7jsHb+JkfMbDMkO+w4Fvt8uA9dOgPAtu/az71yN0LaoXpyhs8HqArMB5JOnVeridHLqgVnritlURjUUFSrtnrzynCTaqWViqWNBS01VB45IIL9KcX+uJ6FZTTFzKkN0Dl7VjgrVen2jJ8YEv5cO42ALkLQK2ARdj6x7hALseys968WSLBuWlAW7YfX/tzy8pzuO+mr9krD6BtVCxfTJ5F2XSxRLRDNkeWr0ShAuCtLuZk815/r6Ss97NqX1mnDJ79o1sg0z3BZoe+Tje+H3OMKD5CeE/a4CSXUHjWX9utmfT7S2cpUryg9qmMMx6M2MPfrm37ZNUvm+F1ml9Ccf+fwIyAg/uOKfhbsWoZeIqGSmncYxGgV8gFWhD2v/qDe579r/oB4hweCygiqBqwmn0KPugk4/6M37JHpn+9SBLAv8vylQb37cAW5aR1lUJSCB/+ioVzpgQ6X8piN6LPY8oX9Nnp8vnSA/LRz3uVImHVnlMAgcOwoGUeWbErWWIqFwTNTZocxYc1AreLdpzEx2HjCVwHx092jpRmUVj4Uu+/DDl48ryMXXkI/w/I8RSTztrLu8XdqvXwniO1QpvWbUBNVEWpe6wXIj1ySa0wb16sH5CrJqIAZ8d3fdwYr3ipHh0tLVtcpQt30VDmUnLL0gAKw3P2zOkzmO7/s+xMiDf211g1VbbXP1B/iRIl5brrr5PwAobz2BaC+rjg2pq4NbJi+QrQLgTYx9YD6dzrn4P+IqBZaNmylVSKrIR+EdJxfU37NLblrzGOKYEeOad8FvLVn/UguOx7/vMZigxOHj73ObNiPygOF8NGxwDiMiqw/jwRHhEuHdqDIxdOf9YDWMU4sgj8kyP3l19+1j5bS3gZ9SdXbvdu3aQ4xvxk8Oefvo44BTK14rtKbjy/d0DPL3AwSzGG0CJnbn9uPRDvtT89ckmtwI80ynlMO6kMJgSQi3fV2Dmxkrh7l2t/kwLxWQQCua3gkUuO3Iv4QGPbH/XnZH9t36inpjMbowbPvezqby4O6Bygkx65dMxkyOr+y67+fCZe6RAEcq+0xf9A+u6842ZZs3qF3jjsbOfM+znb0j/9z8dAKzFBGzzvFv4zD1aRcuXLg28lFp0ce57M4b57BspSkKXb22XK9LlSvkLFzAk9Z8Z+9Zm88drLmoc3VKWKlWX8pBk6FcOT7JK79993F75yLXI7lDvuGARqg8cvmU85cke+5+q/6y4s8nYZ1Apn0Un2v6EHKCV2ux0qeWsff+LpS+q+3ATJIG9v2ypGr00G30ywF7sgCORerh2D6YMWCFrgD2wBPpL4XGJPaB9FemjOsWbJZ1LNYmcALPPRs5QvfXzAMGBUuBM0CbMA5P4VINQvG/fL6m1H5MHeAKT48uYKNcmp6hTAmoLgx1MZOLb6uXcO0zLf+HqF3AJuzhJYmftjArV9GikvnKpTkfiBfsORi/i+BFLpKawpjFz8krvzE1IrlC0s7RtV4CiLKpx02NIjF4ud1axUTBc7c6kVNI03IdI6wVTJp3/MdAC52eg/ejIFi7FtBG9wEx/1g1csBmFb4JHbG8DZOfC5tmleRXbBK6oQpteS8zdu037YOpe8M6Sjs9gZPUdQfA6MrP1ZLh4yZFH/b3+Jlyffj8Xq5qFyDbxuueBVLqwyjpG+5uNg6P1Hu0jHeuV9Hr8qPkCH0WDeCVAIDuSPnNoi+4+vkL1HV8nJlAPw+MIUWBSGwB8HP/QC5QDa2tz7Ms965Q4JBSh5EoCu4dAj0KDF4oBe64KsOhq6CE/wQtK5wQsAFcCfy6ZzyfqD2xnt9q53ZsiwQaBWgEcuCuWWxamOHmv7w2Bo7ob9AHKnSBSA/UlYAIveY05j9yVHug2gULjh+Qm4piITwOdatUQB2XzgjPR99gflsSR3JatNLyIO7M8DtOD+1VdVlU9xLTWSFeTFxKD3bgC9sxduN4udEcglhYZeY3AtYnDdAxQDWwAE58VHFHrAKVAIuRzcngdYXaRIuMwYdqOUwoJBxnCu8Zxjt/im/vB640eMpNMX5dGP5svPK+OlZKlCoGjoD3qUNHjR/oiV1k/Lh493N7QRpCRxQlbtTzlyQa0w5G3DkTvxmb4oZ4YkgVqk29PjMJX5rEwadoPUKA1vZABM9triQI9pfzpctXz4SwyUU2X8CzdI9bLwrEXfErspSf4KL2m2t68BLG+AN+GzI+fK7X2ayPP4wHMiNUOueWQsPIzPyci/Xy8dG6Id2w8SprC26GbLZo32NhUcuVzsrBYWSJsKPmSMhvWe0MvC10HoYzsODFnVX9s3E6rZs75vAuUEj/8cFrDjt0ygBtsCmwIC43jgHOo5++PNVxDPu0F/Bz1I23pKsWDScwo2ugnc62fRn61dvk0O7TsipwHA0oOWXVq5SiXh8c+Fz85K9doVpV6zGvg4A55oIraq26PfFsIpH/UTCNq6PlG+GjFFNq/ZqUWrVDSv/KNTlHSpVQL9tHZTnvuWtXFKjhsiDX3YF0sPyqjFe6V++XBZC67c8uiLisKbd9WeZGlSsTB49tPkBO5tLm62NDFZTqWybCJ1QK3wT3jkNo/EjAlIPYeOYGLcYflwyX7ZdRzPEz4LrO2cMmtG/niObaoCAD7btm0nUVWilMbFWB+xMGISPHJj584DD73PI9fmc2U6O9oPcD8L/X379gV9Tkn0w6gDOwS1hSklgcqdOzHraM5sGkkDdfDAmt6c9cVlFVOSHLnXdwV1TgFcRjw/oMe2NZdaAYudcZYDQ6Z6BNgmJ/1h4OHl4l9RVarAY5T892hUHkCXNfPqpz6tterwr78TwwJh18TxHcDUMQPPQtB8HD0q88C1SurNTOWmcATan2sDtb+2g5QrWwbvFqBW8D04VD+pODasXw+AFYudoQ362fFX1J/ezp06dpJSZUEFhqKa0nIHpeKrAnb1IzWu88RJk0CrcNAkMkV06mgOMtUjQH+9enXhtBeDd4a8kEvByKcbrFMA/IE8w1zsLHHXLhWYU/tjAgVyW7dSrl962/v0QyiFq3yz7xen71MmiVe/ScNsyOOpP8/Y688Z4VOVWiGBRXB02F3T/s1R5jiXw9hN8PvvBIHc39/Gf1gNN93YC9MmNupNWKFiRZkCMDa7sHrVSrlz4E2I5o1lbhCzCy+M+x6Uvz4wNLusOu1//lzDscOb+vsfJ+NrYI1s0zNi757d0u36jlAFXXiR5g35xFPPyo39b8kxnzdy1crlcteg25CXj2p0jVA+5vOvpVHjpt5kWe5zgbJRH4xw9d/1l/ux2Nmv88hl5/bCc0/KhJ9+hFZUGMfkBp4MADsnGg4CsltBQZGdZ3OWBcXJhQtiZciD92kdeX0iCkbIwp9X+T0ssssbPB+0QNACQQv8L1iA/fJpeG+O0sXOmgBQ40s+ngx8Pug2XXYdPCUzViTIvd0bwMvnInhwV0uvttWkJqaC60gThuJLNl8JTeDgA3ICAgcsC9bul40Aax7oWV+OwqNVOXCxqBE9cr2Bg6hjWEyJi409dCOAUo5oEVAso4XPW7z8fwQgNbJMEenQuJwP4EFZNBX0fTl3i3rkNrXUCirl0j/Ufxz6P81WP8sHIHnaOl0Ajh5/vvo7+lG+2I374DG7Rlav2yNlweVbAyAiQc6NOw/B4/OUWu1dLHbWvXFFf09Nx/6BJQ2s/3dLdsgTmLofHh4q17eqId/PXI8prLwevIZ47sFrahyBM9BP6OglUGA2x7z+MJ/KoZfs6XMH4Z17EqlzyfHTOzFw3yPnL5xRM+eCtyrbirYXpAiB7XIBxC0L2oQl294FlcZRpy0xub3OtBHl45y+DqQDqIwGjcHrGAzlc9ufJvL82PpnYELqqbMXZSCoFV4dCCC3LD1LgbxqcOzvySfwyJ2zbr/c+xqA3MhSMgl8qwVAP5HJJvA+HQ4v8Xe+WqK0BJPhPZon44KMmLFJ3vriZ6kIj7i6WKguTcFpM4A9AxBj2bpEKYgBM/lfy8NbjYCmVg5uMPfh+sxYsNUsdtYTQC4pKxhg4HWJxwAaj8N9l1ea1qugoApNRK9R2nPV5oNy4vgpGfZAR+nfMgrvawCRmVeBYN3jEVR57z/b/tLkAADQruo1e1a+fa6PxFQpIb2HTYXH125QRDSUF29ugaIqcq5y7I+9//U4HRy5oEtRIDe6jEx8pjfaWDqA/gty3ZPfY4Xzs/I9FoVrBE9n0x9ktj8Ho1zs7Ax4jSe8xPYIIFc/BlyUhz9ZJBNmbpDWLapIn5bV5JHhs1C2BvISOIXT4EXf7+UJusDczd0aycugWzAUE/46/OqPaz119V4D5ILPexK8r/HdBMFnL1vP7LZ+9fcksu3vMkR5cgd3/2gWUKCHN7JtOgRBeLfx2PyYKukxdrHVoaBTUXta80NM/WbVpfegTkKqhXzOhySCgwxsW2fPnMNHizMSv3Wf7NyYKMXAO10c/N8XAAQl7TsqEYUKSqv29SUCH3fwvQZFQCb86eOWWwSWz/4S7CXtydb1u2TsiKmyJS4esSFSoUheebxjZelcu4T7bNXMTgPXDYrFLRetnLj+iIxctE+96zkLgc8YemWmAoAOxUdWPC3QZ4XgAyVmdOBjLZ89BIBrlykg97YG+IyFEIlJbj10Rl6dvVuWJeADnyrUojo2c6zlt/EcIGmBsHBp2waLnVWNxGJn+DTIaITceP4mgSN37rxYSQa1gmMKa3a9LjxppDkyTVY9acwIuh88mzt17oh+HlQ2iDdyTEa2hTOnU2TShAn4+H2KxndTuIlxyl4SindTODtmg8Xk4CnbuXMnKVqsGEBUGEYVIRb7eWDEVatWy8oV9MhlhNFPedT5W9pfvvz5pGiRotIsJgYLYhaFHbloHvTy4euUTXf0HNRApaXJ8eln+fifkfiP682vEGfPnsXib6ngY06TJcuWgsbjhJyC1zKDV7StBtsfZUaEhysncdlyoFZg4+B5j37SVbkeudTJcBn1J71CmdKlpGOnzsp7rH06RageyjMA9patW2T50mV4n8F0JF8hnVI6NeCGIRv99erDIzcGi53hZYnvP6aOrJF5MpGnN9YBcm39jUD8QrZtf1Z/HtBr8FrVq1+fSvWfsQ9t5LM/LweD8Yo2d755KzERVr9JpRJM2dSekOO5/lzsfuoUUCskJthimLT4VWNQSDb1p22vdAgCuVfa4n8gfT2xCFliYqLeLFWrVZVxE6bnWPpe3TuB92SX3rB8tPHByq520pTZUrFSpWzzPvGPR2X6tMlu/JgvvpVGjRq7x9nt3Dqgr2zYuF6jeasWL1Fcvhj7o5QrVz67LO558tLefddtshHTFfTGxL1XpkxZmQp+XH4FvFRQagWAufaW/cvdoFb4FUDu7t2J8twzT8rqlctoIu0MqP/eewl2D8lR7bBXnpcfvv9W3njzXXT6nXJMayPP4cFyC+y0EwvDmZABIvKr5KNPv7BJgtugBYIWCFrgT20Bvv6xozevdNlUFS9gJ1POq0fuYCw6VkCnV9ocyI+/HeqRmyD39cDiZRh+xQKM3Qz+0AcABOmLYHaiA/SfBYfncCyG1rs1QGB48Rw7nSafweOVejkNmy+oBK9sMB65GxDfRKkDvBXRmmEKteXI7QhqArii2qy6TQeg8+WcbVK7UnH1yM0E2jmp9R2UagP0H4NXFIFcegSTusBfPzlyDRA95AaUP4vnZzpAwQ9nbZY1AG1jl8brYLNfxzoYAIl8M3Od0Y6KvD20k/HIhaeht/5qfCjVuuqPU2AWFf9DUP/vl8TL41hMq1BEmPTvUFc+/GmFeomyOhwglixZSIb/tb00jy6ng2+fBN9edvX36idowMC0IbnT5cTpeDmcvBHTZNfJgRObADScwcAdAyFcP11YisbCnw4WnXbAzOSj46BF240q5gFfCqgNYF/03VK9RB8H69SEWdcfdSNH7p3Dp8srA9tIdFnfRwUVpvJMfr208EqLhUcuOXKrgCN3IkDNcAfIdeuflgruxnPS/8WJWME6WV746zVyG+gOzmfklp6gANiy/ZC8/VAn6dWssoLulMtAL3N6pu5MOCKvDe6AhbuqalvUuqMIXOxs1oLt8sBNzeRvACgViEQ+0iq8PmGtjPx2qXRsW0M+vP9axPE9zJGM6/vEV0vlawDLbZtHypd/6+pcAKdNULkboIijOlsonCcf5dnzGdLxiW/lAD7GfPVMT7mqWlH5dN5Oeenj+VKocJh8+3RvqVEmAry9AJdhiKzaH9vxFAC5Q+GRW0cXO+utHLmH0f67YbGz4ydS5EcA3g0qF0e9zbVksdz+B3KB/UgrALmnUs7JxBdvkGr4sKDAO4Cg/cjf5/nx+LBxWjq3qi7TAHrf1sMsdsYKvYc+4u0vf4Fncph8+WQPqVuhMNoR7hW37gE7qPdULHb2wJvTpCY8cifjWiv1STYZ3OufTf21FelPgJ7g4Z/eAuZ+YMNhA/AEnDKLM5nzJoWeRFLzzDXt3+YxKbgQZctrG0ifuzpI+cqllWbHfS6h/dEL8STuh9WLN8rxY8maJgQfhc6fTZWkg0elROmi0qRNHQkrQI9cyrZ3GQ7QuWYAYDP9r4khwEKOzS340PT1iMmyeW2C5qtQNFT+0SFSutQuruClnoQI9/6nbAeRJMRGGpXtSSmm26ZaBNaIwQJkPGPGv4B4EXkRfXTh/Hklqng+KQBwcv/JVPl8xX75evkhLIrG8pr83l9jJfOrCjSNc4yE+eGZTN7TqCpV8OEsQp91mh+64uMTAST+ggUUzforWdnflekT6VWv0REFC4G+oTVA83ApVhTT8lEG9mrkej2ZfBL0hvDGRf7fcv2tfnoQV61SVZo0aSKFAerSYLTZhfMX4Ml6WjZv2iSbtmzEtaMBsijsb9RPLvcSxUooDQA9VgsVKqTXjx65vCCm5UI4jx1nMT2r8aYo2kZQ2Aug7kg+lSxxcXGyb+8e2AnA/nlQTebQ/t2qQEVY/jDQPrSUqlXxvIQ8Pi+tfoLIqRfOYXZ0nKxdtx74rgv7oxBOOaDHXmNjITWKn/58aC+dOnaE1y947iHfvT+QlJ7Ee/fulRkzZoBqiCCutbSR5pbVt6NpbELv9a8Pj9xmza7Ce0tuvWaUQDiXgXU5cfykLFy4QA4cOkAzW0Ua7/0xms1vRMFwad2qDXCkys4bkpMPG4rghxRf/bHHlyvnmnn1c1/fDZja9g9GBWNM4PXEIvHTpk7DWldc8A0a3DTujk2tcd76B4Fcn2mCe/8FFugE3tukw4e1DdeuW1fGfvNTjqUa88loeffdt9Gp21tK0DnHyCefjc0x3wvPPSXjxn3n3IwiI0d/AnLrNjnmYaTxqL0F5WPHhxO4xwoXKSLDXn1LWuKmzy7Ex++URx96QBJ2xevzmfdpOh7Ub775nnTs3CW7bH7nfdQKVBsid2Kxs8FDHvFL4z1g5/jdN1/Ke/96W86dS2VRtT/h+0GLq1rL+6M+xnu/78Xfm5f79MS9pX8ffJUERwzeJm4feJcCx/xylF04iWk1zzz1D1mAFSK1lI6N3h/9KR4arbPLFjwftEDQAkEL/Pks4PR/tmJ8SpmXZb6qmUFfMqgQRk1cI0OwqFd+Aqp4qfOFDInff1JmLIdHbo8G6jGYDJqAET/FyYBra0iVchgI4IVYczi6+FxyRbjnLsrKrUlKzTC4d2O83JrFkj4HUMrFzPIQKPUGCKHHLuOH9GtkvIasUEdBBhaQ+HjGZokEtUJHcuSCm5QFcfUD0PliFjxyATA1rVESZaLnUED9Tcm9ms0+hJADlx7BQ7PRfxSeiJ8CZCLHrwK9bl2d+gOIexneyweOnZJlm/Zh9fHTcgfA79NY7O2n2Zj1w+Km55LhBHJjKuIl3PHUzFwaT6UQ6ak/gdwnRoFaISyPtG9WVSbHYgFV9Q5GTfHMrFujnNzaobbc2LqGSv3V9Q8sg2tUoz8D3jhpGGQS/zuTehQ0GJtAwxAHcHcrVjU/qYMXmoMrYdOTSbMzq2N/bS949kfkKyGHTm7FoP88YkRKFawqXRq+hfzwPPVrhoi1JygMgR8gCOQOsxy50ON3/ZmISdkmcC10sTNQK1QFkDvz5RvwApQKPQT/kQhlWQvv2CfHLJD1Gw9K4/oVZCwWOiNDyIqdSXLzCxPhQZRPpr/aH1y+WHme3r+O7HS857w6bqWMBs/tNfAoHfNQF1NUlheeRvcQyF24TR4Y0FweBZCbSz1yM+QsAOC+L0yQzdsOyZsPdZS+zaNQDo93LMDnxbhnBr4yHtc3n0x7dYBUUG9f1pOVcuqGnRR41ecDWJIHPqzKYIhojChlyY5jMmjYJMWKZr5+s1Qoll9OwJO5z3PjJWH3EYmuVlpGD8ECP6W4SBsCB8fMy0E1y0I98MidtIJcz6RWKCMTAP7mBRCRRG9fLHbGRf+mvNxPoiFDgWiUSy+V+UGdcqt3Hhc7OwWPw0kAculBnQGba1+E+/g7bcdz9IPIeSygdBu8/18YcBXaci45AS/e3s//hEVYjmAhopIyCuWNBjUDqT20YtATgntduYkhMwN2m75mjzwAaoU6WOxtynM9cc5M3UUOveO1iiiXz4ublc8hBLR/U8Ec0gej/hQWMKAVqsJ7Lbug7Y89268IaHjkur3h7s5ydfcYKVIUfLn8h1uasyP5FDyw96isXLhBwdpCWOiMH7hScI8dgEduvRh8BK0fhedlHqOPDVklQL9z32n3iOerHuPcRdwnPiA3XutSsUioPNapslxXqyQeFxDCQZlTDwJy6uHH81op/fGvHE7xrEnCGvhOKLDLrCyA/oHPHFQLU9cflvdBz3Dg5AUjy1FLORCggcXQYz2nQkyce9LoLFWqtJCXNH9YfrXbhXPnZMXKleDHPW4EZfdLPVZWDvp53ekt27pVK6WmIJXQ/PnzsFjjabWrn3jHblasX1zgQYD+qMgoqVGjhgL4XDwzGd6sy1asFDojGeNCqjdPoDwe/wb9vGLkzW3UoKHSGpSG52oezAohjmGuv5FrKsuamULQLgcPHoRNMCPj8BFZDvoHti8v/sEiZRu8dcF+YYDmTeF5SqqJQgC02RZJ/3MKAPHO+HilVjgPgNG9ZlkJvkT9iwAfIWDMxd+KFS+uz400eN8eOnxIDgG0XAHP58tpf5mKAP1VIiMlGtcxDzxyuQ5PGJ7XbDMnT4AvGnVZD4oIdRAMqL/b3nkewT3WgxB8SCiKDxfwwI8oCI93L5iNDM5l0X4D1822P73vKYiVspeO8hDcQ+xYp0Oe5+zoXXBgXBe31pVzOe1Pn8UUdAVD0CP3Chr7j6aqVYvGmP6FaRO4CUg3QNqBnAIX1ercoS06NnOT8YH2/IuvSY9efXLKBq7bV+Trrz4zaXBTvfnOe/A47ZxjHhv59JOPyaRJE/DQR0Z0IrxxOT2nb78B+NLWQurUra8euidOHFfv2/Xr1sgXn43BFAgz3YFykAUrWraVESM/tmIvuXU9clVnhrRv30E6d4GXCAPOpZw5rUTZiYkJ+Dq6U/bja1capgSxd9KvxE5n1aRpM3n7nfe14zaZs/59ChzEU1FP2x8xFTvJnr37Qu/1UglfqgoUwJQd2J5ev0uX/CyjP/gXOJI4BVSzqW3agyfnreEj9FzwJ2iBoAWCFvifswA7fKf/9as7Hh6nAMyOnLQWnq8NMcXbLNRk0/AFLeFgsi52dk/3hsarEyDP5F92yRFMAR10HTxMdfhpc2S95XTMf41bJVc3qiRNqmMKNgpzFF4+9MglB20eM/fZkxlALwavn03FYmI3YhGsQKCXKQHO0SOXQG4HeuRyOrs34APgl3PIkQuP3OiSCih5o3PeB5AM/Z9C/8PZ6FePXXD8Esj1LobmygWH77Cf1sB28VIViy7F/rJdbuoKj0w8K7+ZsRYWMBdk+NDO8MitDNDK36NY5WR33RiJ+iuQi6n7YaRWaFldxs3CbBsAuXzAc3GTblfXgu4iMrQrvKcBcl12yEm/I4x4Gt9B6D0UkvscBnbk0g0BpcJeOXxyIwbx+xGHwR6KlTu38fwkWJhbQqVwgQpYsO1zgL8paEWgZAB42K3xW1IkrBrxP/OiYswUUHSAAw6Q+wqoFaLLwSOXCrIJBP1jwe9896tTpCyoOJ6+raVZ3Afpk8DxOg/UF3OXbpdUgOx165STkQ92BOgZjkqly8totx/9sFI6tashHz3QPrMdcR2W7Dgqt780Hl5GoTLppX5SuSS8XBWdyVCP3JlYAPCBm5rL3+nFTh49gI2rEo7KAPDjFikcLjMB0hbHAkSK6Dh1oAfRmXMXpeszP+D95pi8CM/qW9tUR/7M7eThj+bLQfDe9oMHcWRpMyBes/OwjJq0Sg4dSpZeHerIO3e3M/JxX6yMPyr3vzMT05GTAViES492NaVljbJSokh+LOKGBYmOnZFlW/bJHdfWlZplw2XKmn2gVpgJYLS0jH8WHq54pzuM+0OB3ONn5d6+TSWyFAabbC9s12wQ+KuIaeFXAUzl4motH/7K4cjtp0CuucBIzrS4dre8MVV+wWKA3L8Nfc3z/ZvDHKgryhuH+t8zfIYcPpAshYuHS/c2NaVN7bJSHKD6BUyxPoSPKovW75F7r28g1cDLOQ3UCoOxOFsZcCcP7tPUAaucO06LliEtapaVSsUjMl9Px/66QVrnNvWeDe7/j1iAfTV7FTYDNgSO7wicsM1qb+M0dY22P04GZ2PPulueL1m+uPS7q6M0aV0bjjjoK9DZafeMyGOHT0rcsi1y9BAWKgzNi49lueXokWQ5npQsjVvVlhoNoqRwsQjlWdfGyfZMoQjOxpTXuQfT0NdsXbtLvh45DRy5cORBunKgVniiYxSoFYrDu561Qt0c8IeQENNo0/dr/z4lessaLU5CarfByY28pAY4BWBu8Y7jMmLhPtlx+Bz6CB/oxBwmtdVoZfi2vpj/nP1ZLRv+1/XzcxpxgzAssmc8K81F11+za02FNppLflmyRIFm2o0Xj23BLzgXzNn4RfEg8DyPS5cuCyC0ugKhnDm8adNmLNKXrHl96f+961+2bFmpXbs23kUu4sPnOVm2dKlHvk+LnvT8+GJ+nf76oEMoDsCYNB3x8cBCEvDxxBN88sxJcxx41pfBF/Pr9FsD+/L5ZHEv8Lw5Djzry+OLyV6/aTe+PFdiLwjkXgkr/0F1NK5fw+nMRJpf1UpGfTjmkjVJAGh5AQMF25irYMpEXrqq5BBGwIv3449G4iUStwk6whdeelV69MwZ/LXiLpw/L4MfvFeBS/O0ZQwfvoR2sYW8fOiUz53FNAcbfHejpq1Xr5GM/niMAqE2yaW2BHLJk6ui2HvrCw1y8USAfvti4cp09N90y23yyKOPwz4ezxM3kf9OYuIu+cugW+VwUpLqsFXw6ufUkLOoJzl6vPW3+kuVLi2ff/ldjjy8/lqDR0ELBC0QtMAf2wLonU23jH7Z7tka8TnFASoDwSJ62I6aFIdFxxo7K1cjzvbvyB+/nxy58XIfvOTU6RFxx0+fV6/c2zrVAkct+C4Z4Qk+rdhD+tU7jkjs6kRdGIwpOd3s6Klz8HglkAsglECuqxMJUK6jmLr9GbgzGa+rzvO0PmdYPiYBkDsNQC64Zzs2djxynTKofngwfDFnMzhyS0pMTQC5DuDsV3/K48OC5gjQrxy92epH+eixOxXlA4dvIJBL/YJ3gtcnrJZPJsfplPHEAycwHTRUTp5OlTIYiM8FsBsCgHo4PAx7NK0IEzoekMzrLQuPnRBY/++x2NkTWBwqLCxUel9dU76fs0E5EbU+8Jrt3KaalC9eSJ68sRkksJIU7bn+2dYfNXDaiGZyfrz6HXHeaFNsnLkIHbnxbnMmNQkelQmYVrta9h9ZK0fP7IJGgLp6LchxCJ9d+7BGPsZdXetRqVysI/BOU16vAqufHxiSsRDYnW9PMx65APO9bVCvv2Z09gAGzozbK/cBLKRpOXilLtYx/QJ8WLFAXCQWxesFnuFBHetKwVAMWgCYpsBrtutT4+ANelheH9pRbrgqCucJRkO4LR4EpgKo7vTE9/iQfUSeuecaubN9Db2epDe46705MgceufcNiJEncI/R6zYE5Xnq62Xy+fg10qtTbfkX8jCQP1kDC0n7I90/vvhFvp4YJ61aRMk3WPBLAWIqV/3QDSDzJlBGrF67D8XKgJcaVs5G/vPwvM2TL0Sub1tLXr69jRQMgwcq3xERF4J7Y8PeE/LK90tlWdweSQPYwnsyb748+DAOy6DelPH+412laz144a7eLw/DI7dGdCmZ8jw4Z/GSmYT23+Xx7+AFl2K8Y8mZyJdPxzYoOqYoR8rXf+sGQAcz1e4fo0DupGH9AQ4DeEdd9Xri+tNOG7HI3E2gtUiGvFvgufzyzS3hZG9AawLfm/adkGHfLZXlAN1T0Wfx3jHlBT8nuRug992/dZGe+KgzcfU+GfrWDNgTdQGI7BTJmBa/6aCceO3hDnJT66q49pjhRVtamzOVd5/HTrDtzx4Ht39uC9jnpLeW2lS8J9z9wBjPsWfXJA+RMhWKS5f+raXd9U2lEMFcNFLqu4h781jSCdkKOoTk46cxjjsv+3ZjDARQNBrcutF1I6UcZhVwmry3YTswi7kFVZ/p47jQEjlyv36fi50lqPoK8Mj9R8fK0qUOOHL12Q3lvEmcfoU5eQuwDzJbxpj7SPtOe39gax+fNoVOuXb6gWTMFFi884SMXLxXNh04a1RoCRyDZLKLRprb0exm+s0mC9IFxniOPbt+GjKd94vNpJsnssmSRYwnpWfXCHVOZDrvF2sOAn6zyYJUgTGeY8+un4ZM5/1iAzRfKi5QmOfYs+snJdN5v9ig/iwskI3JkDIwxnPs2fWzcKbzfrFZaM+shYn4TnGlQxDIvdIW/4PoO4evNFc1rWe+uKLM11zbXoa/C7D1dwgffzRK3gflgD4rIf/xJ5+V/gNu+dWaSDD+ztuvyXffjkUePsL5HMYLuu6ZfQozD1VueWRC1+495B//fFYKFsQA/DKCj1rBarF6ctbPlwESjt91z18xjaTWZWgU9ex9+om/4wvdBtNZsKJuLXPWT8/kt+GJWxo8wMEQtEDQAkEL/E9awNP3O48HnxnwAkZqhdH0yAXIlD8v3CDRX9tAoDeeHLkrd8k93errFEDz0EqXH+fDgxGDxFva10QefyDX5tct9I8AYNWwWilpXQ99MdNCL4Hcz6YBCL0hM7UCXwyPA/D8FIuJ0WNXOXTt09I+NOEJ+dG0TRIFb8wOpFYI4MjNAJL0FTxya2CBqmagVgDyg/9+Jcv2wOrXxcyy0U+P3E8cj+FAIJeCM+CR+yYAuBHfLJcu7aKlarmi8vH4VTpLpWVTrLoNMHLpqkR599EuLkdulgWCLcw1cSruqf93v+yUf46cB6+tXNIGMhevTMBHTS42Q8qlMKlfrYyULxEhL9/SEvb59fX3K0d2+jWRLYxfDvcAzUeBQV66XHkuStyuMXLkNABsB1R3E5oXGJT7Irxru0nFYu3Q1pzYLPUbj9yBAHJfvfNqiYbnpXFpcyX6dlhEFOQgvDZn4GPCQXBPGmoEA2hXKFlQossXlZrwmo7Ii8S6+JcpEOkPpizbScdc6RoTJRHgfNRG5LYjp/4o45JtByXhwHHIKiZNq2OlbNYR53/ZckB2wbuufmRJqQuwWMuJbPM37JED8KKNgSdsNVANaHr8egPvv13wml2+9aCEFwiVjg0r6eJC5Fg0AYLwdxwr3i/ZekBWbz8o+yGT8VGli0ibuuWleXXcc7wQvO9sNmYGYJSBNrF6x0FZCR7nLfB6JUVDGOpYFUBrPZS3Ce7ZCADqe4+fk8Ub90rJwgWkfYPK2hy5qNGM1QlyFgsgaiGMybCP90Hsp8NolUoVklY1wU+Is5OX71Q6jg4NK0ohcnxmCumyEDzGe4+cxseXotKoCm0IQfb6437OwD0eB6qLZbD1tr1H4LF8QQoA0KIXcn3QLsSAKiIiX27Zd+ysLNy4B1fAgMVGFd9TDbhFkVfVKiuRuDdcz+BM5XFOWP2B/U926YPn/zQW0PsMbcVt2p6aec959z1Jsti1KU1LpGftLQ92lRbtGyqVAj+m0OOXa5bwGXQBU8CPHjwum1bvlKIlCkqtRlUlNF8ouhDK0btOtz6peqgtVfcA/qbhK8o2ALljRwDIjUvQXOTIfbxDpPHIdfsSjXKAWSvRyDP3IfoQtQTiMKD0peAecWZ+oGMwkG8qPq5MXntYPvxln8QfTXXKZHOZ+rNf0GBP22Mr3TmfKRrpvOe8+66ILHdsyqB+C8yrmaxZXJs5J/w3bix3vFm8+36JMh3YlEH7/5nsHwRyMzX04In/LwucTUmRNq1iMPAAXxs+M3YBbcCrbwz/XYrz1Zdj5M3XX4FsDoAz5MmnnpMb+t982brWrY2Tb8Z+IbFzZsEzg1wyfOtgZ+nraHmUBwP01m2uUbC4BTyNf0ugN+5o/KcKX+AD3QxY+GWWBOpFwC1UpEhhiY6uhUXGmksMpm2Q0+jfCfNi5wK0/grk5yuwcjrq6QZ//SxcrTp15aabb5fuPXrBFMYWbvLgTtACQQsELfAnt4D3o96lqnoyJVVGY9Glwf0MkOvXZ6I/3XngpMxaASAXi51x1r4GDNoOYkr1R1PXyb3dGkipwgBm6E3IZwMHoxzUse8FmLMu4ZhMW7oTFAUxEgrPW55nvHLgztiIxcSwWBjzWtlUAL2M/wzUBYOxmBhXxg4MnC7/yczNEoWp8u0blYN+eO+pfm7wXFCP3G0AhYoBLHOA3EAh9tjJZw+pXzlys9WP8p2ER/GMDfJQP5/HsFc/PXLfAJA7Ctypd/ZuhAXCzsuPszZi+iC9rjKkA6gQCOQN6lRP+jSLhPchQcLMIbBoNgXr/8MyeOS+H6sySaMwY/E2OQtwi+WPBKVEOSx2VrZouLwxCPzwylVgcwdss1BC8JJvJ4D71Ls2IAdV8FL7B0dOVu0PTpXgR1wi2w9ORx5cT+anVybagrEbhzZpUrV0e3DBtgWYYYRnUTSkTwdH7gW5893p8urAq6U6Fs/ytT+K43tBQOGQh4umeIeQhr/XAShg/DsJSwAAQABJREFUH7+279SMHwRY2RAFeH3VDay/8sRRPrxITZkd/TjH8mbgQ4LrcQsxpiwsK0oUCLL61Gg65tc0nmvop1/rRjtCGoAZDqxUu8rlvRVgCz/5qJ9jAi0NkqpsSoBXstYF8lkGleNQmGSgDYeEoG7MiwzulHM//bjOvLeZhHZECHG4rPXA/jgXmZ63nOKttmLZEfyvP47curL9sLBMhDzQY+zI+uM6sAGrFZjAJOPWvf56vY2OACVM5gZ//e7p4M7/gAX8+wPep2hnpjm5tXfbk3sm8w5vP5sPu9rcTKoQqVy9jHS96Wpp0CIaY6eCugCa6ROQEk344L7Dsjv+gJSrVFoqVilt8rplYEq0Yb3/HMFUgMANverT8bF1y7oE+foDf2qFxztysTNw5CK76/CjOa1wSLBy9Tw0sUi2InqOzwjMasC9xvuffSA/66RgYdMViafkrdjdsjXpLOyWff2NNZAAf2ok3TrC/Ta/j/2D+p0eLmj/YPvjvf0b7j9+xLnSIeiRe6UtHtT3u1sgNTVV9u7ZLfv27cF2rxxKOqhE2VzxsHyFisonGwaQ9Y8eSCsRt3aN7NuzBxw6JzCt7wQGsblBYl4C/LnFpGHDxkEP3D/6RQ6WP2iBoAV+Nws4r+0qnwOvU5iizsXOBgNQDQvlVGa+yTkBL2ikVpgJT897ANgSXNP8+pMu38zdhrFXuvQGNyd5UDXgix4XUrBvhB9P2aDeuFc34swILjiGGOQhR+6YaWtBtxDjUCd49Toeu1zsTD1iOVg1Ik1+7GekqUduJEC8jk0qQqgD9lrVAI4+n70VQC48cms5HpLMZsTgF0FfXO2bq7/+E/By/HDyOnmYHLhK/YD0SGL0G4/hj+GROxQAeCgXibPBUUCP3FfAr7oCi1kVDs8vEZjyPg8UFamwt5GSSzpcVUWG9oyR2hUIRJpp5FZMpq2Viwg1b8YF+XFpgjw2Yg4ALZHubWvKwrhdWGAD3k+wb114el4AiFgvqrS8PrA1MiERwq+pPyn/z11IktWJY6R2ud5StEC0wePc+rMQKg66COh5beeLMynMLxeGXr/vU3DDfo2sLIuBQBgLeESPiVw0ibxV6pS/A4CGR6ZJpDo1JdstwAJ65L4ysK3UgLezogWedNzNKlhNGpfd9c8ho+b3CPm19bciPVlRcRyp7fzO2qT+WyeJbjzJg/p/XfuzxvSY7rfb3woLbv/UFnA/FDi1ZI+kIKvTY2WqPBIoKKr9WUCs7c7YAANCMXiut7k+Rq7p2lTKVsTCU3zesH9EnnPg7T5//oIukpYP3vKqX/sNlsUX9MnMDKA4Mc9fxCFdGjznlVrhg6nwyI3XTBXAkft4Rx9Hru3LKY1OTKZLgnSWmR46usU+gWwcgLFETxv9BLd5IkM/+h06mSYzNh+WscsPyq7jHqcbymAwmcx+lr9WGSI9u0xqDs1zI0sxSPBb7O9fDI9Sz25Qf9D+wfbH2zfz/af3v/9N9LsfBYHc393EQQVBCwQtELRA0AJBCwQt8P9mAQys9KXLBVWzKAnSJGOgOBocuQ/2JpCLAaQD+GlqAIIJB8GRu5xALqkV+CrL/wiI44Jkoyeu14EjOVHprcOBFEUQJMYYEtOo88p9PRrolG2TkXk9QG0/h2OWIzO3rIiH7DGgXngYHLRcOIJ5jGpHP6gVdLEzeOR2aOx45FKBysEWQO7EJViU7USK3NW1vpPfyct0gcGrH3l/2ZwkS9YfkEcGNNZXV3/98NiFR+6n5PgFEJ3XdVWGUEc/gdyvFu2QpZhaP2PhFmkbUwVT70/KbqxKrl6T4CJt2TRS/nVvBylWkHyHKJtb/8DCUa6n/vA4JHB9/wezZcai7eps27ZpVYnbtl9OnCA3fjpA4mqybMM+uQ7bV2/HLByPN2cW0p1yw4MLQEAulCPhcKzsPboM0+lrwuO1B4qGBXkUr87BhhRs7Y/y2vZHcIBhx8Fpcvj0ZpXFWA2IImyB5oI6pWEBqrZStkhztDUT7f5664/6JZ+5IIOGwyN3EDxySU3geH5mpd9pOK6oLHe03LbwWaTw059FvD1lRXjqH9R/iTZD2/1Z7G/bQXD7h7cAP1Cx5bJp5hiQiF23Sed3kGM2G0ngNB8oQtp0aSQdereU8lFl9JhUC7oIGR6o5hMqdRggxQKsBng1mvWXz18tDPpyKKBHLoHcsSMcIBfnDEcuPXJLqEeuSnf7N1MqyuKzXCvmsYJPPxOgPFDCvjwNz7O94LX/ZsVB+RGUCidSjAe+kZbzL+tP9W7AsWNMj2Y3NvOOU0wjwu8gc9oszgT1B+0fbH+eG+My778gkOuxXXA3aIGgBYIWCFogaIGgBYIW+D0soGM1fUnDkMcZvRDIHTlhjQyB52kYPYF43gaM0uIPEMjdBTC2PrAyJ84KwpY8lVz8zAYOpgjMcZRHUVxZPp9y75rBgoqHp+iRM+flc1AXDO0Xo1P3vWoJRB5NPi+fASgdAg5dpV5Qmc6PvnWny3fg6S1eKMyPI5f6bQ1OpZyHt3GcRILzs1+76loAnd5uy+8R5+oHiLtm5xEZt2Cn3NyxltSujIWZnBo5yTHoNNQQH01eK38f0AwexabGjHf1Q8d2LHB255vTZe/eY1KydEFpGF1W5vwMjlgMtOvXqYBFz8KlW7Nqcn3DCtlSK1iddkvdHMo/NRaLYE2N02uCWe7SpXW0rNqyTw4fPaOoaP/ODeS7WRtkECgxnuZiZ0Bh3Wq7O0aqPSQLwMX0M7J05zty5NQuUGlw4aw0yR9aVFpFD5ECeStwtr3nQtpS+bZu/Z1TZqB/XpZs/5ccOrkFoDdBawz9YXBznQBROAWgrnrl+0hkqU4utYJPsm+PtASnwM06iBy5A9sByPVx5Abq9+XyFNtW2JYRmdzr782Q3X5Afm+yoH7f/ee1C/dds7k7JkXAYWC2zMc5ZLgi9s9couCZP6EFdKYBOyn9EGVbFrdZBU3oH8E+jm0VwRWBfT+R5kjP5sbzt07jqtKuaxNp2LIOeM7D8b0OqZHZsIgYHV5NitnyhMrRr2GOTgP9pmN6xZa1AHI/4GJn8UwoFeGR+1gnALm1sNgZPoDZ/lfFoLz6IdYWGCcVLLbIKvIzvRfQ5aKQyxOTZcK6JJm5+aRy56uiy6y/MQUkOzqhKcBYLOHvZ/+gfr24QfsH25/e87/2/gsCudrbBX+CFghaIGiBoAWCFghaIGiBf98CdpilYx59KeXgiIMgMwiz+3SDPAkgdvTEtYYiAIBkII9nAoBcLnZ2d3dQK1CEGWWZrRFIqYxwt/QFIkynA0BgnAZ38ehHSuWgBcfuEHjc5nXcL/lCaMrmeOSSusBSGyCPI8hsoXP+2n2SiMWg7uhcG5FGviZDnOoHwnn8zDn5aPJ6qQKwr981NYBUgofTeqcCZTSAIvLijxyda3Yek3ELt8tNWMStTqUiSAvk0oo2FVEZ6xOPy9zVu7EYGzx2HdtSNwPtz8Wkxi9LkDlxiZKKqbFbE49Jc4C3k+Ztkvo1yknBiHyyEAtp/QuLnXVtWB5Abqh6MStvq5af1TT1sPoVxAVX61NfLpKxsA2rQa7S/Jhye0/vpjJh0VZJ3HNcwgvmlc7gXPxp9kZ57u62chsWW8sF+Vo218YsKAfKpnIEXNMA4i7cPEwSj65S+2kG/BASKBpRSa6p/bSEhwJ0Zv0C6sy0lMSWYNsfvWxDcqfK4i1vSnzSYsQQ8GYKmxK7TuCZdPxrX/ef8BgDRy7MHlh/t7ywbfI5ALnDAeQOApAbsNiZ1W9V+dqVI9OW3VN/FsObzj1mWVk4cwL7OAjI58S6mz+OfrR/lFq5ZbH9/60/rKbNyhrbKc9/o/3dKx3c+TNbwPbrbJG8T2xwj90dE2MO8eu65wYkcAToswkSvbHe/RJliso13ZtL82vqSoXKpSRUKRUoFjmdj6m2PG4+3juQr1Kpn/vofy9i5gqB3G/IkUtqBYSKRULlsY6Rcl2t4p5ZNsij4C1lQIormDn4RHeeRThiFD8ewglXkkCRNG/7Mfls6X6JP8JFzRD7b9afGr3BryiIcI/dHZPaHOI3qJ+XzGspYyDn91Ltzy9xFlJcs7s7JkfQ/jT7/17743vDlQ5BaoUrbfGgvqAFghYIWiBogaAFghb4r7IAB2ynMEV9JDhyueiYy5HLN3INWOxsfzIWOwO1AoFczyDSTWKTOunNMMvvZKYDApLH4MU7Bh65D4EDNzcWAOM/nwgCuVjsDIuJ6WJoHo9XpuFrI4gc5DD4YEdOiJP7ezeEZ24+DD4pI7Bk9BoGXy74dkPBAdy5WWVD1UA5EESPKQ5S8wAV3bb3uMxemSj9r60pdSvBy1PdT5EwINAj9CPQPlSFp2/7RhXU29UkMSXTfQygh41bKR/+tFrKlysstSNLSdOaZZTqYSc8dWOxAByL+vjtbaRLk8oAe7FAE8qv78Q4r7XQYx0aqMg0jJ7HzF4v32ORuJCQdClSOFzqR5eRCljUrEl0aQDu8TLr521SoVwxqYyyrdq4Rya93F+qkXrAS5kRUJ90jsrBcLj7yELZf2wtqo2F17QqLA/0ozBcBLZYwapSvlgTTKO9qB5imgY5mVQLbAvPQ+TJhX/Hz+6SfQCG6d1brngTWbHjEzmesh/JWUP8Io/BDzIkIn9Rub7RcCkQWkrzU2xWge2H3M53vjVdhg1qi/oVRvW8IHGWuXASJdV6GQ9qBcapH3nVc477iFdTaTqU0TkgVYi7mBYksfQaUBa1kaV2QIwuZEYD8D9TKm8EBNoPCFoO1tu0e50EDY5pe/3NpWJ+4y1HTmlNayKgjx9KIM/xmmNRNag8nEYl9F7QykAOt65umxj3BXiG80Im+YgtmGvsgzTQwaCyuNUjpFMPPkc/gXnWEfJZJlY1BJQfxlaaQeuge7SBe4mM/Z0U+ICQjkX60iQcgBWnk1OODaqf9ccJ+wFG95mA9VK9zOMI17Kg/no9KAhpqFvlIg1lIY0vnilwbJW6wqkgGP6XLaBthG1Mg9MoFSQ07cppXYjFngOeakNleueUbU4qxZdBJQb+eKNz4ZkXGV1eWlxbD965taR0+RISBq71PPiaapoz2izuf227em+zDTvBUcr7kAtrbl0Hj9z34ZFrOXKLhso/OkRK59rFcf9DBsuKrLwH+ChQagbsUwzvFd5njGePwMUvL6RlYOFKfKDbcQIeuEclbn+KnAOFgwZmYqBMZjW7ulUhNl4T+f9Qh1+007eYVIxFuEL2N7qg8//p+gf181oH7f9HaH/aR2iDvXI/QSD3ytk6qClogaAFghYIWiBogaAFrrQFdARlh1FGuQIYfDlm4AAFu6dSSK0QJ4OxaFdYKIlJnXiTCIudJStH7r0EctUlF/kM8qZJ/TVoJvOjEf6xrn6AKUcA1H4OoHYoOHK91AQ2MzlyCb4O9uPQZaxPPwGwsXO2AFhMl4Fd6pgqufVDUh1cczCQLinn0+XH+VvkxOk0ALkEnhANYNoMNs2AmBy/nZpWkpoVQKcQCHzZqmD6/5rtR2UaFhob3K+RFCwQCot5bebU4MJ5eWPSGhn5w0rFmNIx+O3Stob0bhUtM1bFS9KxM7J19xFJAcVEHlBP5DLuznpdjDwMnlEX2ozDaAKNqefT5CzSlwVwWa9aaSkA4GvN9oNSqmg4ruN5pZk4eOw0FsvJA2AaXIilImTkXztAvyGcde2vZqQBTLlTzyfL4m1vwLtqK7C2vKY+MAy5E2kT1Y9f/iOgywrZGisI4NiSgLCeJ4imaANygFs3j7rXioTmLiBnzh+V82kpSIc0mph15LVKk7oVe/4fe1cBaEXRhc+jWylBJUVCAQkBQSmlS0BQuktFQFJEDJSUDukUECmLbvxVBAXFQBBJFQRRuuv93zezs3fffffeFzyegjPK272zk9/MnJ395swZKZLtWZTfpK6xVH8N/iwF8jkDkyAtR9FGblnJAzvJro1cE0WFdyJB0/rrfX/JK9P/Jy2qPiRNSudC+ETSZ/bn8uO+YzL/5SdhSuKC9Jr+qRw7AdMUTu1SJUskU7tVk12//S39Z2+SDnWKSF3YNZYEJLqvy1m0R4dxa6B8HS5TulSRlEkTop2uy0iY3Fi5eZ/0a/mYPJI7k7w+b7PKZ0KnSpIpNTSxYTe5/7ubpGGlAtIamt9XgVH/+V/IFz/8rto7c9rU0qdxKXnw7lTQcrsgz49dI+ULZZXeWLD469w16TRxnRxD/0lIkyWqTWDC5I7kMDNRVt6a96X8+udpeut1CDRQjZK5pHOtIgpnRfAy1pVLMgCLDAVzZJTarJOzaKFI8gtXpfOkdXIY2u4J2JGQFsdYiuRJZHLnSrII5kGWQ5t8xLMVJG/mVLLr0BnpPnWDVC+RSzpWziMvz9sm238+IkM7lJcCWdIqNFds/01GLPhKKj+SS3rWLqzHF/sf8Dp84oJ0m7JeRrR/HPaRU6BbIk/lwuUAyvAc6l/2oSzy8lMPCzoH4qDPwAb1aCwELdu0R9rWLCINHrsPxQyTfUfPSNfJGyQP8h3a4lGZuv5nWbR+J2xtl5DKBTPLr8cvS8fxq6XcQ9mkV71iyMXk5WQZ7OJ0JQWG0z+CBbX+twcCXFRgs3sdJZO/H5+rruw+cEIFDOzxxK15/6gbJuSmoaVQMuzcyHbfPSBz88pjlYvIXdDWTYCxSrvxHCYMzveFyV+ljh9qgQxPr2HcKhu5Yx0iF2GzpE0kvSs6h51RVqtE8McUzQh1eCmpj9/XIc/xCoPt28uyfvdJWfbjX/Lj0XOwsa8JXJM/q+AmZNLTns5fjyduo6o/i+Z1ntheb7f+2tMJFTCwxxO3Nn+2sQMEwfMA7kHKxTqQHx/a9gd0LnYOSgHB8nji9nbof5xXxrezRG58I27zswhYBCwCFgGLgEUgHhHg5AozRefinzHnXvxMPX2BdmS/k07UyE0MkoTzTMdRs3DfkbPKtII67Iwauf7p+f82kU3AQM+ROQ9Km7WSNnKLBSZycZjYDHWYWDGYXvCQLd70QAKdBhE9HkR0/vsySM2SOfFBYcI6AU14Z7J5+So18sAz4g9JLWLg0I+wBQtiDGmqL2TWgwH5heK4cBwydgCHv81YvkOegs3dwrky4Any8wUxQRXRNPST72TCgq9VHoUL3IuD35LJHakSywbYHL4nc2rJkzW9XEV5ftx/TH4/fFLvVWXxXYKZRXBKh6JkyZpOHrrvLlXiH/b8Kb9DszcJyLw6jz8gH6z/SWlMVyudV87iY/sytGbfbFpGsqZP7hK5buFwY6p2DV/nPx9ZLJv3TJckCWDegf+xPsSN/4gRykPtLoWFg5uKj7KGg8RMADLgOnFzgNDRHeyYBhJSpDSJXqSXNHEKuQQi8er1C4gBkgD/ZUh1n1QtNBB94Q4fJ2sKySSMc9I7BSK3zajlMrAFiNy70yrMTBB9VYVXdQi/fkXW/XBY2g5YIi80fkR6wG5wOMjYZwZ/It+APN01+1mQk7vl5dFr5A7gRVMVzDoliMuFr9aRL0G8dnp7ufRuW1Y6VHhA2TMm4XkWWqQVes6TYyAPXwNp2bJcLjl0+rrU6rMAh86dkwm9akoV2D9uMnylfLvzkKwd3lTuTZNIPtr6m3R+e4W0hf3n10AwvjJ3s8xdul3uABmbFOTxsWNn5V6Q9fP71laax9V7vCeVHs0tEzqUlmPnwqXN6FVy5NgZOXHqnPoQTJ82laRNm1zGPV9JXp75Pzl46AR42QRy6sxFOY8FkwL575aPX63r2UaN/g/8X5z+uTycK5M0h8mRMJjsUA71OgWZ0HrkSvkVffL4qfMKw3RYLEiVMqnMfammjPpomyyC2Y5FA+pLkax3yLYDJ+XpVxdJ/Ur55e2mxaXB8HWyZdsBaVCzkAzhQXsgnuoP+Ei2fvOb1ABxPb7D48A/kepONEFyAHadmw5aIvNAqGfNkBLdSI9hyp+dh09JTWBcAYf2TXquPIjlpKqbkYjuPmuTLIZmfJ68meSTfk9JsgTX5PX522TW4m1SBOZKPuxTA7+3yiwQ1v07VZSmj+WUXUfPS81e86XyY/djkeMJ9Bu9yBGx7zi/gvW/AOM9YHzreUsjYBY9lFhTcsdUxxGQES/mob46zyJ6Rn7kDebeuzdObPxOnCSx5Hogq5SqUEjyP5xL0me6U5KnSIoxzYUyaMGDEVJvM5ST0fmH77hrsF/78/f75b0JOOzs2/0qwazQyO1VkTZy0znvXhK1XLhDZD30VDgeYHYZ/3g9gffs9sNn1GFmO46cl7OX+D5AMCc/XCI651lET/3L+yjgvdeTUfx/Gw/HP9LjgHF03v6PvHHde/fGieP/2+YPYHwNHwkef5AdGM3FGz7gvdczYFpOgIgXk7y++qfheep9FPDe62nzj3L8WSLX07nsrUXAImARsAhYBCwCFoG4RkDTlZyhehw+9EjaTMKBYDRhkAwfi5yfq+8UBsPzfX/AtMJX+6Tdk0VAFHriem+9cbz+nvuI+evDzBRRC01gYyNXBXfSokaufk4busEyRgwQT0eh0Td5yfdSJPddUrNUTngivH9VUTF+6GoGk/EYQNGW2h+/NFHJK3/4ORCZv4Fgm7V6h1QqllMeyZcR4RwSKED9qTE47JPtMv79r6VIwXtB4CaVjbCZW6xQFrkMMwrf7TislCAzZkwtBUDOpk2dDKYdTsqeA8fkAj6azQd1kiQJJOe96SRfzrtgBuOi0uw8+ucZFJGEdJg8VjynnIWW7vc/HUZ5whUB+GqzMjgwLI3kuYcmFXQZI+Lvqxsn4SRU/zixVY6e3gkOGVqlBMDFAJVT9QOZi7Ca19bYGX8wBiq8ykM9YnvpsCwjy6Un+zQVcE3Sw0TDb39tkb1HP0eo65IuVVZ5Iv/ryv6uamo3b185I9yhHFyAaDUCGrltysn9d8G0Qqg+AjMXa384JO0GL5euTUpK56r5gG8SaTpylXz94+/y47R2snjTz/LS6HUypHNFeaZ0PhAY2JYMMjxlkjD5BMR7l1GrpE/rMtKu4gOIS9KTiwhXpdqrC+Xw76ckZ450snZwAxm39FsZOXuzCjKxR3WpBE3aFoj7DYjcDSOaSfokV2Xlj8fkOZSlPew/d6v7sDzcYYakBYk7rUcNuQcH4A2cv0XmLtkuQ16sJCXz3i2Vus6VKiDox7UFKQoi8xwOejt9/qI0HbIU2s3XZMErtSUVSOeUSRPJeZhLYGOcuXBJmg9dLvsP/CUju1aRWtA0D1PldpBE/ySRWxQaw83L5gbZqm0oqzZFkLNI5wI0jlsOXyZ/HD0li/vVlww4uDB1sgTSY8Ym+WTjDnn/9XpSNMed0HY+Lo3e+FARuYMaFZXGoz+Vzdv2S2ocRLhkwDPy29+npeWAj2meWmqWzytj25d1MEQvAVn7K4jcFm8vlXd71cLCAw54opYgHdp5F0jpmi+9L5WgyT6+XWkJS5xMP7t6UXrM2iyLcKAfyawx3apIEYyjmq8slBPHL0ixh+6VhS9VlTcXfiPTP9gqA16oKI0fJZF7TuogTJVH88joduWQlx+RG2As6wzt3/8aAnpRkO8NLQJ99ff4qFslMTF0PDLPDCQT2wmnUvLeI1HKVHR13uGf6YC+q/FlCAa5M0MaKVIyr+R5KKdkxCJW+ox3Spq0KSRZ8qTKnm5CLJwYEyXXsFC467t9yrTCT9/sV+lnSZtYXq6EhTPYyE2QkPXjQh1IX8hqypML2L1yArbzj+DA0SMwX7T72HlZtes4tNlpA9cphKmfKlw81t/mDwQ8PcLijyFj+5/uEfEgfwKMP8qO+HZWIze+Ebf5WQQsAhYBi4BFwCIQ/wj4vgfV/N/8NN+Lp0ACksilmYBk0O5UWkiKfENRQbrtPQyNXNjI7VC7ELhFTBc5YzSOX5+a2TM+ka8mQ+eqLiBflQ3cVTuk01NFJQm3b8PpIJr0OwEbutNxGBo1dhM7z02Z3Uyc/KkdeezkBZkEMrcoTA7UKJUD5TJkEELrWa66muKYtLxVMPkrklfVEz7AguTj4ePn1aFpZUDEVoC2n9Lk80Z2C6VvSOQOhCbgFhCsGaDNyIPNqCGVNl0KebRgNln26S5FPlKjlS55isSSF1rFOaBpdRwk9g97/5TMIPUeyJlR/vj7rOzYe1ROn4IGK5sAf5h1cpB3VR/LDVJtp9pCyy3+GTOkkvnQIs2ZIQXIOQ8xrytnqm3A1gSCquZV+fxnHkr2mYRd57ZdTdwaLGg3ETDrvJGK+vhnaoqF0JdrIOVIBGvnfYZCc7LvpJkY5SIWl0Egp0+RHSRuX2iD34vi6lRNnqqQpi8yUSSh2xIkKrb/txyxTAa3Lq8OO3PJP4bzOsaBOYx134PIBfH5OMwM1C55v1wBVhOhBfs7ND5/mNYGGrm75KWx66QJTIiUzHe3MiXwQJb0kg+mAz7Z9ru8OHqF9IEZh3bQyNW4QnMVhHt1aKIehmY0iZOuTR+VBdjG//vvxxV/PqFnDalUMIu0GrNGtmz/Vbrj+V13pJAtuw6DqP1O2kMbt1vth6Voh2lSELaO33+5pghMciz/7rB0HLJMBoJ8LJXvHqnYba5ULZNHxrUGkZkEROb1q4Kz3qTma4vl8pXrsnrQ05KM5iiIPRopHMT1CIyFMfO2SN2K+WVU+3Lwx3hAEBdCaLR2m/mlIj+blyeRCy1kQIVWRyCmBT1p3NZ58yM5dOS0rB/eSNLQdAQI7B4zSeTukvffqCtFst8pWw+ckIavfyDPVC4oAxuSyN0AIvcAkgmDXwGMnXOy6et9KEKY1CyXT8biAD7FdLM8IMt/xdhqMWSJzIK2b3Zq5ArqgWeUPztBktfs/T6I7NzyTpsyuv58hPL3fPdLWQwil33wYZheKAAzEbNg75tdsiiJ3F7V5C1F5G5TWDZ+LIfs/INE7gKpDCJ3LDWDKdWYF9PEP1/9HZ9A/Y+PrLvtEXA1cllT1R9jU+XIEV0fdjx2OuVw4z4wfp5rkGepYYrknuyZ5N7sGSXD3ekkA8zMpM94h6SG/fTEWNihvfPf9h6Wj2etk90//qoSvDdNYnm+LLR777tTyY+L0No9h3/H8M49hJ0wR0HgHjx+UXZC8/YYTBGpIgbJ31PCILeRI7o+cVD/IJl6vN3cXD/Xx+Z/w/3PBTXojYu2G8L1sfjfFvhbjVy3a9sbi4BFwCJgEbAIWAQsAnGIQFCykYQpNO+geTPho29hWuFhkGkkUDjNNs4cdnZA2tUqCLurXsLVhIniGiB/TvyOwybpDGyL7vpMMWXvjx+Lvpx52NlFmQkbuZ0dG7lK28kJETGszp+afcdOXlSauY9BC7I87GGG0e5ngPydGH45evPXIdRfpPsH0p0I7doyBbNKxYezaPLHEyTQbTjUDz/96Q95Z8k3su3HQ8pcAItCkqwabOV+vv2AnD59QfujXkpzFVqg3BJf6dH7pU6p3PI5SOBFa3+UCzAjEAYbuq7eCYACNymPFs0OMvGi/AR7pHR3ZUgtE7pWlcLZ0yO8Q6hGs/60nAArvLJp9wgcerYVW26pocnNtpq0vQ5STWvr6sPhWA+SXtrsAioG4jxVkvRy/PxvIEEvoxs5rYn8VXupjzbdcjrNa3JnimzQWO0nyRLeTZO1TuuqqkT6Y8rBB8aOa6sRy5VGbu5MOJjOaHH6x2T+ID7X/3hY2r+9jIq0ikTW35BhkiZ1Etk2obUshGmFPuPWAjf0cRTz+tWr0ubpEtL3qUKy5Js/oJG7Ql5pXU7awjSAMguAdKkVXA3anafQjpevXFXtQ1uyqVIlh5b0BZnQHRq5IBRbgsj97Kv9umTATW2DRvw2TxWXnk8Vk8Ltp0r++++WhX2ehHmNK/Lx1l+ly9BlMqhzZUUqV+z6nlSBKYDx0CDFHmtV//PQyq3T7wNo0F2XFf3rqYMKlQYh2um7A8elSf+PlU3bD/rVxQF10HI1CxsGH2i0vjh9kxQDgdy0zP0Sjvb2jT8G4pZqkacGfCiHYKd29aBnoEmdHN5XpfvML+STDbtkPojcojnSytb9x6UBiVzY/B3U+GFpOGKDbP3hN2gIJgYvfVWR4klgtuUy7quj74+hJqzqn+zI1+TgX+ekOdpmdq8akg0a6r6eEA4ilxq58zEmcsnE9uV1/Vk8ELm9SOSu3SGpoM1+7twlJZ8SwTwKzYU8CO38D16qJv0WbYNG7jcyCKYVGmGB52eQU7X6LpRqpXLJaNjkNRq5umcy4cDO2/8Ch7C+txsCrgxzK8YRgp6iLt57HcDxwQ995/vtJhDpmS+M784bOuK9E0ZdvPc6FH2SUjM/TUoQuSlwOFpS/E4qly+BoN13VE6dOIsQYXjPh0n+zCmgXQ8NfsitM1gVoqmEU1gc4/UaZFNg583Te69DOz4qD+Lk++1NTfuaZ+ZqMPOGjHzvhFYX770O6Z+W77c3Je1rnpmrzd+HhBetiPdOGHXx3lv8iYAPQX3n++1FMeIzXxjfnTd0xHsnjLp473UoXwr6zvfbm0rEZ74wvjtv6Ij3Thh18d1bjdyIKNlfFgGLgEXAImARsAhYBOIUAb0tHpMvL2OBDzbaGp0IIpeEafIkYNM8AaiJuo8auVv3i7KRG2D7Or/5DGenC+zNwFeFiPmTyL0kM5b9IJ1hJ5QncWuSkuF1fNrQnbncTyPXl5x7582fZO4f0O6bseIneaJoFin1QGYUjpqIJErxYanZOz3jdlNgjvzo5MSUzld+2lY9/PdFmY5DlYrnzSxVH8mh01Ph9B9v/o4PLsgPZTl04qI8/eYHcgQ2VM0ObmrgFsx/Lw7+Sijbvv9VE4csAdQfk+PgtBIww5AIW+C/xLOCIKN4kNlXO34XZU6B5VfFxMc4tCNrlMknH0Ib9ypIvXTQZJzQpbIUg1ava+80Qjmjrr+uS7gcPfWD/H7ia0lALU4iw27DdnbSo6YlSVySudD/VJraPIAnVdK75Ku90+TCJRy2pSI5cTUiGllGw2FzaVPcKxUKvAZSISvI6yD4IwZPZnczNvmjMGccO64DWpaRvBFs5PrazwkOrhAaubCF2x52bh8plE0exz8SrvM37FSHhm2f0koW4wCvl8eslepP5JEiue6GDd9rUgK2V4vDZMKSb36XLrAZ2xcaoa1hT5ZmCMIwNs5cvC5P9JonmdKlljvTJJXPcMDZnelTSNmiOaBx/bNMhEZu5UL3SgvY3t28/aC0xKFcGWFuYPv+v2QpbBq3r18cphU0kVs47z3yfu9a0DS9AI3co/I8tIcHvVBBaeRW6g7TCtAgHdf2UWVagH35PMpXt9/HwPqKrBr4jKRAfyDA1HRuNmy5fLH1gPR79glpAZJWk79+7Q+yveu0z6XI/ZmlWbn70Wcc0wq6lRR0V6AtWw+E8CGYVlgzuKGkw0Ft1AbuPutLWbLxJ1n81jOS/+4U8v2hs1IPJiaeqVhABsC0QpNRG2Qn7D4/AVueH6z+Acq3CaCJm0dWfP6LVFWasOVAvFPWoMgYJwf/OistYAZiDmwKZ4EmeZij1U35swsaubVefl8qY2HjnXaP6fqzT16lRu4WWbzuJ6kFLd+ln0ErHVvCazyeT77/5aikg6mKj2Ej981FNK3wjQzpApMZj2SVvccuS42X5wPP3IpQ5sAMOv6D9D9VcPvntkfAELle+UfpQkdZaO7VL+xY8HioML4/EUO7AtUXIMCdL47NH9ACXh8iEe8t/kDG9j87/nwCyU+eeEcOHhmB4hcq4k9fHBPc5xNx/HE+Et/OmlaIb8RtfhYBi4BFwCJgEbAI/LMIcL6lZmP6hgTGWRK52I784jPFJTE/BtTBVnqux4OIDh4DsQTbrh1qPQSlRw8hGqgmJv1Az+jnPCd58/eZyzJz5Y/So0Fx+ENN0jiUj6Qmt85PXQoil0SvR9vSJWRNeO9VpX9dfgH5897anfLIA3dL5eI5UCU80P87GqTMDxmp/xUgvlSYP8hWapru/PWELNiwW0o8eLdUK54N4Wnj1SHEfDF8d079jAc1Qb878Lc8B43Mo0dOgSwjfgIt0GRSunB2WfHFzyDGEBr1z4pt/CXz3yM/7PtLdv5yRJcT5ciUGfYQ894rV65ckc2w83ru7AWVxiNFsso5nBj+w0+HJEPGlDL+xWpSImd62FCl/dYgzpRPTbx1/f1Dcjv95Ssn5bNdg7HlfRsgIplLLVU84IweQLrJ4Bd96McwicISyzX8p/3wV+XD8MoohxOTmrj3apu4SbNJIs3nqVTMHzcr4+G5avwFNmIvw7QCbORCSzYPDgZj27gF84TnLYnc9dCKbjtoqXSDeYOOFXMr4rIZCNZtwPSH6TSt8Iu8hHYa0rmS1Ic9VtqK5CE/aVIkkk+2HJAXR66QLk1KSWuQlZdgziAZbBdfA1iVYL/1noxppHfDUjIbpGVRmGW4ePmKDJ+9SWhagYedNR+5Rr6DOYUNIxpL2iTXZNWOY/LsoGXSDmOuR53iUrjdFMkMO7/TulWV9GlSyOCFW+Q92MgdCmK+BGzkVoCN3CceuU/GPFsR4/WSJEuaWPXp2m98pDSBVw58WlJwEQZaxLM/3yOvTVwv+fNllimdq+BguYTQeE8od6QEUes2HNoEpj+6QrO2GIjcpmVB9rpErm42mtJg/evhkLLfsRBB+79pQeQy3stzv5L5y7fLSy3LSvMn8kObeZe8MWmjNK5RWPo3LCINRqyTXfv+lDl9astMaJSngyZv8dyZ5TloGdco94CMaQsTEcyPHQWq4L/CdAg1ct9VGrmp0G0ccwcYF7sOnZQa0MgtXyKnjHuuEnYQXFIa/GmThkkPaOR+ANMKI2ADmPalj57AoWkwffH86NWSOX0qHHZWXYZ8+K2yU90KOw5eqldCVn97QLqOWinVyuSVd3DYmdHI9XaZqPuf7uHeOPb+9kOA5lI4ZHRHdQdP0IqyV3DdyXWIovzgYa7uM944nsGe+bg5E8JcI6Ti/lBP+cc4m7+B2L0aaNTVgTMgqvC0+OtXhttRA6PoQqpw5B/jbP9zEQvWxyhggj27VfqfJXJNh7dXi4BFwCJgEbAIWAQsAjeMAGaHanro425MkuaJuoKxOAVCbPTCbVKvfB6QU9TqM2QtUoAG7sE/YEN03zHpCFu2/LD1m6fr30hHa2n65xIs/3Chxu1E2OatVzaPYwOXH83XQflpEufk2UuyErZ5SfRSe5UZmbJHysUvfxKoR6ANO3/DzyCjruFAp8xyL7ZsJwaRym2j4Gj19nokip+an+S9kz9t1G7fcxSaqRelIjR7S4IQViSui6ougVsev/y9JaW90h9BMrWHRucRYOlkLpVg83Tzd7/JRWhUPvJQVhBuieUzHEZzGQS22QVPTMNBdJEGzZo9neS/L6P8ijQO/HZcKpa6X5bAzm5h2FB9HeRkwWxpEc+wom7JgmJmQpgra0TKlS1MW7sSdkW+3j9VfvljrVy5esHFP4HTPxBMtXkC1p2RVd/A/XWUGV8g+Kl5XD5SaZPqDZPsd5WUErk6SNKEd4HEJeb6OS5u/rw3ThG3TIHpwZNpkfg+A5yaDFsqw9s+IfdnwnZ89BH1TEV0Q+o4aIPV3x+WDoM+kecaPiK96hSBVnBieQa/t0FTd/fsZ5Vphd4gcmlzMik0SKmNR9MAH7xWVzaDhO2Cg9GSJk8kKbFVORzavMVhZmNY2/JSvuscSYs4K3GoV6JrF1HncBkBkyHj3vtKxsPma9UiWaTJ8JXyLcxkrBveWO6GfcqPt/0mnd9eIW1h//nVBiWk0+SN0NDdJanuwGFF0Gw+AULyLtRpAfI+D9MntXvPR3m5AJAcRGq45KEt2B7VpDJsvV7BwXlrBkMjF0QuzSxUfmWRHMSBeSlAuiZHWXlg24O57pLpXavBji5NZegxHA6N1k5TPpOHMTZaKS1j2sg1TxXIAr5annxjkRyCHeGNI5tIWhzYx4/Lr/b8Ke2HL5fTZy5KOhyydOrkeUmE/CeDuC6TO708NWSF7PjlT9k4qqlkSgUsoVm78eeT0vqtD6Vy2Xwy6fnHtXkK1ZT6sLNGAz6R9/rUUof0eXvEjl+PS90+C1WfSgNtZi6yZIIJkaX9npKeM/8nH6z4QUYBiyeLwDwHFnz+QletCC3pLDC3sfT1uvL9b39LO2go/wmt3/QsK8qcEOEGP19B6uCgwHCQ3KbfRKy/6kiqPRVi3v6nH9m/tzkCXMyjAGH/MAQtdwg4Ek898JEtTjgHExXHDx/jZ64RH8NXJaafqr9OQPceEWz+Fn/b//h+52Bwhoz+pcdpgHvHy33uDCvj7Ythx58j6DgPcG999/ALJH+4Cyi+ndXIjW/EbX4WAYuARcAiYBGwCMQfApxbqdkYv0R5E8CBELsItmYaTByo4AwKwoj2UrUZAmjlYZKWBQdo1SmTGwSILx3O3QImax6oBJGn+e3NHvmehTbpe9gWfRlbxHU6SNuTPzVDUyZLLK2q5VeawN7ovA+UrArjPCABGo7KfLv7iPyArewnoQGcmAdCOeUiOUPilvXUGgX6mSJzEO8B2Jkthq31aVKQRMY/PxdV/iYfFpTE8vaDJ2TgvM1qyz5zzp0lg6S/I4lkvCOV7PvjhHwPDUa6RCDbvPirNoQ/TQHwMLriIG6p3Xjw2GnJAGKvWrGc0IRFPQyJawoWCn+Vk/ePCaz9mAQd+Dc5eWEPNCY/A6m9A6QgbPUCG2KkslGhgBs/gHRnU1gqLV4E4EIA24GP0qbMIdkzlpZ70hajordrakIl4YLl/EJyqk+YZLW37y/7z8WrMmDBZnm+emH0z9SqHVWAAPWnBvi2fX9LvzlfSJMKD0rD0tBABV6vz/1Cdhz8W+b0rC6H/j4nr8z4n5yDPUlAjSKHSQrYkBzXsSIUXcOl17SNcgra0CwY61QYbfAKtHA7jlsDIje5DG5eRh3aFw6t2EUwsfDu6h3yWrPHYOoivby14GvZefAvGduxEg53Syhf7P5T3n5vi9QDgdqifF6YSQiXfvO+lB/3HFNdLTk0bns+/YgUz5lOzsEW8iuzPoOJk5NYfEA7A5Oc96aVYW3KSY9pn6Js12UkDu1i32CpBwKTzSCNCYNaCEB5cmfPIG9DezYJCGqGUQ4E7+hl30q+LBmlcuF70H98mtwGQqb98rufyZ8gasfCTEMaENsUEFycWPnd78puNPsl7Tq3qfqQ1C6RA8+uyWvzvpKfsdgwERrB6aDRzPH1Lez2vv7u5/J44WzS7cnCIN59iw5HTp6TN9/bLK83KiWZQLbSXrRqfwiBcyCq+87+TPbAVq6pf3qYG5ncqZJMW/OjrNy8V3o1Kiml82RSZD5ta3efulEdKvc2MAq/ekW+gWb90PlboMV9SS1GNcUBcA1L50EfIB50ETuaqb+ftw5q//5nEDCmFWJXYUX/U1IiOsec98oUjR/vfY79nv0v2HNfyKjubP4aYS/uXsy99z4sLf62/9nxx/EQeHz4RorvTs+ffb/j484SufGBss3DImARsAhYBCwCFoF/EAHzEeMrAiddiryEF6dqyoEg0iHxF0SNZoFwr1VX9RX6lAxEzSQ3nokf9KpT9T6OkD/Kwv/MlJEEZ6T8VYZOjjHMn4diYcKH7J1COyRcGAgcVQ74B8yfJDBxoiawih67/J3IuvooCzVJSQKq/JG3qjfzYXnIbiosNLmkyq7whzeuqhpMCWFVaVguENGaEXXKR68Izqm7xy8C/h5/fesJzwyB13WQmIoQ5CPlx+L4yqPq4JeOPszLhy3xVyXkHzCRykQHb/3iRcRL56/zdELCK0L/I2bsr/z6DuhYaBPXwZ8kIdpVPVHtjIWEhNBGZfuAcNemJFhVtJM6+Azps+uT3XXqrwke+uMf4ijikX3FcSouyhbOtuIiAPLRbaVJTRaX5h4U+a5+sF/4tT9i6MP6dFwWz5c/80a6SENVz5D4zJ/lYT8iVkyDfiwDywoXof1ZfwTwHYTmxnDywkPmwahhIF6ZJsMzIdaJTD9+qVhsBzcPYAqsuJDips0K4J+CECSuJyf4IyzSUmGZDp0KiJxUxYmP8UOOzId1oifLQSxMH2BaNO/BgqryMA3kBlwYRo0/tj/iq3qozMwfT6nc/OHnpo2kEClyPBPfXm8nBDjO2dbsFRGc8WRfwEPzBmNo9r7Izu+JiR85YCSfgEGNp83f4m/7nx1/jpTykzIeWeL3xMgPT4hgtwGDGk9H/liN3GDoWX+LgEXAImARsAhYBCwC8YmA+jDwcRcBs+a3KidzXhfIz/s8uvc2f0UFGO4oIGyBsA7kFzByFJ4Wf4s/uojtf1GME/v4tkdAL9g4rIUhL5xaq58R/HzhzPZjP/pEvzMppwM5RDfx1GM3bV+6Xo5Y+bphGMMXzqRj8/cj1iPg5dcIeGZws/j7upO3X9n+5+szqitF6E/OD08/+q+MPy4Ox7ezGrnxjbjNzyJgEbAIWAQsAhaB+EHAIfWM9h0zNQpmqgDOc61rhJmnmYdxLurnVNAIkXUAb9p+UXzJIp7+GLb5R4DQ4q+/DzVlavufHX9ahNxC8ieSzLMetx0C5t1lKsbuabRvjZ+HP3Vfoy75hUAqjo6oonhuPcEcX8/DSCSQSctkaAoQOaobkkHU4wjp+sStL6nIidj8/Uhgg6UPNMLrtqEHYp+nufM89Ny6cd0bz0OLv8XfX7tfdw9PJ/mX9D8eThzfzhK58Y24zc8iYBGwCFgELAIWgX8hAoZVxNXsGzZefqX1J29VsCBh/aKG+GkSwNXm737Tqe9FP9Qs/r6FAUJj+x+6ixk+fn0l+j9NAnb8xVT+RB9jG/JWRMCfyHXrYLgUc+UD770TMLKXz0ff+f82OcDf2EYxXt6riWaufOa9d8JG9vL56Dv/3yYT+Nv8PYy3wcUPWB98Fn8vFn4w+dDzBdJ3/r9NSPjb/nfL9D/OS+PbWSI3vhG3+VkELAIWAYuARcAiEE8IGHIG2bm37g20czUh5vq4N8GKF2UAv4ie8O6te2Pzt/grTW23R7g3ft3I/RllADekvvGEd2/dG9v/bP+7yf3Przvan7ckAiRyDdVkrqYi+rf3r+9JZF3CgDyfiaCvfhmYn/5XE8mbswljErL5++syWvwj9hHTizxXvwDmp//VxND+3r++J7b//bf6nyVyTd+3V4uARcAiYBGwCFgELAI3EwGunoc0gAnul0FYBvUHVx8HFrhkiMADsUzwwIEcX5u/xd/2v6iHCEOYAWXHnw+LQMj90/InUJmsn0XAImARsAhYBCwCcY6A1ciNc0htghYBi4BFwCJgEbAI/HsRCM0GkV8lYxtpO6knGvUMXLrW4x+9OoeOYPO3+Nv+Z8ffLSN/oif0bCiLgEXAImARsAhYBOIQAUvkxiGYNimLgEXAImARsAhYBP49CGjK1EOcem7jrJSB0nT89MUTwHNr848jBAJh6vjpiyeA5zaOcg+spW3zV5qjFn/C4Ol0ntvbpv/FWUVsQhYBi4BFwCJgEbAIRBcBS+RGFykbziJgEbAIWAQsAhaB2wMBf7MG5rc/0WL83VojgAqj93pHCI6wSk/XbAN34wS48U/X/I6QIOIZfzcJm7/FH53BMckQobvY/mfHH/cJxKP8ccWSvbEIWAQsAhYBi4BFIF4RsERuvMJtM7MIWAQsAhYBi4BF4N+HgKbEzOFn0SmfN2wkvhUJeJ9HnZ7NX+kuAshIW8qDgOfF1+LvcrsuWl58XM+gN7b/2f4H3eFYjr+g3co+sAhYBCwCFgGLgEXgpiBgidybAqtN1CJgEbAIWAQsAhaBfw0C4Kn0+bkejTXFXWkCy7+cmhj0e8afdErjzfMsIItowqkYSovX5q8xczUG1U8Pjg5UvFj8Scz6YcOfdLb/AQQPNnb8sbOoruH+8cCj/PD7pskfN1N7YxGwCFgELAIWAYtAfCFgidz4QtrmYxGwCFgELAIWAYvALYVAMA01xR2xJn5km2NcwamjP5sS86rb/ANr6Fr8HT7X9j8OQndg2fGnjLvEo/xxobc3FgGLgEXAImARsAjEIwKWyI1HsG1WFgGLgEXAImARsAjELwKuJloU2ZIcVJwQbiJu79cP1F8TxknL72fAHGz+GiUf3RYQJqWFa/EHNrb/2fEXQcNWjx/110/g+P0MOLBupvwJmKH1tAhYBCwCFgGLgEXgpiNgidybDrHNwCJgEbAIWAQsAhaBfxQBP8bDq7nnvY+yjEoV1KEkzb2TtpuF+Y2ry8e4D3UO3jy99zb/KBAwmDOYuTd4w0u1jPlt8bf9z6we2PHnVVxWZhZgZEYNthuWPyoV+8ciYBGwCFgELAIWgfhEwBK58Ym2zcsiYBGwCFgELAIWgX8OAT9CJ9oFiW08/wxim05s49n8IyIQWxxjGy9i7hFMu/o/Cvnb5h+BiAyJVaiHscUxtvH8yxLbdGIb79+Wv3957G+LgEXAImARsAhYBGKFgCVyYwWbjWQRsAhYBCwCFgGLgEXAImARsAhYBCwCFgGLgEXAImARsAhYBOIPAUvkxh/WNieLgEXAImARsAhYBCwCFgGLgEXAImARsAhYBCwCFgGLgEXAIhArBCyRGyvYbCSLgEXAImARsAhYBCwCFgGLgEXAImARsAhYBCwCFgGLgEXAIhB/CFgiN/6wtjlZBCwCFgGLgEXAImARsAhYBCwCFgGLgEXAImARsAhYBCwCFoFYIWCJ3FjBZiNZBCwCFgGLgEXAImARsAhYBCwCFgGLgEXAImARsAhYBCwCFoH4Q8ASufGHtc3JImARsAhYBCwCFgGLgEXAImARsAhYBCwCFgGLgEXAImARsAjECgFL5MYKNhvJImARsAhYBCwCFgGLgEXAImARsAhYBCwCFgGLgEXAImARsAjEHwKWyI0/rG1OFgGLgEXAImARsAhYBCwCFgGLgEXAImARsAhYBCwCFgGLgEUgVghYIjdWsNlIFgGLgEXgv4XA33//Jfv37ZUDB/bLuXNnJUuWbJI9ew7Jmi27JE2a9L8Fhq3tP47AiRMn5ODB/fL7b79KwoQJJUvW7PLAAw9KokSJ/vGy2QJYBCwCoRE4f/68rF29UlKmSinlylew4zY0XP+apxcuXJA1q5aj3VJL+ccrKNn7rymcLYhFwCJgEbAIWAT+QwhYIvc/1Ngxrer6tatlyOD+Eo7/6Bo3bi4tW7eLVjInThyXF55rJ3/9dUyFZxphYWHy+hsD5NHHykQrDRvon0Hg/Plz0rJZIzl96qRq+dp168nzHbvEWWE6Pd9Wdu/eHSG96+HhkgD9g073NpEEzr3pf+oBwrAfSfh19ihcw6XjCy8Ky2hd3CNw/fp1Wbl8iUyaOE4OHjgohFz9cxpJ/UyQQDJlyiyPlS4jLVq2A7GbLe4LEs0UV69aISOGDpbr+I8FnTx1luTIkTOasW/vYMchk9u0aCLnz59V2LRu20EaNGxyy1Wa75aRw4fIJ598KGGqH4ZBFlAahMu992aTJSvWahkRy5qtW7sK770B0ZY/lEcsBi4QS5RjCdz+9/GSVZI8efJYluT2j3b8+N/StmVTOYOFIcr/1m3bo082DVpxFb5VMywknVEt3rpNe2nYKHj4oAnZB/8oApcvX5Ja1SvJn0f/QDnCpHiJkjJ52rv/aJlimrmSE4P6K1kTbPzz/UiXKHEiyZo1m2TLllNy5col1WvWltSpU+uH/+DfmI4/1W41KsvRI2w3kRL/QLutWbNShg0ZoMY/53/qHZ/zvjhFkbi0g1w6i7kw3y1t1Lvy1pczS5d8JGNHDwdWpmeK9OjZRypVqRpr/P48ekSaNnnGff/dlfEumfP+4linZyNaBCwCFgGLQPQRsERu9LH6z4WcOGGsTBw/Vr3yOVFt2+45eaFz1yhxoKZF+9bN5Mcd3+tJbji/cMOlRas20rX7S1HGtwH+WQSOYvB5Oq4AAEAASURBVGJWtWIZTF81ldqocTN56eVX46xQjRvUlZ92/og+wfSvo3+RCNF/DeHP/mLy55RT8TVOCQxto/3DUbbXhGW0Lm4R2L79W+n3Wh85sH9vSPw15Q7iFOOcH6yt23SQ5zp2VmM/bksUdWoTxo+RyePHqe8U9qBFHyyT+3PniTrifyDE3j17pH7dGqgpFkEweLp06SmtQITdSu7s2TPy1JNV5c9jx5z3EiWDliOsVJGHH5YZs+bdUJUmog9NwrsvuvLHmz+LEqbXEBA/XDZt2S4pUqS8ofLczpH37vlF9Ukj/zu92F3Jj2B11uGrA1m+L0Q6d+0hrVrfWn04WN3+S/6rVi6Tl3p2Q5V97/91G76Q9Bky3DIw8F1DORFq/KtFHmf+G6ZWnbSsSp3mDtXPG2AR4p9c6Inp+Fu9cjnarYs7/ijj1m3cLOnTp4+3dpvwzmgsLL/jyv9FHy6X++/PHaf5E5d6dWsiTUoayJkXIWdusXdlIEBaNH1Gvv/uW/X+N/NvLqJMmTY7UPBo+f3xxx9SrXJZNf/j+y9j+rtkzYbPoxXXBrIIWAQsAhaBG0PAErk3ht9tHds3UdWUWRsQuZ06c/Id3F25ckU6v9BBvtz0GQIxnnZPP9NQXnn1TfPTXv/FCHCFvTKIXN1+4dB4aia9+7wWZyVu3LCu7Pxxh55MqlzwOYCPnbAEoGih0aY02zCBNvmbq+qF/CjiDT6KwngP17N3X2ncpLm6t3/iBoGDMJ/QrMnTcvr0KSSokNd/HfwTJoTW4TUyVj7nJdurVa8pAwcPj3cyd8I7+LiG9rCm/sNA5C61RK7TRHv3gsitUwMji2MHH6fdbj0SbNjbg2TO7Bnu+E+bLp2ULlNOrl65Kp9uXC9vvDVIKlWOvXYRoeLi5cQJY3Cn+725ql8B5I8Dr5JY5t70v01bvrVErg+USHd7QJg8XRfELHCl/Of8gpriwZwmWLAY4cj/ziB+W2HhyLpbC4GtX2+Rtljsp+PCbMKESUD+fCZp06a7ZSrCd81k9a7RRfa+/8z491VGPw0D02XkL0XJAw8+KDPfnf+PmSaK6fhz280Zf4kSJZbV6+O33RSRO2mcO/9bgHd87jherHXljJLqYdLlNlgw2rsP7//avvc/+x8dx9+S5etgmiib9ojh3z/+OCzVK5dXSDFqRmjkrllvidwYwmiDWwQsAhaBWCFgidxYwfbfiMQPWq1xwPpie1H75+WFTsE1csOhRfnqK72E23c4PSBZwMlCDWwj6z/w7Xgndf4brRT3tdREbjk1wWPqDeNYI3fDujWyffs3SJlTSH7gULtK33F7LfsRqCblpzVanE8kPFu7ZpUc+v03xKFfAgGfKFNnvidFijyM39bFBQLcut6s8TPA+VdPcuFSpVpNeaZBY0WMpk6dRmijlGHWwM7hkiUfy8njf6EpdfvdmyWrLFm2VhLA7EJ8OmpTcieBkT+LPlomueJYWyc+6xOXeXk/Tjm6bjUto7Nnz0r5MiXk6tWrgCVc7kiTVubOX6RsNRMn+tNWLmXGjTjdh6jxpeVOgYcKS9GikC9MF7LJ9HFiSC+aheE9y2TkFWPSp1OXbrD9mfhGinNbxyWRVA9a4g69JS+CMGkZQsPW24cp/1/s2j1k+NsavFu8cr26d5HVq1dgF0diaQ2TXc/DRNKt5PT8eAxHPYodJtmyZpH6eD/q+Yse/5QHJ46fkN8P/So7vv9eDoP0UnIC4Y2MeLJufen35sB/pOoxHX8sZK8eXWQVbOQmSZQUiy7tsPsm7sxuRQcEn4JJAqB4XRZg101cE7ma4ObuFe1utXelKbf3OnzoIJn97gx4mdm17qNcjm/X7lnstgytpONNy3tPIrda5cdVW/CFmCFDRhC5X3iD2HuLgEXAImARuEkIWCL3JgF7OyRLEpeTVX678gXdpl2HkBq5I4cNllmzpmsCF/wNidzHK1SSYSPGxjuhczvg/0/V4eiRI1KlUlmVPT9R4prIjW29jh37ExqFNeX0GdjuVZq7YdKsRSvp1uPl2CZp4wVAYNDAfjJ/3lz1hO0PVTkZNWY8DqR5IkBo7XXx4kUZOWyIzJ8/V437cROnwmau7kNBI92EB+PHjZYp2HZJqx2UPzdDW+cmFDtektwHjdx6dcy29OvYlg7TCiFIs3gpVAwy+emnHdIEZlnwxajGf6MmNPnyWgxSiF5QTRRQq1tlhfde9EwKRS91G8qLgCJmnwJhgrFKWROVaYU9v0CDtx60yhz5bzVyvWjeevckgZImTSbpoFl/q7kIi4bowG3aQdEhhOkx2pvn4W4jYN/76JHDmsiFpgPfVSNGjpMnKlSOdwhiOv5MAdluSZIkjVeTCiZvpZE7ARq5+Cbhkv/NMJ9kFowok/j9QxMutMd9q7orVy5L5SfKysmTx4FYGMZbWizEH6dlE9X/MmW6W5avXB+rg+u0Rm45QKMXJ+7KmElpad+qWNlyWwQsAhaBWwkBS+TeSq0Vz2WNMFHFjKZN2+AftLNmTsUBNG87JcTMBy/1Rx8tLWPemWQ1kuK53W40O62RW1ZNy9iScW1aITblo5ZLx2fbyKZN3LIF/TccdpY73wMye+4C9SEYmzRtnMgI8GOzfJniMKlwxm3/Zs1bS/ee0SPLp02ZKPtgU3fAwKGRE48HH20/jyQc+4jIQmjkxrX9vHioxk3JQpFgTxkil9qisEcaYhv7TSnEDSRK+4y9elJrT4//YaPfkQo3gfzQ7z0QBYom0O89atZaF/cI0NxHvdrVHFJG5EXYomwZgjDhYsRTMA9C+R+OBabOXbqiDz8b9wWzKVoEokDAnCGhg5HIjdr0GMPu37cXh8k2lFOnYLbIYQqfqt9AXnujfxQ5xv3jmI6/uC9BzFPkQttkKphg/HMFaNGHcf+OJ5FbnyZfVPFgWuEWN+GyBofA9oQmtX6nhckrffvJ8mWfyLffblNMNUnxMe9MljJly8e4QY7g4LuqSvGDnVnkrrvuktXrrGmFGANpI1gELAIWgVggYIncWID2X4liNJP06zm4aYWl2FZNkwpqQzxnPiDdihQrLuMnTpdkyZL9V+C6beppTCsoJgzt2ahx05ui+RYTwObPmyODBr3Jebv69kmcJInMmbdY8uTJG5NkbNgoEOCkvFqlcoAZo55MKP7/4OPlct9990cR89/xmCTcJPWRB7IPRVp4Ez7y/h01jXkpeNhZPXycqkYFOrfax+mM6ZNl9Mhhql1psmc6TKoULVos5kBEEUPbyMVigNP/297AttMosvrPP3ZtdKpW5aFCoQ872/PLbnn6qZquffUuXW6PQ4j+8x3hFgRAEYoT3oE4hVojiLDWkBNRnSFhqjl37iwZNri/es+SXMud9wFZsOgT8zjerjEdf/FWsBAZTcCum0mTgTscz0lY+MGSOLeD76+pTBu5oUy+hCjuv+LRcx1a49wSTa4mxoG06zZ8KevXrZY3Xn8FklebMuOi6PBReidKTAqtNXLLK5nMV6YyrYCDC62zCFgELAIWgZuPgCVybz7Gt2wOygbYxDGwAahJkbYBtphu+uIzHG7WHvYJr6l68kX+YIECMnnau5IyZapbtu7/5YIfxWFnVSpiWzzaMixBuDRoGLeHncUUW2qNNGn4lFy8cJHfS8p17dFbmrdoHdOkbPgoENix4wdpCqwVkeu0/5atO7CNMkkUMf8dj32HnenyLFy8RHJbsl+BoU0rVHPb9lbbLqpIemyppUPXVMRHnrz51O+4/GMWMI38a90GmnZWIzcuIXbTMppv3N8bHnYdhwqFNvehw/PAHjgsGHfpFjq8m5G9sQjEMQJGHqm+iLTbxIDI/WnHj9IY71k6EmkJEyaWzzd/E++KDzEdf6rA//Af9x2P8U9N0oU34UBTtegJM0Sc//L7hzsFWoXYKfAPQxIy+8OHD0mNKk84Ya7D3F0VGQHC9ty5s1Kh/KNy6eIFyNIEsFWdQFat+yLGZk5I5FarXF6lr4hcaOTaw85CNol9aBGwCFgE4gwBS+TGGZS3X0LuBy2qho6iDzvz2AD74fvvpF3b5moiQKUEnD0iee7PI1NmzJE77rjzhgC5cP68bNiwVrZu/Vr++vNPOXXyhNyTJYvkyZ1X8j6QX/LiAz59hgw3lIeJvH37t7IReR394w85AhIzebKkkiPn/Vjlzy3Vazx5w5Pr/326Xr7ZtlV++eVnuXzpktyXK7eULFVayj/+hJqImnKY619/HcNq+Rr5ZffPQruwJ48fl3TpM6BM90m2bNmlQqUqkjp1ahM8RtczZ87I5599qtLes+dnOYMt9Hffc48UxIE+tZ6sI6lSpRZD5JqV+kZxfNhZTAp89epVHLxVX3bBPmY4Ju3sh8VLlpJJU2YFxC4macd12B0//iCbv9wkBw7sUweyURv9nnuzqDarVKWa3H33PTHKkjbMli9fIj//9JNQU/Y6BlnePA9I/gIF5cH8BSR7jpxxjsFvvx2UJ6tXUkSJaf+Pl6xSecWo8LEMzD6/ds1KYHgAff+osk937z33SrbsOWBDsFKUmjfuRx7yVxq5no881m0Vtuf/evCgap+kHOfZ75P78+aVajjILXny5DEuNeXUxo3r5Ouvtshfx47J6VMnJTPKS/mUN9+DNyynLl64IOvXr5GtTP/vv+QUDpijHMydB+lDiysfzItEVw7yo11r5OqFuZutZeST4V9Bhh/DVmKUHdjkQbmJDcueLn36aGPOrcyTcFI8Or3qn/MXfoJ04p7IjWhaIUwCLWBGu9D/koAcV2swrn49sB/j6pjQhMq96EfZsnFcVVbvupgUVcmmpZ/Irl0/yZ9/HpVrWMhlm+aHXIqJbFIatvWgYQs2jCRAp66hNXK9RC7Hd1Q2db11UmXGduKfd+5EmY/I1WvXsKPjASlQEPL0wbiTpzzI89MN6+UICA6+S5MmTyb35bhP7sudR6pXrxUrOcN6KNkIG6sHfz2A8v8p11F+tiHnBY8/TtmY21vdKO9PYk7F3VS7f96p3y/XrksejEm2Yf78BW/K+yXKQsUwgMJ6I7A+rLHmOzdHzlzqPVGteuxkenSLYN41EEdKKbdt++Cmx/zTPHzod6leleSaJiNpOuqzTd9Ee173T40//3rE5Lee166WPbt/kT+PHZGTeJelS4d57X3OvLZi9Oa1Lu4KPYlgWuH777bLyhVLYb5in9AubM770Bdw2GnxR0rGaFeRIbjVgjby6RwDM0RazmDetvMnNf6vXr8m+fDOo1z8J8aVeZ+xr9GNHDUBZG5Fdf/yS92B1xJX/r7Y4yVp0bKNehbdP8q0QsVy6vtPEbkZLZEbXexsOIuARcAicKMIWCL3RhH0i8/J8U6QTlylzA7yId8DD96ymqn6VF7YomIdMVlVH7Sduqoa79+/T1q3aKwN5iMAJ7NZs2eXGbPev+EDED7FxLzPyz3k/NlzyIvbfnT+7g2/+kAat2jRRtl5TJQokSpTqD9z58ySBe/NgW3/cBBqd0NjeLbwI/L11/rIjh+/d6Py45D5hGMlPgyr1JkyZZJeOFDnCWfi4wb0u/nsfxvl7SH9EYckw3VZ/NFyOXzokLzZr698CxLXONaFefC6ZPkayZo1u3kkv/56UEYMGySfbdwo1/Af8w9U/wwgP7r27C01QDLHxK1bs0oGDXxT/gZRzPzdgjiJpEqVSoYMHaXMFVSqWNrNv0GjptK7z2sxySrOwo4dPVymTZ3kljV1mjSyCFqWmTLfHWUec+fMxKFdcxTYKVKmkgmTZ0jatGlDxuMH1nPtWsl1zEg5KW2B07TrwX5dKMePSW732/LVl+rwCEYMQwdlP+DAYDoJEiTAx3ZF6dXnVdgQyxQqOfVs7txZMmrYUGi6X/ZrK/Qep/+T1B2JQ8hIjsWVI3H+aPFCcvnaZbf9aSO3G/rbzXRnTp9WY/5zjCNW2Iw//vD21ZKlHpPeGI85cuYMWBz9kTfWxX/xh8vljjvvlIH935BP16+TayDDzfjz3Ygi2Xv17iuPP1ExYLqBPJWc6t1Dzp09q+Qfhn7A9m8O/HjqdXTklDefjRvWyStM/zzkoLfQTvuzXxEbaqZHJ31jWsEkRSL3Zh12tgFY9+2jy85yGsdbkz9vmjVvBRMPPYNi82qfXrKddvwShIEkP63tSjr1zwwZkDhRYgUC3z/NW7WV+k83NFnF+jppwjiZMGG02/9pgzWuNHK3fr1F3sR2VgWJA0T7516QWrXqRFneoW8PlM8+3YD6Ykwgbn3IpRat2oWMF2FcIaQ//rogIqUwrl56+VVFCoZMEA/5Lh054m25duWKjo5Eib+3/+fJ/YCMGjchStmkFxd8p8NHZe5DhYeNXL7/2a+iS+SyzKOHD5XLkKcO7J6OqGucB4sjo8ZGXWaGnjNnpizAgZAk4DJjgW4KdiBxPvEG5hM//vgd8ogo/3UOot5bxDkmcubUyZPyyis95fP/fYpkCDQq7tSf7clGIP4lSj0qffq8Hq1Ft7ko/8gReL+gDb0Oyaj0KH/zog1HRhMPbxrRvW+KBVrWjRlyYfuVV/sFjDpnNt7j789BzcMU1pOnzsKi+G7ph3H04w/fufX39j/inylzJsxbXseCeYWA6d6oJw8DngAzPgZ/auS+0LlbtJLlfLETdrLpASSKcPzw4xXRisu+/E+NPxawaSO02+mTqj1KgCDt+9pbIcvNeS0PQv7fxg1B379MID2UFbpjnkHliVBOveMnwYY5+j37/yIs1vIdz2+GrzdvVoLBf/wlTJhQmjZrJR2e7xSthRTuAqtPOYMcmEdUJl9Med9D2/AwOy5seed/5jnTojmwUWMnRikbTZwbuVI+VatcDofrHVHJpE5zh6zb+IUkTqx3WG3+8gt5tn0rN4v7QHx/EM1+aCJ5TStwypvxrozQyP3CPLZXi4BFwCJgEbiJCFgiN47A5ant48eNktmzZ+gTlZku3tq05fl8pxfVxzbJnFvJ6cMcxmDCRpdAbR3jqbzUMmmFwxr+wJYdHjhA6pIf1TNmv6+uN1LHGdMmy5hRw5GE/ljlR4vJn5MSTtZdFPH7ocJFZciwUVHmOx6aXJMx8Q7DF8+d6dPB3uoI6dH1BbW9CMnoyR/SDkcGinjgPTPGwwSIM3XGXCn6cPGgVVu1Yrn07vWiE0dk5rvzpPuLL8jfx//2xUFazJ/p5syRSz78xDdxJ2nTq0dnuXz5SqT8WQzW2r/+PXv1kcbNWqqnof6QnONBBxvWrnbzZ9/kPxSHVXTrnyBBInUQwlsgoE39GzdpLr16vxoqi5vyjAcxtGnRGOXD7NCp/6ChI5T2ZHQy1AdfaVtqDM8teLmhFRXKHYQmaJ2alYGHbv/WrTuoSXywOFs2b5LOHTvIpcuXVD/VmKnoCl/120QG0OnSpZd3Jk2TB6BVHsyNHTVCpk+b6OIfrP3ZcHcivaHDx0ix4iWCJRdj/66dn1ca6qb92f+79+wjjdAPboYM+xlafd1e7CiHD/+OKkUef/71T5UipQwbOVZKPVo6Ut1Mm6s46Nf9B70to0YMk2N//ak6uhl/gfo/G3D6jHkY58UipevvMWPaJBk3egQ+TNnW+mOPeQZr/0KFikRLTpl8pmPxYuzYkXiXYEFHeUYe/2x/I38fgkb9kOGjQ8pBbQ8R29JVQQUE6s3ZLjrdwSb8uiPDTaVQ3kD4P/QQsBkeWIY/266lbNnMj8LQ9acIi6v6TMS7YtLEce74a9f+eenoLGCaqsT2Shn+YufnhIsARv4mT54SsukTaFdmDZqsIn6eb6/KxPdfCoyB9xd9jIXAbEHj6HH1ghzC4pRyQfCHt5L/NIU0bMQ4jKvHgqbJhTX2TZOe6X8qCXiavsUuljZtOnkbfbJY8Ud0+AB/2ScVYYKXLt9FnbvAVEKILcymD6ukUPBOMMUQ1WnyYzGfmIY+yfESqP+Z+jP/O++kPA1dZuZNOTMZhD/rny5dOhk4eLiaT5w9f1a3KwMBFIUH7+k8+U+bPlcexjkCUTm2YXfMUw79jrkW4jM97/zHH/8UWIwdhvdBINlo8ho3ZoRMnTJRlxPpeevvL3/T3ZlOho4Yg7LG3fvFlOOJsiWVIgDzL1y0KOZM75tHEa7ahME7qv53pk8rgwdz7tYJC2hnFP6h5C+FJ+du0cE6QqbR+EFb7BPQB0z+0dXcpzZ8p+fbyReff+bOv+o8VU/eeHNQlLn+0+OPBXy8zCNChRV2nEJFi6m5brCCq3lt9y5yGdqxDB/V+GP/64GDVZtigS+YG49F8ymTMK9Deuz/wzEXGPDWa3ICO9e88ifQ+KOMfWfiNMmRI2ew5JU/DwatXw9ELssMn85YbAwllxiJ84GpmLcpuU6PEOP/zjvSQtaOjdN5G7P0d198/j/p+Fxb7Y26PNOgifR59Q032LVr10D0Pg4N/z+cvhgms2bPl0KFi7hhoroxphWIE/HPmMFq5EaFmX1uEbAIWATiCgFL5MYBkpxgP4dVzc1bNjkaWf6Jhos6lfb1/v4P/tW/3S056uvhurRt+xy23bSVNq2ayG5s1TQufYb0ShOX2/5vxI0cNkRmzZqKJKh7oWdB1DLhR0kBbCf/9eABZWphLTRLL4M4My5L1izy0Serg2p1MZw+mELbV+TvO+9MKycwGSVJVblqdWiEPIrteHmVtiq3X6/AFkzOSvTEMEyy58wOm4xLJGnSpIweyakT1UHkckWaMz+GuwQzCnTUzObWrvQg3b747H9CO6Qv931dTapUAPxp3aKRfPvNN6i1TqAYPvLYZ7h9mh/tv/yyS+bNnS1fYgVdTZgQJ0XyFPLxstWSEVuZQrmZOCRo1Eh9SJAJV7xESXmk5GOYsBUGgXZYvvzif9hitdzN3+DP+jdsRBu58Uvk0n7XM0/VkkNYLFCNkOA6CNxaMmjICFOFKK/j+bE9kUQu+hJQo+bG/VESufuldq0qbv9r2ba9IogCZXZg/z5p2KCuXLx4HuR7GFouHNsla0mDxk0kCwiWC9gW//1338qsGVPVeGG70eXIeR9I/JX6h9/fITjQbR40xw3+SVMkV5rnxUs8otqZmkgrli+RdSDljUuUOKF8jP4figgyYaNz5Rbehk8/ia27DhHHTgD8uQ2ZWi1Vq9WIM5u527Z+Jc8/10YuX+RYYa2vq+3eFSpWVgdZpYQJkT27d8u8ebOxXXKPCkMck2NMLPpwaSStFkPkRqynbv+qGOePQPOQNnNpBoFjlljqp4wRhl0F2dBPloWs30ho3MyaOc2XBUioko88JiUfg5zClmSabti67WtZs2o5tndS403nkAUfkR/BTEVUmrlM/92ZkIPAndDzT8lHSyk5yK2Z1HD6+uuvZC1Oor5yFemTBEMYmlz4eElwOWi2pZuCU4s3qo9TEza6V2pezZo1PULwkiUhw0uXkfwPFtDYoM3Xrl6pPu5V9RCahCTHhD82vXp0wY4GauQKiJtzch7aySZOWsjwRIkTu/VvDY24ho2aRsg7Nj+UCQccmmfwbxOHGrkszymY32hYv7b8AXMppi5F8OE8deZ7sJWZMFKRqbVY76ka6LNYjEAMxhn09giMw5qRwhoPNa6ebY13EAgUp/9lA8YVKlVV4ypV6lTQIP1F3n/vXdm7b69Kk2knh7yhRhYXZv2dTzbpFLmNvQW0oJVswsf7bpgOWrF0iTIFYuKyPWmaJZhsot3mp2iLUkUIg4ZtNxCzHUz0SFfThzmi6KLSlBs86C1VR4NbsuSQp5jDcOGL7809e3bLMrzrN6xdg9S0/KG22kfoi8HKzHzVwjDIfuUw/tLekU5OwHQIX9+UjyUf9cwnViyDiZylTh11FJqKWYCdJcHmEwxF7W2SMJcuog0hf9mM2bCDp2LlqlKkyMOSEqQtie15aMMD2EquZAWCpUiZUh1QGbgNicdsVQhimCJFCmneso0UB9nOQ4po/oll3bB2ldv/EyVEGy4N3oYqsVj8ebxsKWyv/1v1zqJFH5bps+YFTIXE3eTJwFo1ephaIOD2dZJsVRysc+fOJ9y6v3r5clm+YkmEdDj/4iJuXNt5N1v8jfyl/InqsDMqfIwZNQxzuXedUamr9Vb/wVKr9lMRyu3/498w/limJ8qVkuOOgkJh9EMqLQRzLZs3wo4K7kjTcosLAnpem0/10z3ob+9hXrtZHcSlx1/KlKnxnlwZdF7rfpc4mSZKnAi7A65KAsia2sCQ7xtq6FIR4Kstm2HW7Cs3f0bhwa1z5i2CrEvhpBD5ouQMNHLN+7dLt27YvRJcLg2BnOEcxZm+q7S5U4bjinLmF8iZ5Us/lg3r1rqZJcJuEo4rmt+6Wa47FjzWreVcU+M/a858eQiLyl43dgwW56ZMUmE4/6r71DPyer8B3iAh7yNr5FoiNyRg9qFFwCJgEYhDBCyRGwdgctvX4P5v8l3pmZxx1omXJ2cCOMSD67rvTJgqj5UuGwc5xk8SXtMK/NBq1qIVzBD8KNswMeK0gDWkLdzpM+dKLtihuhF3BFt/alargK3kJD7gkGHHji9Kuw7P69+ev7Tx2q1LR73Kr4NKv/5D5MnadT2hIt66k25M/rn0zNKnwISx/4AhsBdVKWJg/PoUdm1ffOFZ5a9bUtQBbiRAAzmSQi/1hEYuHhIrUGDqjsRX1+693A90kv7UUuBk0zuRJK7Nmz4taVKnkTfeGijlyleIlA1Xz/u+3FNW4EPF4M826d7j5Uhhjcfvv/8GjadqclF90MMX+T/7fGf862SCuFfaFnu9b29ol+LDkd2WVYBr2KSZvBTPGrmvvdpblnz0gcqfxcicObMsXLxUaFohuo5tPnkCiFxn/MWEyDX1b922gzLfEShPah5Se5ztzebmFunnOnaOFJSLDj26dpb//W+DIvOp4RRIu/vggf1SBySygh2JpoNG29jxU5XNQv9Ep0waL+9gBwAd849r8xe0zfsq+hq1h1ge5mGu/EiqX78h8myCbXRRm4lA1ICOaTd8ujZI7l1IX8uTYvjQGzlmQiRbgdQq52LM9CnQVMZ/JCkWwWwCzYF4ndKUA3lvxh/lb8pUKeStAW8HHucb1+Owxg5qQUfhjsR4UGOJIOOc9uAop66hPCZ8xxe6QE519BZD3X+ORRvKqStXLiKs6iXyJj7YnwzxwW7Sv3rtqjv+uKODWqH+jto2L0J7+qrSdsJTZNEvRPp6W3p1hNNodwKRG4o0888vqt/cqVGjKrHhlnvdWzq+EFyGd1XYaKKRJQpVduZtFuOYNsOTCLsZB9kxH2rkGvlXo1ZtfNw+Han6SruM7xPH+f8uUrRYUA3272CXvXXLxkKZzpHF+jyHftQ+QD96+aVushLkmkZUpG69p+W1N4J/aPvG1c/u/OPhYo8EH1eQk9Onclw5chYLGf422Cmb9AIXS6t3FoyDbKLdR3+nZdNIeKNWGH8NGjdWW9z9w/G36pN1SeTq8R+VVrV/+FBErtpdAXlKdoUIp8NOnLHjpigb4/5lmTIZ8nSslqd81rAxzAnBhEsw584nEECNbIDHRScScgHnE5AzL3Z+Vu3WMuOP5p2CzSdMG3JRzbR7USzujhozMVLbUDZyrjZtygQVVr0rg7Wh2m2i0eZujnHvBMdjvIMH8+cCSVybV3q8rNbIZY/iWJkRhMj1jXuNNftfKszd3hoImR7AFA613V/sBKzZNs78OxTWwdo4Kn+9Y41mfOCQWVvMVTtCVhtH0pZ2YEl6/v33X+psgmUg886ePat6u3knlC33ONp1QlBZwfT+LeOPZXm8LDRyUS/iGxWR+5Oa19aXVKnvkH5vDcK89gkmEcGx/776Si8sqi51/Zu3hDmn7r3d394bLtBPUe947Uv8qexAM1MlHinlDaru3xk7UqZMnqD9nfl/lCZc9tK0At6VcKxnKLlk5m0mLDX0xwYZV5OhScyFCUo7tv/NGFcsB93xv/9WhxZr81xhWCDPJp8s8xHJOpRggXyvPFWbh6Bqx7MC1m38Ui3ymDChrorIrVReDU6mcReI69XrPw8VxT6zCFgELAIWgThCwBK5cQAkV52/274VHJma0gVJMVxqwg5e/4FDgzz/93mrD9oJxgaY/tBSHyGYDPGFzdrOff+DgB9zMa3NYGgizseKttrah8iNmmI7/0t9gyazAWRoN2xRZSlYmhw5c8oHH60IOhk2mnpmAsXpGT9ES5cpFzSPAW+9LgsXvKdmcvxI79P3DXm6QeOA4VdD+65XD98knoGaNGspNH8QXbdsyUc4eKVQSBt3PPysOrZCUROP+FNbefyk6UGzeLZ9axzAxUmVbjEeZNC1+0tBw6+DJg63LTK8/tAIdzRyg3/UBk0slg+ocd2z2wtu/iy6ItcCTNJDZeHTyGWocGjlLIuGaQVNppr6c9suNRcDufZtmqtDrohUokQJZdOW7dD6SRooqDp4491Z0xWJF0yDeiD624IF81S7Mv8p0+eE3JbszT85DtRZvmqj0lYKWIBYeHI798ABb8gfsPWsSCqmQRLQGf+JEiaUChWrqLFauHDRGOfwyUeLhYS9liQ4xA7aK9z2GAxDZjAG2xeng7DggYoM7+8itrl+Om78lGiNc1RNyZ9X+vbDOG/kn7T6PWRwf3nfo01FcxO0rRvM0VZs1y6UU3r8RSWnqNmjNeb0+GuMRZRQZk1M+mFgHSk7eQDeBx8tdxeOvOXS29KroySUHOH4OI16u6g3flT3lOHvQ5vcuEZRLABtWL/WwUaXJwfL/vHKoDKcZNVERbASG8EOiU9wcFo+k12cXfUC5hgXJ2YWqP+z1Ob9Y/D3FoLygBqPwRy1ukcOH6zSYHtQhsycvQC7Tx5yo6yB1nXP7p3d/HPnzSvvIkyog/k+/nAxbL/7Fvdo2mD8xKkhx9VoaAnOnD5JJk8NTC4OeBPvwoXz3PHP8cdFl2CunZKNm9Vjau6uWB1YNmliFluYiTYA7dyFWuIdgiUrex2CRY8mauQG1yrX72+UWTktTwPJDJNZ+zbN5CscKsh2ZZmXBykzwxty0dv+Y98JPZ/oj+3fiyHfzfh7pe+bQeXMJ1jE1LIRNcX/qg1hkieUbGQb0jTV5KlYiMIOIH9HPBZhPmPynxrF+0W34Zcq/2R4v6xY/Wmcvl+egEbu8RN/oZhhIASDm1YwW+nZ5ub9MxZKEaVDKEX0V3U1bS8wFxV87uaPU3R/uyYfVN/V8lfFdcjCiOnoHuudf9KO64P58yvTD6HGM9P5t4w/loWmFbibjeOERO6MEBq5DL8U89qCUcxreWBizWpPaNNiiFMKu1vGTww8r1Ua2iBEvfJ3AsZGqUfLMLuAjlrQ0zE2DP5p06WVVWv+F3Q8Uc7UU0SuHn+UM1zUD+QGvPWGLFpIe9m6RFPUAk3kuYmJy3nbVzhPge2fNGkSWbEmbseVyUe/X4Y4Px0FjuciK3AwQLMmT8Pe9Hb3++s1aOQGWrw0aXuvisitUs6tf0Zo9q/Z8IU3iL23CFgELAIWgZuEgCVy4wDYsqWLyZmTp1VK4figpr4D/8ebDX/UjXrJ5cmXT318xkGW8ZKE0mjEoQL8kNCfzqiLqpJTL/x8CWQryYwbcVw5rla5vDKXwJSTYGvjGqzoUvMvlOMJ7Hv3/oIgQPw6SJ53JkkZaDcEckaDRrUNNHS4xZQ2qkK5LZu/xEEALdz6N2naSnq+FJiYVRq5IHJN+9+ZNq1a/fbXbAqVX3SftW3dFNsuv1JdKwu2Uy9dvj5g1MMwS1CjCvHQHxn8GOMhBFGVidosGzcgTbQvP64bNQ5NVgXMPJaeJKqfrlsTNthOuvk3x6F2ocjnYFkZ7UxT/0UfLVMnGAcLT3+jXWGGLifvPLE4kHum/pPQJt2JR2GSGLaFv/jq26AfBoHie/243bpqxbJyAVo8gFxp7E6Dpnsot2nTZ/I8tk8zf/b/vq+/KfWebhgqSoyfUauI20DnzpmJrav46PYb/46HFHiwoLKhXR4aUiS9onJM98maleTPo0dVH8PpcjJr7vuRtv35p0MNxq++2qwOZ/J/xt9um7MIaMSKGOdDoxjnX235Ujq0aQkYtZRr0rQFxvkrSCCiOw4bfGyjy1cu4QHaPHFiWbdhk6S5446IAf1+PY1t8b/shpxCmSh/xoybGFBOUQ5WrVxOrkAjnv2PZgPWb4w6fcrBfb/sUblS/lDrsEy58n6lgPajIsFImmkNxbg87EzJ8Erl5BKwYR1pG34tZE3U2NRU29vZ/sR/zLjgMlwRuSBzGY5Izl/4seTN90Cket6oh9q6Ox7vPRZJ9SMlQVSewfo/xx+dkf+Mu2nLdyEJV2Uvt9Nz0NSHrHXqnzV7DlUvEjtKFsK8zCmQJuyZtKX73vuLhSexB3M05/NkdYwrnApv5h/vzl0gBR8qHCyK8lfjCuMgkG3V06dPSeUKpWFCBv0e0NMswVQQuaHcl1g8fB7mphSIiMQDkQLJJppWYP819dda4u2DJm00cnXjQFMOsjkQ8avlaRldZuRfFBrJ06IqM7Z3P9ehNZtOQdf3tTel/jOB5alaGKadTgKCGJUqUs7AHEcIR7nVoU0LhNDjL9hCL9uQWv9sf9P/Am2J9s8qVBsqPDA+L164qPIvChJ+GmzHhnKbvvgcph3wfkEV2f9ehWmwqA7+DJWe/zOzRZ91LFw4OCGot9JzroaAKEulKsAadoBDOSXT2zbXcRCpcYi5W6h0Qj3Tmvu6XIHGvxl/Cj2SfOp//EH789Aptn+Tpi0j7Srxz/PfNP5YNto2Pk7TFqhKERDwPOA4LlzbVpjXwuwOEbrn3qyybOW6gMlqBRMtn4lt6dLllFJGwMCOJ81cVXqitDqY1Iw/yrBgi1HKRi7e22b8UfM/mJypUqmsXDrPcSXycPHiiph3sg14+dKRM6qi6M+vKtnYIGDYG/Gs+2QVObB/P5LQ8/+lwJPmnQK5hfPn4UDY1xFSNSveF4Xk3bkLAwWN5Odq5OIJ3393ZcwMjdzPIoWzHhYBi4BFwCIQ9whYIjcOMOUWsZPYPhWuDjMDkYuv8PDwBHgj8rWoX43U2LkvVx5Z/OGyOMgxfpLwt0X1TMPGsFe4VdnW48SeEy7+HTRkmFSrXivWhdKaWc+78atUrSZDho52fwe7mT1rhgwfNkg9JuZdoGnaEjb7ArkJ74zCdtnxKK2e1PCjqxJszYVy1BKoXMG3yl+nbvADKUjk9urVFcnp9q9Tt4G8/mb/UMnH+hlPxv7ow0UK/7AECWXb9p8w4WRrRHQffLBAnZDOqRn7X7XqtXEoy7CIgQL8+hofnNQaYM+li2qbqQ51439JbHSEvVQSlNwSyfx5kviceQtjRZBq7UxM+J36L1wMIjc6NnKfrOzmz63nnMQHcq/26SVLoG1Cx/7XDCfId4MZjdi41dC8oz1Q5dBWg4eMDGkDk+GI1yPFHlILIMy/ZdtnoWUZuKw64dj/vYLt+yth63HOuzNl98+7OIpU/zN9RMk8yD+aDBk4aBi2MacPmRltBzdv0kD1S6ZEO5vUZLlRpzXlxrryV41zkLmhXKRxzoNn+mm54o1HOdWtC+WU1uupUqW6OsDMGybQPTWxRw4fhDKR4oSc6tpLWrZuFymoKwfR/uz/laOZ/ux3Z8iItwe675+uOACqBfqivyMJVh+kmdIcwuupi9J+DE6a+ccP9VuVHQfWGflXuUpNYMPt9aHdbGAzHHZ1jevarZeyu2p+e6/+WpA3TSN3AkwrgMg1fduUwSdhdfvr959+avq/qT/f/19+vT0kkcuYJNi4IGROFadf/WcaSN9X35IuMO1DEz/GvQUzQLWeDG4+iOG+/367tIB2lZl/xMW4os14mg0y9R8IO+XVqtc0xQp4VbLp4YLuokfrNu0gR3tGCuvTyNWPQm1hZgjdh2u68ieYRu7qlZCnPSlP2YqcowyPco7CMpcsXlAfXInxR/vRwXZj+G/vHjpsNAjGaixiUEc5UwWEuBl/derUxwFXAyOFp2xs0bSB2/+ojTt1+o3JxlUrl6ENu2rJhbrRxnJ02rAk3i88yJOOeLB94sqpebOykRsG0wogcoOYVjC7LEz/exskblRzt2N//imVgLVp/1Bzt9jWRy0sTSCRq9//Uc3/c+bMjTMP8knBQoWF5aE5gOi4f9P4Y3kNkcv2iI5GbnTqyDBmXouXnyTCwvjX3wae1/qUMnTrjhj1jjwRwDyaf75Kc3aBozmL99+zz3YKaGKM8YztbpNGMBMuRs4Y+a/kTAjb5UxPyxmMKyyMcV7esk3cz9u2f/uNtGzORSgt/4oUKQLN6fmmOpGuZ86chu3jR9XOMeLP+cfij5cre8KRAvt50BxUNSxwm/5/FzRyV2MR1zqLgEXAImARiAcE8FKx7gYRaNakfnjhArnDCxW4H9f7cXXuC+Z2/en38kvdbzCn+I0OrRNVF12n+8PHjh4RfvTIH+FVKpYJL5SfdUX9UMeHC+cLxzbsWBcOH/M6rfzADemtWb0iWmlBe1LlT2xZlkED+wWNh+1YTrvotgEZFTSseQDbphHq//qrL5tHka6rVixDWF/7z5k9I1KYuPLAFskI+EMTJ2DSWGGP0P/WrVkVMJy/56VLF8OLFMyj6kNsBw0Ijqt/3Bv5/d6cd1X7F0I/YHsWL/Jg+M/RaKdgeY4fNypC/WFvMFhQ1/8A+pTJn+05auRQ95n/zaIF8yL0P4Zv3vjp8HVrVoez78TEzZg2Kbyw0/+Z/65dP0Ureq0alZw+mju8d6+u0Ypzo4GgWRbeqWP78CIF8kSqP2VFhXKlwn/79WDIbD76YKHbv9jHFi+aHzJ8dB/CzqXCQ41FyJLojnMlyxz8X+8beJxTTrGshQpCxkP+rV2zMlrFwqF4Tpkoezie3ggY792Z0yL0/+jKwf1In+U38mdg/8Dp7/llt1MOyqk84dOmTAxYjth4zp6FsnvkX0zKTkwM/qFkOD7gdfkd/KPTtrGpC/MxeLJs2NYc/ttvB8N//fWA+nfQudLv4MED4eY3DqHTv+HHsLBzGq3scShP+MOF8kUY/127PK/w1NjcH/5q35eildaHizmunL6A/r940YJoxQsVaPrUSW5ZmPbOaMomaNy7OPbuGVg24fBGVV7T/rA7Hqoo4aoPO+3PONOmBu7DTIdzE9OO0ZWnT9as7Mr/3j1fDFoW2CfXfRZ5EJPo9EUzn9DjJE/4a317B0z/ow8WueVm2osW3rhshMkFp1/ovhFdPGrVqIiycE57fziI4IDlja1n+dIl3DK1bNYgaDJappt5dW7MCXYGDWseEGtv+4eau5k4Mb1C0SHC+w/ke/j6dWvDOY9p3KBuhPzZD2EyJ6ZZqPD/pvHHApUvg3Zz5v8tmjWMVZ0CRRoIOcv5v5l/BZvXcuyZ/NnGvx/6PVBykfygoOD0N/3+gwmxSGGMh35X6j7H/h9MLtGfY9SVMzujN297Us3bdPrBZKMpS2yufV/pFaH/ca4alevZrVME/IcPHRhVFPUcBxK79SdWFcs/Gq14NpBFwCJgEbAI3DgCYUwiHvji2zqLiLaIuDqPdVAsV1NJkuhy5ZogDx85VtmUvFXAUIc5vIPDHFgBuDbtnpMXOneV/fv3SsumDeX0mVPq8A5qg3Lb/oTJM7FFLua2Mn0nSzOXMGwfjZ7d3Qvnz0upEoVQPmpIiZQt94TatsxU/F0EDRrUZxEOzopKO5Mnzhcvkt+tf+26gTVomJdZmec923/wsFFSpSq2jN6A24+TqHft2gG896kt6Nxiyy3pe/fswdZZvSU9/Hq4fPP9zwHtSlIjieUy/W/e/A/lgQfzR6tEDxd+QB/Eg7o0anrzDzvbt2+PNHqmToRT1rv3fFmaNW8VrfIGCuSvuRH9w84qIznd6UNp5HIra+sWjYUaVOx/xrH9U9+RRo31ytDS4gEcgU6jN+F5pbbIQmiLGGmRP/9D6gR5R6FCCxATwQgWPKSJDdP/CxUqKrPmxM02R5NVqCtILJk7e6aAeHAPHmR41r8wNKxoGiKB2qUQOZVRI4bKrJlTlHxknadMmxX04J/IsYP7KK1NalOi+QjTgkVRH4jFAxaLFXnQSTRMateppw5m8c9l8EDYgOXJ1E7fiO54UnLqkcLuOOSBL6PHTvRPXgYP7If02QfYm8Jk3vyPMF5NuSIFdz1M+sajHOTgaJhv8Heu9iOxuQ6N3G49oBnc3j9YrH577eOy/d9bED1Zo8teBHmiQHDlylUIWHY+0xpw3FKtx+bN0shV2+ZxmI5yqEvbDnjvdeJui5vnZs2YKiNH0J4h66bbX+WG2/ty5VK26KOyo8nwWHiSWdMwrtjG+DdpyqyABwCptKP5BwsDsnD+eyo0NfELFCikbMiynGp+w4zwfziaMAyabqr4uPBQVDP/eQjzglmzI8sm3Sep3avbPyq7zW4fRgxm2wmmFQId2DeQ8nQh7MECPwSDLdKCrna0wob+SOA6Ch2GQutpcLhs2/o1Qmv8Q9lt5btlMsxO8f3LdBZ+EJ35xGUpXrSAKhDHXx0cWhfodPiRw4dANk5DOXRRpsyA3eIA9sB1gOj91dqIwIPBAQhN4fCwVf/6qz0DTkMS361f8f2i8yiENpwZoA2jV4LIoSqUL4VDwP5WBdJYz4scCD4+TXzV47CrbXmUh+tyB0mJhwu47f8k5m79Amg/B8wwmp7aBAvnx3r+2abds9KpczcVm3PHoUMGyAKMG8KnexQO8MXztggXE/dvGn8st9ckBuccMe0TPFxr166d2Pa/V47ggMzTp04JTR/s3bMb5kSOIQeN1jff7Qo4f5gA8zqToAnNfsnxt/7TzVHuAGK5D/3+m9SAyRI2CMffI48+KhMnz+SjSI725OvXraGKwnyCmVbQdqdp91q7/AUwrpIl1z8QD2t57kGq+Kkc5c83GFcwkav6Z1QHxjnRon05e/aMVHy8NObSF1T6NFW3buOmKA8K5pkIWKBHPhr/tDgccvWaz5QJqVCZ07QCTeMZZw87M0jYq0XAImARuPkIWCI3DjDmCcPcCvfDD99hjsDXNT938DJUXww6g+huw/0/e1cBYEXxxr/r4ug4OuRopUFAEBAMQAUEREQFVCwUxQQlTGwkBCkxsAiDkhRpkEZaqaPrjut8b/+/b3bnvX3v9sXJ8Re8Gbi3u9Pzm9nZ2d9+8335UJ18y8KxTVmsfPBCi63bg4yF6o4d2+ixRx7UiTfRZE3oQ5z++Td5tiQ+6MlHYNF3Neqtbz1mRfklsT3HH9eyeUNKS08VK6KateoI/YJW6cSL1yRYs+cVHMrxh9TLgq7K5o3roifRQPzvykTu6+9YZU+QyKWXoVpB9v+7H4wBkYuFYB7dieNxwnrvksULoDvyb+THI0kvn1dlev66r1xwbQeRyy8T7u7xR/vRxo3rdW8MR17MlShZ0j2a5TWkYWFQLUeU3/v+h+jlV16zjJcfnozzQ3170b59+/T2op3Nb2xBn4GEsGqXv2VKIlfER/vn/OT7ZZt15N4Ny97y5czXdlK2Rj381Zdp/To5frkfXO//mLJlqUeP3tQLhvI86Qwd9ATugbVQKcFpuZ+Nl0N/+h+J9PFfszb9AANQ/2/HW+tehn7onSC05fhnBNjqe+8+D1hW55lBj9Fq3jaOOZLJn4WLV1K5cuUt4+bFU9znMIjF5XPe/vQ5pLfw0n89iuHaa+Tpg83TTz4qLI9zPM5/eR7mqRbNGlBGGl6sMP/UqFGbZs3N3U/8ErUWL1Oy/9nysyfDeO6YtGhaH/qV00UL2ADYD3N+cY8itqULfaSIxS4/deTq43e1KB/AC2Mn/s7h/DGOX+QZ15ow5uVpDDNxMnmSriqF8b9SRK5u7AzqOUSNNHp44FMgcp9lyK6Y4z4fhPG1fu1qR/9z+ayH+ftZP/skrmTFWB0D31dy/C9aevn3Fddr7dpV6Fbr548YTgjT75/c8x/XjVXkWI15oSoBuihFcmQ0+NkhlrooZfsgKUc9oTdYtA+/g6FGpL/FxwgxHnlNoQ91HpI4xX1rPP/1/OBpzD+yfHFnczsx/8bG1qRZP86XRbscdbJfH4tcxmw/Phgxudi0UV3ko1eqa3fr9YSzDzmmBqNrq6hs2XIu5ef1gvFYt2ZNntqv9ygjjfrif81YzCsW81Ze6yLjt78ZulYvxov5vz505H7hwWiWIO4+gwoD7hf885s0b6iT5lyeWLvlM5HL62MxH3F3om6PDHzS5YMP39PDXn6efv11gWn8sR7wKRA6aMvV8stdTfcfV7h9a/TbJejIxcho2KgpVGJ867MdYl27cL7A4jCIXN15v/+27Nhn+QF80oSxNNmkn3oliNxixYv7rIP+nMeY4MEMx4bmvv3+J3Hu/iNVK+hP+gBB5Fp9MDL3DefL/xgXOf8aRZn6X3//0MvT218Dz7xZc63nGfd6+XM9Z9b39Nabw1Em6oL/HTre5tMeCOfL77G3tm8lbCHI9ac/wke8/rsdeoJl+0uVYtUKa/2pqoqjEFAIKAQUApeJgCJyLxNAmTw5OZnef/dNmj8POjNZJMl4iIKjEPoKn3jqmX+k51Pm/28cdR25vIBGk/BiMwASuU9DIlc6tpj+AvQi2skm2suLl5IlS4sv9J6U6su05uOjAx6A5MdGQIZlEBYeq9dt9WmQS6ZvhsV6to2NsARQHXwN/+a7uTLI5agTPGgLr2zwf7ZfErnGi5fRfk8EDxekS+Q+Y+Sv0Xvvj82zRO7cubPo3bdGUQ4IVPHyJCRjkKVRPg6QKgoX4dmQIoRSKgw1SGXutF7wstXpLbCOyw3mtGs3bPNpWAPRhGMJxRxIlTBWve97gF4ZNkIG5ftxwtiPafrUSY7+L1QoWhDtZWLKXlZZuhS2JH5I6Ke+rnqs1zzjjh0VRK7Ef8CjbOzsBa9pOJD7/7vvvqLt27YCM6Bt3P/cPxL/smVjoKtxjNAr554h3wObN8NiOvDmzpLlM/7m/hcvFuzHzuh/CtTLYylYT3oG9QRX7pfJ+F497tSNaxjtbwWr4p/CuriVY4N9WyFNrLeTpWo2+CVVY5WX2U/oUxQGGgES/vN9HutDL7KQ3oLkvZx/WHflSIuX/kfQR1s38zyll7h67VYqXLiwuXiP580aXQ/9c2wQJYDqXn8Dzfx2Tq64AhMYe5H9v2b9Fv/nQeSfJfP3MA8Kw1JsiRv152HJ+pStDLjkqpgfHo8OeBDjV59rePyvWbctD3XHHA4ynfFn6+ZffzvbskSdYB3nwP+HWfNh7KyWZdzL8dQlfzFvGPPvw/iAyZKfV9q9+cZw+nEO9Bia7v9C0dEwmrmMihcv4VfxPEa3bNmIPPTxz8b4SpQo6VdaT5EehhGibRiXqBaGDp7yxvh3n38EecGDy2L+a9ioCX1uQfgICduuMCok8g2gZ5/zLiUuCJZud+hVxfynj+GBuar+6MPGfGqaf/WnoI4Le3Mz5PwjyzfPv40aNUKdPUuJTsaHYTG/Y/6dPXcRdvh4f7aw5D/v8OGCuXxP5KL+LOB5AKQP4q5YucHvD7C5gDA8+P7c4rg/9fJ9tV+Wzx3P678G6EN/SDtPdXD313WtJojKNATWM77KLbHNaaAiiaZOnsjVEONk9o++dd2L3VT4CC+fv97Wbu718vda7v6Qz98BJolcmQeTh33v6wGjqPjYbrSgUOFoseusYsXKMprX49V0/3FF24GAT4BuY77/G0JKe8bX1veIbNSPWNeyhLzNhvUkD2hj/JvHH69reU3Lu5wYJr4vt2Fda7WjRxDogtjX17/LV/k3xzGx3uiGmo7y2dCZJ6ONvOvtnq6YZ/RK6h89YS/B3Yl3F2O+9Tb/ybFr1f5GWLdZzY3uZfl7fX/v7rRnz269KGP+C4QtDdbHy55cTzn/ORqIEN1fgC/w5/ufjaaO/3Sq16KFsTNI5Mr2M5HLRpWVUwgoBBQCCoGqi29kAABAAElEQVQrjwDWOWKmv/IlFZASWKJv797ddPrUKapUuTLVw4tpzGUSUv8WdM4XWiyr8LLy8KOuEgdcL37xfOP14WK9w9e8VKhcqRIWJt/7/fIxbOiLtGiBU4Ls53lLqErVqpydV8dDl1UA8JdkXm+1aNmKJk6eYZkGOnKxFZK3y/JCJZDm/rzAp5STLkEDST2Uw+2/u1tPjxK5bOyMDcJw+3mp9C6MteVFtQK/qED3l6numngB79zlbmFJvExMjJDKiYiIFItisdUVjebyPG1Be33kq9j2zqSIvnj7ZcFSqly5iqkMz6eN6tfCOk63rn1fn7708lB84b8CjonPAf37oCxuie7eefcj6tT5Tnn5j4+TJqLP8bIt28+SPL5IPejIpa533oY0/CrBBm88GzuzqhhLnqxYvoSWLVlMu/f+KTgNWT7HZwm7OTB46N4Pr+IeWGi6B+aDvKlQsZJVER79+GX733S/r1xBzz7zhBhtvG+wWMni9BtICCs3AlLM8+b/CJhRZ/z/euYsWEpuYBU1T35O8h7bpfHiMhcv/b7Ie/0+Z0kd3d3dDaoV3hgtLx1H7qMFC+YJcoCR/nnBEqpcpaoj3NOJeIFswPcTj3GNWrRoDTU0n+eK/urQFzAGpKSuRr/Mx/3qZ/5NjHmQS2jpYR7Ut4uCyMX8x1vZnwFpZiVllKtifngwNjyHc/k82/ych7o3bog53AbSCu7GFp63u7Kqn0kTJzjwZ+lAlj7Ob6dL2mHrrmhJgNgKzSqFrqTbuGEdPTGwv8BPL0eff/i3XfsONGYsz2O+3fBXX6IF81jKTB//M2F5nNcgl+Ne47lp4c94DHLPBtDCRcuovAfr557K8TQ3CSIXErmy4Z6MCsl8hTV5bHnm+49/PG155jovWPiLY/6dt3Bpvs6nTsl/vWb+7PBxSOQa99/dkMi1mme4D+ejD+X4+/pbzI2X2YfDMLcsEnML7lCUv3DxcipXvoKE1a+jpz70K7FFpHY3N6eEeBC56McG3iRyP2U1FmzAUh9/cyEl7VstFj7CQ7WC4K5QwF3dultibVEtv7309TELB4gmQCL3CXrKQgULj/H7enejrMwsxNTxr9+gvvhI4EvlEud9Nd1/XJ92kMi9lACJXPRb/YaeJak57rQpkwg6jtFqfjKw0/DBthR16XKXWK+XiSmH96MYYfht9Fuj6AdDhQvH27bTWmUYr+WnsuoblM+5rvgdHzpK+P7QFQ+D1CwFLp9/7TvcSmwozcrpkv9sVJELYcl/64+ect2GWMLNX7Q83+ZGq3r58oP+aOoN45ly/pfj34y/bD+rdpDrLwGkS+b684cJ4F+X/U6lS5dxCTVfSCKX/bg/ypQqTUuURK4ZInWuEFAIKASuGAKKyL1i0F77GesSuXhx5qaAJGLdXlYL1SnYyjxxwjh9NYt4LAURi62UrCMzGhJFvtyEcWNo6tSJWFfwQh2LP1hoZkvNvlwCFpPt2jRHKqRDwnt63kvDR75pmcwhPWEs/vx/8cLLAOeIdrEEjZVOOw6WloU5Hrd/9Ptj6PY78ILqh/vh+2/onbdHOdofiAXWS6+MoB49e1NwcHCuHFi6YZbQp6oHbd91EMWKWrrEhZEMGvfJh3q/oBXTZ8ykxpBC8MexRK4NEhK8nNOJ3BH+JMtTHNbldW+Pu+nUiRNkx4qT+/+OTnfSO+99lKd8PEXml23WpWZ0oF/qNPhDTNc7b8X6Vu/Hy7EofGD/Xho/fozYLs+VEItqdNONLW+iSZNdibzx4z6mz6d+JsY/3wWfTfuKmkO37rXkLlw4Tx3a3yTGP9/H7ISkrYU0oXgJhlSNwASR33rvQ+rcmV9ALs9NRJ9PFaoV9Hz8vc+bYMuznH+6dr8HH2xyE7mfoi+nYZ7ilx9+MZr2+cw8zFM3Ovq/W49eNGLkW7kayvPgNEimi9wx/qZN928evHQpgdrehPmSpwCkuwe6N4db5C+2sYME477hqE8/a61fNFfF/PDg8QvjaaJ8nv+moO5Nm/k3h/NWXXn/d+/heQ7ne/mzSXjOGPiz/uMrQeSK5x7GELeD5z9+7kmVQn5Akeco3H89unehi9APyX0TERGGLcUhlIr5UX+dJtGf3TFufDnehj4FOMn77+13L/++msB9i2eJeMjihp00+UtBuPuqiz/hYkxCIlf2/zPPvoCPZ7klbGVezjGst5DjW32MgGFW1BnjkRcGGOyT83k+dapW4Oz93+7fDDpyueZ8/93VzfqDkfv4ewd92Oky58YJmLumT54kCubyJ0/9AuqLWkpY/5VjW6zdEhNYIheEICRyv/AgkctYT8GHbjn+Zs1ZiPVlDa915h0irCNX9n/X7p4/wnvNyEug3LHG/c/D7JGBnueJb7/5ij4YjTkfHS/7/0l8HHoUu9x8uavp/uO6tmsNAl6oVjAI+K+tJal5XcvkrBjs+OHn60tDX6Meve6zXNeOfut1ELnfIBbmXTzHtu2w1pGrC2Vgx4ThVq7a5JdqBRi7pV73sFoWvUoP9n+EnhvykszG5Xjo0N/UAxK5cv71NC851m1Gpv/2fcX2Rn749mvRRtEgY/7jFsv1p2w/HqOO9Zecf/UwHX/5/GO1Qqw2xJMTqhU63KyDin4rDfVtS5VErie4lL9CQCGgEMhfBFgiVzmFgBUCkG4T1orZKiv/jfvkI6towu/N119zWPCV8Qc8dJ8G41we08gA6HQSVk/Z8msDWI7314L9+nVrYWW1hnaDsBpbXcPXf5llriO25wlruMJiNMrAoi5XHHcPtnzM8WV7PFmZ5nTQkevS/sW/LnDPzvIa0sTabR3auLR/0cJ5lnGlJ4hcUSdhKRft5zys3NIlixx157jTplhb+LZK26h+TSNtdQ1GnqyiXLbfCFhi16396lZ/b+vQWoPhi8vOV2Yg+hzt5v7jcg7s3y+DPB7Z+nj9ujWQRu/3sZ986DGuvwHr1q7WsKXPMf4aXl9Ty8x0vS/mwjI515HHP5c/d/b3/mZ/1cRLvHTJMd4k5tAhbFk/qKBxjHmO++H7/llItszM5Ona59X9vs8F9gb+I0cMM+XoPJ39w3eO8cp15j7zx61ft0ZPx32LcTXVwzwl5kGj/zneHD/HwPr1a5E/LHGzxW/Ua9pU6/sc0oyifB5j3N4ZsLidX46tYsvyuQ5+1x3YcHyJv7c5Ci/wOo6Iz2kO7Pdtvf6ftA9kqMCJy+B+ACn4T7LxO82QwU852s99A8l8DYZnRBvlPNS86Q0ajAT5zBOSnEY6xrR6vtxXPBeJPjLGjb/j3mdlEUG3Du/sf3x89JpMxpdjxpM1eR5/3H69D/lezd/51DEWjfWHf+uJLNQH96mB46gRQy3bumD+zyKeHH/5MTeKPkS5svz87EPLRvjhCdUKjvu53wO9PaZgrM3jzz+sM136f+Rwa6w9FupHAD4Uu6w/x4/1vD7mNRoMozrw5/kOdgi0/fv2+Czparr/uLIgcvX+QBv6PXifZf25vbdjPSfvP24vdptYxpWevK6V6x8ep1CzIINcjo7xwPMz7j8YzHMJ93QBYtkFf+wm9BTVMS/J+RcfhSzj8ruKfP/g519+zzOWhXrw5Het1i0bmzCvrvGaZcXypdpv4m+ZOMrrlSv069+Wy6Meb8zHHwic5PwDA3Ee3zG4KpDIFfeafP53bN/KQw2Vt0JAIaAQUAjkNwL4kqycQsAaAV6oyhfs+nXxQjvO8wst9Lpq2FZtLCLwslKPybBY7dmnH9cgHWFdgOG7bi1e5pF/fYOIGNCvj9f4MnDUyGGifiItymLi0pOTiz+xOEE50FnmKarDn4lcc/tHenjx4gSLQeTWFy9K+ssSX/vjzmARVJ+xMtrfBYsmX27oKy/o7UabuX6eFrz8kiAWxojD7b77zlt9ZS3CeWEmcDJeOEe//bpf6fISaenSX/UyxMs2j5Xq2qZNG/KShc+4UFXh0v6VK5f7TMNkmmg7Y4b2jx1z+UQuFzr0pSHOfDH+DhzY71KXP9B2Of65/OeeedIl/P95wYTsxg3r81zkqt9XOPqU7/9WNzb0+AKwa9cOR1we/61ubKAlJl0+ia/f5875h4kfX47nJ3n/MfYjhr9imYQJWXmP832Xl3nKMaaQbhnGvpVbC8LfHO/hfvdbRcvl9zrmQZHOmH/43rJyfwELEc+YZz2RYFZpffnxxwqJDd/L/tZ91Aiuu3P+w84Gj0VhV4WjDMZ//74rQ+TqHzD1+5/L8fYB02Nl/QxgIsDc/sF4XkqHLdUuz58+vbtr0P0pgy2Pf4r7yjn+W9/YSEu8zI9jmzau1+8PYMF9/ByI5/xyTMqZ2w+pbq9ZQz2IGMPcLzyWP/dAsPyxaaMez7gnmCzPTyfXE6IeeHb7Sy6a7z9P6wm9D53jr1XzBlpSUtJlVV/iIct/bvC/93yRDYFELvqIyfYaWr8H7pXeuY7Ymu8y/vKCtVz/XAkil+cJ2f+Mq68PPnFxR7Ubm93g8pzv1vWOXB913QG4mu4/rltbELny/vPUb2fPnHa5/+68o4N7s3JdD33leZFGjFHg6Wld+6npgx7XY9/e3bnysvJ44P4eev7G82/zHxutogk/MS9h7uD8+c/zPIN1G6/dESe/50aPlfMQwB8Adez0+R9GIT3E9O6NnXJa88b1RHtk+3l96smdOnXS0X4uXxG5npBS/goBhYBCIP8RUERu/mP6n8kRW9qMhYH+0jTOi8QBNxqWx7Eg720s8ngxoS+CoPPNI6HD6bC1VIPVdVGWSIOF1skTxznIo2Pype1NTR1poPtKlO8pgZnU48V9Xl4G5MLSE8HDZbJErvx6z23wVyJ3187tjjZwOa8NfcFTE4Q/Szp0bNfKWDzqC0hPC17+Qq9LT3A89AfavXPHdq/5c+DsWd/pdTIWqKPfyV8i99y5s9rNLZuK+kipqY8+GO2zXnmNAD3CjrHI7Z8xfYrXLHhM9ezexdmPaL8viVz+gOGP+2TMBw5Smfthx/ZtLsm4D+/q3NFU31ht95+7XOJ4uuAFvL/18JSH2X/026O0xg1qaSuWLTF7ez1PS03Vut11u2ksV9ce6e+diLyvVze0Vx/DfM9AT7TXMmQgvxBv37ZFXrocmWDhvMR4x9Hf+1xPo89XniTleJ66sckNev4YG1z3E/7MU62b6fVBv0MVjMddCs550InJqZMnXNrnfiHmQeQv2+xtHpTSjDz++M+X9KN7Wd6uBTaQGuU5TGL5T+Zwbzs4JHEi8gf+V0oiF1um9XYY85+v5543XLyFxR07hueeE7PWLZto58+fcyRhTNu3bSHqIp5BeC6O8+PD0n297tbHm9EXU6dc3n3Fc8tdXToKAoqx5z+/5yZIl3p6PnFDHWMSeXIbPREmEhS+n2X/8z3uSVJOn087OO4Ljut3nf2YT3XJf+d96u88I+4P4/4bNXyYbFau4333dsU9qufPafLSh9u25p4b5fPFXP7uP//MVa6VB0sIe+tDqzT++EHXKvpHb6M3iVxeu3G9+UMn972/WMuxyn0/0sPHOX/q6SmOXB/LcvyZJ76d+ZW+7jHGALf/4w/f81SE8L+a7j+ukFhTirFZXXuob2/LuvO6VuLC+EP/u2U86cnr2g5Y13Iajs/97WnMiY8oRvkcz9McIPPmI+9m4GeeHP8tm+LD8SXPH455XjLff54+eor7CnOjud5/7vJz3TY/f9dtMJaqt8/A8Osvp5shyNM5k+rm9vO1J3fqFEvkOvutQ7uWnqIqf4WAQkAhoBDIZwQUkZvPgP6XshMvztc7X1Z8SRxw21mar/tdd4gFheNLNR7yvrYHfvThu0jDkplYEGDB9fRTj0FSIdMSTl70vTYM0krGl3VO42m7ssxAbrkWi0u0yZ+XAS6/gan9o7xszxMSuViAsiQiLxj9lcg9CaJGtFksXmto/R/qI6tseXRIi6HNsv2eFrycwTczvxD56wutWK3Tbe00lpbw5I4eOQzpyEZ4aUI7RBnVtfwkcrnvnny8v6PNXAb0Q/qUSvFUX2/+WzZvMsrRXwBZdUNysmfJJuhX1ePzgt9o/1gQsJ4cS3S0btVEg25Trx8quM0P3t/T0Q88po7HHcuV7Y9zZ7uUPwASmSwV7s0xQczjZ8bn3klqb3mYw/bv36ux6gduP+f78YejffYNE07PDBqI+M7xz2lZgtWb4y1+clxyWh5327Zu9pZESDJ3vKU1CK6WllJqgsg1Xth4/vFPIleqUNHb7E16S5+njBdCzD/PDHrM444DOU8xFrKd3tS/cMNF/qbxx7gyWWvlzPlzGYyhN9UErFpB3tMc358XYKtyPfl9/NF7yF+f/zj/p58c6FGClOvOL/cSF1H3qZM9ZS38P5P3p2jrFVStwOWY5j9/CBqvFbcIZMlalrA1t38hXuzdnVSPI/oN44LnfJ7XvDneRivGg0EEtoREp6/7ilXK3AoVP+1vbmF5X82dM8tBhHDeD/fv63NuGvPR+6Ie3j6gSSKX+5+f/77G5F8gWETbUAfGwhPBwvjMgeoTR1xRZ9/z6ZiPUWfgPOPzqd4g1vS1kT4PcBn+7fDJcrn/vH0YlnOjXH/w7obtFgStuZK8prn1ljbaLW289KHATV/T8Y4C388XvQ+/8IGHuR7+nrd1fICK1R7yJpHLO2u43sa87s/aTajFMsY/94+3Od3f+rrHk0SuHGPedqzJtDzvPdy/jzEu+XnJ47iGz/vzarn/uB26JLV+//V70JrIFetaE/6sVsKb09e1zvU/z7+ePk47pOGN9X/L5g01nhc8Oejud7yT6HhX16Bv3VN04S+IXNO94u2jp76rQn/+8vOPd6P4vK8M9QX5dV/xx22eD+XzF8aKtQvnz3tto7dAqQ5Kzj/Nm9SzfC5wHg6JXGP917FtK29ZqzCFgEJAIaAQyEcEoM+ctaErpxDIjQBbCf/sUxgVYC35+O/NmIM59dmzZwjEFUHyEsbRYboggC2SB9Azg2Fc55HHzFEd5xcvXKBOt7XVLfuiPDYy0L5DR3r/g7EuhhHwAkxs/OHLGdPZro+IVygyihavWE2FChVy5Od+IgxmwNKtHOz+GEHKgbGvJg1gMMNof1dYmR71xjvuWYvrpUt+pZdeGIxzLiGA3vtgDN12u3/Gzlq3aETJKSlIxTgH0PDX36Lu97gatom/eFG0G2Sf3m5Ele3fsn2PC0bmCrKl7Lu63EanT51E/nrtqla7jiZ+Np3Kli1njkqrV62kd94aSSB6URMjNixc977/fnplaP4YO/v++5n07ttvMES6Qzu4rbGxNfFRyY42CVO6OorcQDieomR0PZGBMsI5rHKlKtSqdRsZ5DiyMbwON7cim5YDPzZJQtSmbXvRh8WKFXfE4zH1HoxEzJ39ncCf+1u2f8DDT8Ay+hBHXHmyfNliGvby85SVnYN8Nbr19k407LVRVKRIURlFHPExgCDVS9/O/FKUj+ZSyZKlaPnKdS7x+AKLf+py+y10/vxZR/l16lxP7380liq4WYnn++WjD0fTooULRPnh4eE0DxaTS8Fi8OW44cNg9X7+T47y2cJxseLFYOjvHoznTlSpchVhYRofDygu7hht3LCOJn86nhKTLiENO/4NoFtu6UgfebAILaJxTPQdG3k69PdBkYZxDA0No3dhKLAd0psdpP1F/7AFbEhtIi1hLhmIvnnBHA1GFz8RhnHEvYTxMXvuAj8snGdTUxg7E2lw/93Nxs7eyG3sjAti3Dvf3g51yHTcf+3bdxB9ZDZMKOepr2Z87pj/ChWKpl+X/u7VAKSef1vKMFk4b9cB+X/wCYWEhDjayvmz8bUveB40kI/E/Pfrkt+pcOHCjnjmk8Mw4NK9ayfdCzeDmI8ftp6Pzen8Pee638FzOAwNSfzbte+IudC17nhBJzYS8+UX0/ThgvpHRenYeKo710EYF5oII2SoO/f/LFivr1Gjpr/V8zuebsSIjemgEIz/Js2aUcuWrYz0PItgfkBQQCBaiRN+POjnXC/MYWytkiPA3dS6raVBNkgZEqQsOSs4jdq2vYU+GQ/jXBbuuWefopXLlyFfxMSjtGy5cjRr7nyP44jr1LN7ZzqE/pbPX76veAy1xVg1u7S0NIKuSGJjWJkZ6SgggPo9/CistL9ojkb8HOl8e3s6d/acA/+69erSex+Oyz034Vn10ftv06+/LhDlh4aH0oJfV1jOTfi4gDmAx6QwGYX7+UX/jJ0x5ugKbwb7RJ1vRZ0vYB0i8ieqVacuffTxeCpXvoJL+3js4mMzLV6EOqNDQ8PCaeHi38Rc7RLRuACZRFMn83pCr/ecnxbSddVjraI6/MR6omFd/Rp1v7urtbEzjiD68J4u9PdB9KGx/ggDju++l3tuFH04V+/DDMyT3Nb+A3L3IZd/R8d2dP7COY4iXO3adejDjyZQ+Qq58RDPlwU6HmFhYR77UM8p779sqDaBjZ0BxYYNm9CMr/D8tXAg+WDA71PH+J/zkz9zumHszFh/du0GY2ce1m4WRfrlxcYXJ/F8pN/E9DAMlw2CATNfDrss6B4899LT07jpcBqVL18R9/Q8zIPWa9ir5f7j2kK3McXHx4v7r37DxjBSZ91vrVs2opSkVMfzjw0Fd4PRObPj+46fYz/+iHUtg2FY4OL7attOa2NnvJafzOMBY1jef2ViytKrr71OrW9ua84ea6lz9NQTjxA+VIkhz3Dz+mv+wmUUERnpEtd8wUYV7+mGeQnzP99/g599HvOS9bOSn3dQiaa/74gODaA6derQBx+Nx31V0ZytWD/gYy0tWjRP+IdhXvY0N7ok9HHB70TQjY9Y3MIAatOmLY37dIqPVJ6D8cFBPMvPnsbcacw/Q18bQff27psrESRyqTOe+2Io47d06TK0dMXaXPGUh0JAIaAQUAjkPwKKyM1/TP8zOcoXWvninBfr3bwQeujB3pSSnCxeGjDQ8IgHSTnyTboHlsmtHHTy0mS2ZI8C+YU1AAuIQtGFqVGjpiBjYungwYO0bcsmSsXLp76EIwoOCaM3336Xbr+ji1WWDj+x+AORq6fz38p0U1iZlu3v2s0Lkbt4Eb384rPi/Z1fuJm8uPU2fkH17V4f8Sr99BMvZLl2QAkF3tjiJmrSpBklJl6iS5cuEfReUkZauo5J4SKUnJRoxA+gDZt2eF2UQqqLXgbJzPjL9nOtqlarTg1gLTobpNHxE8dp5/atovxIEONpqWmiLE5zX58H6OWhwznJZbvnnn2Sfl+xXOSjLzm5Rrozt1/2P5cv8eeIPCac7dBbU6t2bfp+1i+WdYPEKsiuqViLOtMVBn4dOt4OIrssQecibd28mS5cPC/QqVKtGmXiZfjUqdOiLF68u5OFXBB06dLbbw531kW8gBBVuw6YNmxEQUHBlI0X5/Vr19DZc2dcyh8zdhK1cyNUZOU3b95ELzz3FCVeSnK0lV84GjVqQrVq1QbRGUqHDx+m31cuw0ePTEf5TZo0pwmTphETupfjmJx9pF8fvJQADwNrd/wLAT8mDHJA7jj6wmg/81dlYsrQlzNnUQxernw5bI8n6AUltnxs7v9KlapS48aNKSg4hNLSUgl6tOkSXvplnZg0HTdhMrVs1dqlCJ5DpkwGCYd68Lia/eMCfCTwbuGcSVGdyOU0mnjZHPm69QcbLswxT+Fctj+6EOapxk3EB4mDB/fT1i2bMU+lcnQx/4WgHW+89R7d0cn7PMXRnYSlPmYZ/yiQwDwP1oS19v0HDtCWzRvRB2mO8kMxD77hYx6ElBFIs858R3ExIOteoH4DBorz/Ppxx5/zjQax3BAv/LHVa9DBvw7gfvtDkBjcP1yTEFH30T7ncMaFyROJ+aw5IHJr1uIi8tUJggYfJ+RYcx//snx9vBq/pvFvfItCPfnjJ8idp13JHagFoUf69yUbXpY5dTTup7k/L7QkOrlhkCijbnffQcmJzjmBx9Ho9z7mYEt38MA+enrQY/god0aALOe/ylWqUGPMJXxfMZEE3cYGmab3RRA+Foj7quVNufLFDgR6YcggPJOSEKajEB4RRY2bNKZaNevgWRxCR48cwdy0nPgDFrefXZOmmJsmTrWcm3TCRP/gyVg8gzHZ38uYdH6M0Mv3RfxynZ8f8jSw4w9Nel9Fos58r9YCiRkMHLALhaA/3ZhPEQsd3qhxM/rUy3yqE7kTHHnO+XGhzw9G/KGuWWOsJ0Q9iLqC1GJyy5M7sH+vmBv5wzjPqwwoj8lKVaphLmgsPt6mYU2wft0quhR/SXQgxwsOCabxIHFaeOjD558bhPVDkugfRiQCeDTEXFu7FvAIDaFjwOM3PKOzsvDBjGuLSL7w8NQGb/7t27TA2Lso6tHACyHoWLsZ7Z/tB9bupHlXkOaePs55q6O3MLk+FvcC7v+HBz4OIjf3R1+rPH7AB+3Rb79hjEg9Bn/QHjHqLavowu9quP+4Iu1A5HK/8dhp4IWAh/5z+vmnOS7zTwt8EOO1Cq9robsb69pFlI4xzI4/4iXxuhYDjtd/G/6wXte6P3/FdzMbMkCF6jdohL+G+PCUTX/g3v8b7wwkuFjn+m8Unu1873lzPC/1AJErxz9/9PRE5HI+Yp7BfZXEczTK40EdHoF1G+YZ/ljC65UjvG77neeZLFE0omBubIa58fLWbfxR/Y4ON4sPNHz/c/kffDROrHFFQf/wZ/zYD2n6tCni/ud8eb78ftbPuXKDTQ3q1LGtY/4pVboULfttXa54ykMhoBBQCCgE8h8BReTmP6b/mRxhvZum4I8CsQjCl2mdyHV9KfXWWGznpMcH9qdsvMCIpzz/QorpfUjxdOh4m2XSeT//CKnQUZBIyxBJhDCvUb7+JoNk/NKMlVLx4iXo47GfUgMs3nw5bMsFSQyCx3BM8FT3SfBAqqNhPUf7WSrRk1SHlMhlqQJe/L0Lidzbb/dPIpeJqt69utLxY8d4/SeaKVbJaKa5/UHA7tXhr1MgSELo8ZRNoSXLVoE8806arVr5Gw1/7SXxAieKYAjtvOrj10rUmcvCTyl8Tef+mfjpJ1gIbxDl976/L4jcEY7yLudkCEuXrVimd6FF+d7a797/sh41a9amH+ZYE7mZGEcP9umFjwD7ZXRxFEPIrfzY6jVpLMhBlkrdirHLfTAApIIVkcuZwCIwfQDJM5bIkE72v0hMeBtBJuwnjnjjGABi2JfUDpOpTG4eOXLIpf89tf82fDAY9eZovJBHyGpc1vHw4UM0/NWXac+eXX6Vby6sXr3r6aMxE3yOR3MalsoZMuQp2rV9u9fxL9tfonhJ+hBSdQ1BZrg7x0s/dx7wZ4nc2Bo13aO5XLO0U9PGdcX4554SknLA05vjeQpGACmdpRhNzqr/ixcvTkze8wumv07Mg++Mosw0zIMe5j+ZV7FixWjMuM8wD3rPX3851eckHv/5LZEr6zPv57n0DrDJENg4x78M56O8/4qX4Dl8on9zOJ5Fn+FDn5z/dSLXe9+ay/T3XCcK8KzgOZFvYR/4m/N17/9HBj7pQuTCkAz1uucuOnX6pGP+feud96nLnV3N2eQ65/GArfiiTrL974z+kDp1uStXXOkh7it8FNq1Yxu8+H5wOom/ef4vUbyUx/tKpuS56ZlBj4P8PCS9XI7u7eddKa+/+a4licsJHYQJY41K8Vzb/2HPHxd04pc/hognBeJjl48HSTlZsePH42jwU4+J+VT6WbWfy+dc/ZlPHWPEyFAncmNl9pZHnmea4cMwOy7fm0SuzID78HnMjTu27+BULv0v45iPJXE/fSDmxiZmb5dz0YdPP0ZHD6EP3Z7/AlX+4eHCfYLxf1unTiCc8+/5IisDXauUcAkf59Cu+o0g2fnl9zLI5ajP6ZBeN9o/x69dFpjTscuCG8H5s0TuyHyWyP2M56NJmI8MlxdBB5a4HvjIgyAAN4n68Xjg8TduwpRcUqUyfz7+2/cf16GdQcDzuTcCXqxre95NUCOFmDygnI7bK9efQRiDw0a8QcFBQTQS5C93M0dfunw1lS4T40xknEEFFk0x1vIsLNESHyzexvOG3zPc5x/Z/3yMwo6VkaPepo633ZErT3ePQ3//DanpTo75/5nB3ncKcHrum8H4eHYEH0L09rqu/8xlcPvFPIOdP5e7bvt95QqCoWmRPbefPwzyji/ehXE5DnqFCWryXJ5/P8z+mWrig4/ZQbUCdlO2E15cfslSZUDkKolcM0bqXCGgEFAIXCkEFJF7pZD9D+Tr+rKi0ZNPPUsDH38qTy2Drje8iAzSF2ditWrH1+lQWrzsd4/bFlly7N13Xqfdu/8U26j1AvXVHQRSIE0URC1uai22+5d32yLpqXL69jy8DPCbCfLgrZC+iFxdguZ6I0uNevW6n4YNH2VZxNLFUK3w0mAsxvWmfgrVBa3cpAUtExqerAZg4vixNHfu9wQ1aqYFqR6Bv+o/8dRganNzO1oDFQhPDxqIOFgNYhG8CFtAy5Yr7y17EcZb+kaNHCakBe34is9OoIp+CY+MoB497xUv0UyQf/je2zRz5pcizkP9HqHnnn9JnF/uD5MR836ai2qj7nCyfA3ACez4R7RMSlCIaDKmiMPN1kN52QgpjBvq05ffzJYRcx1ZOoy3cX8+dQo+EECaG4nM5RcvVoJ63NubHnxoANRzRNPQl4bQ4l/nI1oAPf7E0/T4k0/nylN6sDTXN19/QYshkZ2cAmkM5M11Ysct5DxYQqJly9b0LLYr+yIVRUL8pKSkYHvyO7R82RLkmyxyErhw5kb7a0IKrj+2QfuSRpd55vXIUlmzIDm0DRKEfC+4l++k6DRIa9SjPn0fFISUxDYv5bEE1YRxn9C8eXMp/iK2bQI5xs7pNCpapBi29t0PVR8PkFk1hjOOlJbVP9hwal16yxfBYkjkct+hA3n74NBXR5qztTz/C9I+745+g/bu3gVCF4QrCjT3fwheTG9s1YZeGTYcW2crWObhzRO6IDEPvkF79u4W0rfu+AcFBkGlyM2YB4fn2ipula9OgvF2UeSE+++Fl4bR/Q/0s4p62X4s6T76rVG0d+8eYAPJZJ77jfmfy2cJpRaYH18ZNsJvbPh5NGWSTrDy6Fj468pcW8Ivu+LIgAmayZPG5Rp/7vibx78Yq279z+PvKUjjslSudPwxcRK25ct7hFUvjJ84RQZ7PT7+aH/atAGSTgwl/vE98NuqjY68rBILFRxQ4zDvlx8p/kI80urPP1k+uoKKFS1Ove7rI+4tnvt9uWTsshnz0bu0FHNeSmqq8141tb8WXvYf6v+ITwl0ftb37HanuO/43nn+5aHU94H+HqsgP0bI+f/Fl4dh3unnMb4M4Dp/jC3Ny5b9iu3eyQ7MuP2CwEXh/EGw3wCu850ymccjk4tTDFVNPFf5IyUqPhgxuYhCGf9e995PQ18b6bEMGcDpWAL4F3wgScDcKPvfPP6KFi1BvXr3od59+nqcG2V+fBR9CDyWYLdOWgok+9F+MXfxDwrgNtXA86UfVDT4s4vAnLe/53d16kBxINkZ/+YtW9JnU2ZYJtXXoUyYol6o3mw/VCvw86Qp1Fjo96Uda7e+UH3kG2vLCnjwlOtj+ax6bshLYsx7iJ7Lm9dj3bt2xg4gSD4b+FeuVpV+nrckV1yzx795/3E99H47JkbJjS1a0SQP/cZxWQUD3yvQI0t2GzrPbf6piV1GTz09hFq3uZlW//4bPYMPDNzPkFmgBYtXUjmLda1O7LNKiwAhWHF3tx5CdcK0qZMI+sEpx1jbIgvR/0HBgfhQ2Bhx36aKFStztXw6p+S/HvXFl4biWel5XpIZyvtq2VLMM1jDyfEnnn3G84/vK1Z9kl/31TtvjqRZs75j2MT90bNXH4/vKbKe/h4f6NOT/vxzJ6Kj71DA0+grljw3O94pBUN1lGOHmjFEY3USrC5COYWAQkAhoBC48ggoIvfKY6xK+IcIsNTCiRNx9Be2Ep84cYIKFY6mUtBvdT2Iu6JFi/3DXK/uZLyNlkmQuGNHsD0sBxIJZaha1et86t/LS6uY2ORtm/v37QUpHkzXQR1AbI1a0M8WlZdsrrm4qakpQlqCJQ0S4hOAbWmKgZ7g2rXrEusAvBzHUrmM6TFIVSfEY9sh3kTKV6hEVSpXoQoVK2L7eOg/yp4J1F07dwhdb/HIl7cC88tNBeRdFWog/h9O1gEGTMQ27ERIUfE2aibAi5csQfXrN/RLjYI/dWXdbPzicPb0aWwpvyBeTlg/MOtwrFSpioueWH/y+3/E4Xnq5MnjdHD/fsxTx6EOBvMUdBXXu/4Gv0gVX3V0zIMgjo8fPw7dqIUg9VKabrjK50GuNxNWx48fwxx+UMzlhbB99v81h8vyfeFbEML5vtqN++oMVC1cgN5I1kVeoWIF8QGgUqXK/2h+EvPCrp1CNyTPeXJuqlgR817V/8/clNe+Y1J0547tmE/Pg2S6ID4olCtXgSoCgypVquY1u/9rfEcfYm48j3VCIPqwvNGH/Jxh/PPq5NzO+cVjvuV5nT8KV7qK+zCvbfyvxne//6pUqQYhADvIyqvv/uN1bQJI3e07tkJyNovKlClL1apdJ1RR5Wf/8BqJPw4dO3aUcnJyqHaduvmyvstrHblvdmLdxnPtxYsXxPzK7y2stuxqn2fy2lYVXyGgEFAIKAT+PQQUkfvvYa9KVggoBBQCCgGFwDWMgC6p808a4B/R6it/X+H/pGYqjUJAIaAQyDsC/3Q2yp+5UMpN/oN6Gx/dvKf03TrfMaxLUO3XP3pao6N8FQL+IWC+/3BL44OtMSeYA3Jl5TXQFNsUz3FqnLgeRJorX76GD1c5kATnYxCdTsuhuKRMCg0KpGZlI/ChM0i0/2RqJn2x8wSdh12P0CDgYbdRFHb1Fo8IpgpFoqhcoVCqCOGLEhGhFAR1bEEUTIGQ4s/tHI02TbSuDTfF0O3l/KfxZ4T+pfbn7pwC7aOI3ALd/arxCgGFgEJAIaAQ+GcIZEKqPwxqX9wdb323Yxt4FlQrRLRug0Vt7hdVmwj/E+E3Oxa95nw4feZePdzsL89zIH2VvXs3RWBbrruT5QfAak4gdnEopxBQCCgELgcBnutCMdfh3dzh5LymQRI2fdF8iuxytyPMfMLkQdrChRTFOq3NGRiRNJud0pA+6k7r9GAqKHXBPIq8q6tLclW+/lwpCPhnYadeqA99/+Yxp84LMgI6weZCLAIOQ3NOLmDcY4trc2JOgWuhHcRI7R7smqkeao4jzs0epgTusS3jwlOWb8O67kK6jf44kUIrjyXT8YR0SsvIFrZ8wkICqVPdovTwDaVA5AZRSlYOjd96jFbsOUFhIbwyhFpBLYdstmyEZws1LryZJSocu1NLFqfedWtSvVIlc2NlKp+rrtfZ1AiXUz3UHEecmz1M8d1jW8aFp2w/J/WQlZGre45GfA+J3GOLa/e4uL6ayjfBV+BPFZFb4IeAAkAhoBBQCCgEFAJ5R+DSg90p9MEnKLJDR2diLPhs0PmdOPA+0k4dp4jXP6HIjrc6w3GWg+2mSY/1JfvJOIp68xOK6OAabgNJy+G2E8co8o3c6W3Ypps4sA/yj6OIN8Z6LL/w6LEUHFvLpWx1oRBQCCgE8opAygdvQF4rmAq/AINcLGklP07hmPjcE5S1ZjmF9X4Y4UNNZC0mQ6il5vDsdcsptBfCX3rFeAk3GF2QEokwSpi9lsP7Ixz5G05ItXH+Q56kLISH3YtwVX6BxD8UeqQjej0gh4Y6KgRcEZDEmzxiltEwt2Rma5Rt6I0OhMq3ILC5ISA7gwKsVPHIxPKoF+F6ZS6WiVFdp7qD5XNEdpyYE+Dckz9Hk2HyqCeVV3a052xSKq0/mUlfbzlLiSlZFAR1QEFBGowlBkNVIFEI2hiK9r3cphw1KF1IZLDy2EX6eN1fqGkOMMnG/IEjm4kJyEKRdpTK1zkwPBhAozvcQjVKFCUbWMvTyYmUgY9s5aKiKTIEmef6CPf/bb+Ohvm3oJdvxqLgnisit+D2vWq5QkAhoBBQCCgE/jECycOepcyVSwXZGgEyl3Xi5ly8SMmP3U/2S/EUfF0Nyt61DeFjQObeJtbpTPImPQoSNjGeAqvFku3P7TrZe+utWGSD9wBJm/RYH5DB0C1YvSZl79xOUW8x2QuyGItrQfI+jvxBBjNJq+evh7uXX+yHRRRYouQ/bp9KqBBQCCgEGIH02d9QyrujdDIVxq8EcSFIWJC061dS6M0dxFwYdu8AJxkLSdrE555E+AoKbduRsn5bBrJ3AEUbZC9LkiYJknclhbXrSBm/LaVwpI9+EWQvSAPeUXDp2SfJtmElhbS5BfkbZK4qv8DhHz3ucwq98SZ1MyoEPCIgCU+OkAobK1tOp9O+i+l0MS1TqCCIANNZJCyQYiJDqEqxMIoOC6ai4YFQNRACaVWYbUQGrI4BNxf++EQeDT+HSKbZn8N0Z/Y1n3M+OuFrEZHLMPL1Vj5L4a4+nExTNpygo6eSKSw8jILRlkCoUggMgoHEQJDTTOTCyDB/PSsZHUzvtK9CJSOC6ERSGn28JY4OnLwICVxmcJnQ1QncQJyzbnEbCN5GlcvROzDcx/U9eimR3lr7G53FevTWOvXoHhgpLFeosEHmurbOaBW3xMH1ms/zo/2ch8RJnDtKkqW7+v63y3e2WZ0BAXxVVk4hoBBQCCgEFAIKAYVA3hDIytIuDeqvnb+xjpa6dLEGklWLv+c27UK7xlr2wX2aJsIHILy2lrZsiZZ94bx2kcPbN9FyDu7X7JkZ2qWnB2gXbqylpSC9Pf6CSH9ehMv0/RGup4ckrxbf43btPPLP+Wu/kb+X8vPWGhVbIaAQUAh4RCD1s7HaucbVtUvvvaVBHYKWOPgx7VyTWC1j4c8iTdrksdr5RtdpiRyeY0P449r5JjW09IU/ifCUzz5Beg5/G+lt2qVnkL6pM1ykN4Xr6ZH/Ij1/VX7Bxt/jwFQBCgE3BM4kpWuv/Ban3Tp9t9Zh2p9ahyk7tXYTt2utx23Tbvp4i3bTR5u1TlN2aIN/+UubuO64tupwgnYmKU3kYnfLC6Sniw8kY41r55lLBL6QUdwC3L3ltX40/zoTZmGu/GXvee3mjzdrLd/fpN08bovWbvwO7ZZJ+JuyS+s4bY92xxe7tS4z92ndv9uv3fP9Pq3XrD3aR38cxzQLClizaT/9fVrr/PUq/K1EvBVa56+W4G+h1umreVrnL39E+tnahhOnRKEZmLsnbN2i3fLZOO3WaRO09pM+0p5btlDbfe4cpn1us7PW8sxZW+PMQ4C7t7zWj+Zfc44ylu5X0Ms3I6PONU1J5Co6XyGgEFAIKAQUAgqBf4QAyFpKfuFxyt68iah0GQpISaHCn33lVGmQnY2twY9RzpY/KBDh9pQkKjLpawquYag8yM6ipOch1bZ5AwWULkt2bGcrOvkbpK+p1wfhiUOwdXnLegpCuMbpP5vpyN9n+f+oVSqRQkAhoBDIjQDIVkqdMp6Cq1QnW9xhin79Awrr5NRtmzZ5PKVOhUoXhOccO0RF3viQQu8wh4+jtKnjKKgq0h9B+jeR3hSeivzTkH9I1Vik/xv5f+iWvyq/IOOfe0QqH4WAjoCQwnT+0Pm0bPpw4ynaeiiJ2HwXS6HabZC8hc5ue46dsjJhLAx/fB4KKd0eLcrSkDaVKBvqYKChAOoXnFK6LjK1DtFZ6avLf5qKNroEPsITmelRnP585pDwNbwtDjaoNljy9yV6e95BsqFioRFhet1CIHmLSgbAMFkQq4yAVG4ApHPDgiGdi3MbDKGFhWo0vE1Vqlsyis6kZNCLv+2mCwkpFBJsAxb8l4MS9fPSRQrRjLs7QHIZkr8njtNHv/9G2VnpYpcZ7/TKykyjcqUhsdvhdqpUuIghunzl2y+hliUJiKQnQHWotoCE7pXAXxYlS7oqyrcYJwXZSxG5Bbn3VdsVAgoBhYBCQCFwmQgwmZr0/OOUA+NkRSfPpCCoRDA7GW7buwskr4mkNSJpWZmU9MITZNuzGyTtVxTkptdWkLUge3OQvoiX/D2Vb66LOlcIKAQUApeDQPqUcZQ67VMqNPI9Cu/cNVdWaZOZrJ2Qi6SVEdM4/ZQJVNiNxHWEc/pp4ykaJLCZ5JXhqvyCjb8cB+qoEJAIMInHpNuRS6kUCiKzYnSk2Od/ID6dRvx2nC7GZ0FViw0EJ7zxwwSp3QbTXzkgcpGOidtODUvTqx2r0s6TSbR6/wVqVi2amlQuCaKUaWCTk+wevAR56CAUOY5B+ekBpkSmMP3U0ENgiihOTdeIdyIhlR7//iBdQDuCw4KgQiEYf6gvdNYGCCKX1SrgGioVQkDiClW2AfBAW3OgC7dxhSL0XNPyFB0KVQsb9tO6Q2dBUIO8BZnNunF1NQs2erDp9XRvrWrQi5tCI9aspmNnTiBf1IXBYStx+J+dnUEd6jej55o0p3Do5nU2w0xz5m/7RSHuP/9H/N2LFtf/dvmWlSq4norILbh9r1quEFAIKAQUAgqBfEGAyVbtzCkKrFTFOj9I1tpOnaSgylUtwzm97fRJCvYQDvEIyjl1AuHVPKb3Wr5lKuWpEFAIKATyjgBUuzh2BVil9hVuQ3r3D1bmfHylv9xwVf61jb95rKhzhQAzjWdSs+jlZYcpIiyUbq5clO6OLQYjXUR/J2TRW6uO05GTqRQMchKCueA5QeqCx7TjB5oEYCAsiB5qXY4eblqWPv4tjqb/vJeKlIqiJshjaKcaFFMkHIkg9QrClx14TV1Lq4nUEwHOECOSHpN/2RnJcebIwXHm9BFRIR1LNGFtHH295DCFFIYkLhjbkMAgIYWrS+LiHIbOWBKXdeWGgsgNZkFdxAsAWZuNtgUG2qn7DTF0f+0YOnwphd5bv59OXrwkyFzWu5sDqdvG1SvSOzc3pSzEn7LjT/pp8x8UGg6FuyytC8I3ADp37VI6Gbg91e426oQdFcEoU7DnEhRRbVMrxKl+zb/s8tJ+PQX/6uQwn8n0jlKuIP5cnu6uvvJlzdQRY4L1SyggFAIKAYWAQkAhoBBQCCgEFAIKAYWAQkAhoBBQCCgErg0EbDnZ9P3BBPpu+2mQtSGQyg2i6qUiqUuNItSyXGE6AKNnn2w4SfvjUoSUqVCzkAOJXBCTdhwjI4NoeJdqdH2ZCBr601+0aecZQZLmZOVQ3eol6JUutahBpcIgSNmYGJyJQHSSivCXTKOIZPw4Ini7lpGMI0jcRLSp+8QdlJycCUNmkMZlNQpolzRwFsDnIG9ZnJhJ1WBIIgfDaJtQCcFSt5DKzYIAQKWSETSiTXUYeQulX/4+TV9uOUCZ2AUWEGAXhO+Yzm2petFI+uP0OXp75UrKyEjXpXEDIa0MyWWhtMCoFhuorFyuPI3t0JkiQkNFg2TNHYy0ue187ohgBFheS0/j6HqwyAMRDAJZpsxVjqyHI8J/qHzZNnVURK4aAwoBhYBCQCGgEFAIKAQUAgoBhYBCQCGgEFAIKASuJQSycrJo2Kpj9Nf5dEithgip24wsjYpFB9MTzcpSq/KRdCI5m4YvjaNDcckgKlkaFyoWQEzaIPpatFAofdGvHp1PyqDBM/dQQnyyaL49B0QvyNwKFYvSzMebUYnocAdfKPlBE6ebCzJD0QD8OTa73EyvyEdmpkdC9GzacCyVBn+1C2QtJG9RYSZrmbxlCdwgkLrciCAQt5xnMK5ZtUIQ/zHBCSLXxuoVgAuH9W4QQ/fWjKF06NkdsXon7TlxHmHpdEf9WBrcqDakku3Abx39eeyIUDNBIHGZCNbFl1kfBfI06sjqHb7o1ZdKRUaK1lyR9svCGA+3AiRUjiNOXISCJYacFP8gRy3OdG8+d3UiH5mZI8jkcZWV76iiOhEIKIlcNRAUAgoBhYBCQCGgEFAIKAQUAgoBhYBCQCGgEFAIXEMIJGfb6PH5eykN5G1QYCi4Pw3qXQMoM8MGKdVA6lK7OA1oUArqF3Jo3LqTtGHfRaH61Q4iNwdpq5SPom8fuIEW7j5HI77bATIzCBymXagWYB4vOzWDGtWLoU/7NaHCEax2wHAmvs/MPTpYTxkPR3NUk7frKSJp0EkbAGNl49eeopmrj+n6cMFU6vpxQdSGsuoE/Y8lcpnUBbcKg25QrwAhWa67nbKRD+rPqiOQV2WoiRh503VUOjIMeoRT6LXft1H5IlH0fLPa8IugLWfO0vBfVyAtcEPaIKigsMMYGqtWkDpycYLKQYoZ+b3TpSc1KVtWBAmelFvh0kCXC9HG3D6uTZeRRPsdmbrFcc/EfG0+d62MzNpTrs5CkMdVXb6zpurMQEARuWooKAQUAgoBhYBCQCGgEFAIKAQUAgoBhYBCQCGgELiGEDiemElP/7oXBGcwBeOP9dnm2PEHidqMLBukVAnGy4rSS61iQEQG0Nsr4mjd7vOC8GWp045NytCoW6rQxyuP08xlfwk9tNC7QLasbMpJYzLTTs0blqP3772BShaCvlwmCj2JgTJuJlJRnLpJdTrC9UCBtJAdNdLZ7Vk0dNERWr7xJIoJEeRtEPTWBkM6VxC3KDsgGAbPoOmBSV2cwp8NnuGIMMgZiz8NpKsNhGxwkI2GtalFTcsWFWUdvJhM0eEhVDYSEsYgb1/8bQ3tOnIMailYkQII3EC0GXVgbEAhC5wAqSBCs2HP4Zl2t9NdNWt5JkYvs/16cv5lxwQy/hvlCy93PIWn6ee/Xr6pqQX9VBG5BX0EqPYrBBQCCgGFgEJAIaAQUAgoBBQCCgGFgEJAIXBNIbD5bDKNWnoQEqmhoB1BcILMtMGImc2uUTZ04LIe3GwQupXLhNNr7asSDrTk70T6ZMlRCgRZOaJrTWoQE0LDFhylrXvOMH8JlQs50J0bRl2axtBtdctQtRLhVATEZwDITnCKwsmt+4I3NJGH/ww8UwYgKo8nZdLGI0m0+WQiHbuYQRcSs0RbWPdBENQqsM7cANaJi3OuUwjryGXpXLRdY/22kKa127NRFRg+g67c3k2qUN865XXVC7IolPP78dP0/sp1iAcpXpbAJRjuZaKUr/kIg2mCRYUPPECO2+np9rfBmFxN9gAWQouuq3Qux82zk5VCQnkqj6a8zF5XDn8UyJ1sLsyog9nr3yjfBIU6BQKKyFXDQCGgEFAIKAQUAgoBhYBCQCGgEFAIKAQUAgoBhcA1hMCyo/E0Zs1hCg8JFfpkmcy15YDMhZ5XJnIFqQsVCnZI4xaLDqT3O1enStFBtB7Gz2btPE8jb61CqZnp9Nzsv+kMDKPVrhBNneuVpjY1ilORcA1SvkGUkmGnuIQMKlsknEpGhznRMTN7wtfwEAdTIE51qVKnnzyTR05uPs8Bccp1RxNQd40yQC5fTLPThfRsSkV7oPJWqJCAUK5wwSyNyyw0k7lIGxxkh+G3ACoVEULVikRQZChIblMJXFYmyNu95xPoUEICJWZkUHJOJrHOYa5JCPTxRkAvb6HQcCoeEUHlC0VTxSKFqTCuQ0AgC2eusNlD+JsCcZrX9ptS62WZ6m54uAL2ny/f0Wp1YiCgiFw1FBQCCgGFgEJAIaAQUAgoBBQCCgGFgEJAIaAQUAhcQwjM/uscfb7hKIjcMKgbCIZULvTEgrRlHbjZkCCFlgSc26AzNoCyMrMpKiyEhrSvSO2rRglyMQhKZlMybXQ0IZPKwEBa0fBAqGaw08UUOy3YdZpW7z9Hf59IptQLydS5bTWoWGgg0JFEozyypzyXRxHR9OP0d545U7nmoIH5BCcrnB6bf/EHUpeJWhv+AqDPVsRjEVIEMVnKFCvHhKCucJDbdVywv+7tPAMwyBO++C+MnHF8IzNJEmuoiJBFNvLkjGUO8ujJj/2lc8Z1njlz4ljS32iXUZ70lfm4xpRtMqd2+lmlccY052Q+v/rLN7eroJ4rIreg9rxqt0JAIaAQUAgoBBQCCgGFgEJAIaAQtSEbWgAAQABJREFUUAgoBBQC1yQCM/edoW82H6NwSIoGBgaBcAQRadfJ2JxsSLSC+AQvCxUL2WQHmcu6E0oUDqUZ99WiQtAty46JQjuI0fiUDNp6Io3m7TxFW/edh8E01hXLSVhFQxbFVi1BPw6+yUjBeeFUkI2OE3iYnIu3y4Upkms2TMZyvhlZmZQOIjoHHtm2QEqDRG4KxHAzIKIrpHVRMNeLDZ0FQNdtEKt9gCoEaLWFFLGubiEUUrWhULlQKiIUkrRM8YrKOspOg8qJNEjh2pkxZnLYBiNpOOW8GEkNWLG6hkB4BkO6NwREeXhIiF5BzsvRJMeJI29x4uLtcuESzxGCEy4f/w1nhIiDIxbCzP4c1RxmJM3l7SGOOTWiXL3lm9qlTgUCishVA0EhoBBQCCgEFAIKAYWAQkAhoBBQCCgEFAIKAYXANYTAlyByv98cR2EgGAMCoCcXYqQsPZrF0rhMwELglHnKMJCapaNDqFONYtSyYiEYLoMEr6md59My6a3FR2jlujgCH0yBIYLKRHpI8yIfDSRnqZLhtHxoe2cqN+IPXKiFFK1RiuQRxRH5iVo6s3KQkcjkOHTizth6hnafSqZkGFzLgioFFC9UKQSCUGVx2wCoNwiGRC5+hBoE1nbAuVIAk88wWgYjbUEBnC6HHmpajXrVKI80SCvLx3HJ0eM0ffN2yrFlIW/ox0VclsplFQyByDAImIWHhlFUeBiVioqm6sVK0v11r4fKBp0A57zMxGe+tN8Midu5qLrZr4CVb266OsdQh2g6jwnlFAIKAYWAQkAhoBBQCCgEFAIKAYWAQkAhoBBQCCgErgEEvjtwmr7adJRCQ8KZfoQ0KUvkBkOClCgCemFLFwqhqsXCqEOVwlSzRATFp2ZQQqadkjM1GDmLYk0FlGLLpsLBwbT4QDy99dN+yoAeWrCaQkqXSVxmUe2IU71KMZo7qJVHVKzoWT2yRpnZ2ahTCOrHPiYKmZkovpRHexYtOJBMb87dT4GQog1CGmHILJjjBeEckUHmBoJMZcnZEPgzr8qSs/YAELEQP2byloiNnuVQeFggDW9Ti24oXQSSvUQnkpOoXKFCgtg+l5ZBgxYspqS0ZGCGQBhKY1ULLIkLD0HScr0g8Asscqh08TI09c7u0Ldr0hOMmNJ5bj/HkA2URyOVvJRHRzxO4UZ3m5liWajpmCu+Kew/Ub5Le9SFInLVGFAIKAQUAgoBhYBCQCGgEFAIKAQUAgoBhYBCQCFwDSGw8PAFGr/mL4qCQa7I0BAqGhFG5aMj6frSkdSiQhQVDw8BN2mjv5MyaNfZTFp9JJGOnEkVagQWPHIDDIhl0Rdbz1LDcpF0y3XF6NvtZ2nK8mOUdCkVBCmMprEoLIjNbJC7999anV65oyaIThCMLOYL5+Af3TCLT80CaZxF51My6XR8Bl2Cft6ejctTdLhgZE1pmTQV7K7uByL1wPksGvDlLgjbQroYf1DjK0jcILDTAXwOFwriGbyuUHnAag+YeLVDApelau3Ig0lcKGagppVL0GstYhEviFbHnaPPtu6mHvWqUffYKmgH0Q/79tO0NesohFUvID0TtgGsiwJZcq5C5BFMbk52Dt3fog31rXuDXi8f7ec65sLGzUO/dPUUV65eIiczpesP/v+18vXe4FYpJxFQRK5EQh0VAgoBhYBCQCGgEFAIKAQUAgoBhYBCQCGgEFAIXAMI/J2QRrP2naUyhUKpapEwqlM8mmKidYnRwwg7lJBNOy+k0cYjSXQRBs3Y+plm06ha2Uj6vGdN2n4qlQbN3EMREcH0dLuKdHe90vTtNkj5rjlO5y+kgI1kohWqDKCqYcqTzahRpcLiWofGyTjakG9cfArFXcyiYyhv9/EE+ut0Ch09mUQZUNtQ+bqS9MuzrSiMiViNSVM9h+OX0qC2IAz+rOtW90yHLtx7ZvxJiUmZIFiDhJoD1v8r7JbhINQqQDKXieYQELQsjatBGpdJWGHYDcdsqEsoCvURL7aoAcnjaDqRlE6vr9lOcWfOUuGoCHqlTWNqUrY0nUlLg1TuQkpOTUI5kGlFWm6zaJnB5LLhuMjwQvRxl25UrWgRy/brreG25Q6WkrJ6EH7N+hiMhGZy1pGXODFnyB7ma/O5kcrsZZz/t8o32qkOSrWCGgMKAYWAQkAhoBBQCCgEFAIKAYWAQkAhoBBQCCgEriUEmKtjp1OgTERqdPhSJu0+n0ErjibRsXOplJrBel/xjyOBcM2EWoU7GpSkl1qWoZk7E2jiksNCtUBUVDi936M6Na5QhNYcjqdxy4/QoaMJ4DXtdFPjsjS+Z11kABJWEIQ6S8i/B86m0Ero6l1/MJ72xyVQBkhTGwytBUKCNiiECdpAehCSvEM6XIfYhkPCPWeSafyqOGpcpQj1a1oepCwqCP8cEKnvrzpOCzadoXAQ1Ny4AISxftwAiOeyegZoXIBRM5C4gthFngFszA0Gy1jHrYZzslHb2NL0PPTjJmXm0NjN+2nDIej/hdRtdo6NYopF07jbb6JCUD/xzd4DNHPTOoItM7QVKhZYrQLqIQhiXGWlp1LXFq3p8QZNKJTFg7nRrG8BFeNfdjr+RpAeQQ9wOTe8+CAS4scgrx0heraiHyWxbURGFKMUEUePyL/s/vvlyxbq7VW/6HPc7LL/FR4KAYWAQkAhoBBQCCgEFAIKAYWAQkAhoBBQCCgEFALXCAIJGVn0y18XaH98Oh2DVGwGyFrWmatB+pN1voK/JVtODohOqAlA2LA7qlDzmHB6bfkJ2gYClp0tJ5uKgMwd1qkatalaFEbH0mj+rvMETpb6No6h4pEwqMZWxeAyIDX7/dYTtAF6dQ+AvE1ISIUvwiBZywQok5C6XCtRYejpnfXMTZAUDoUwqq4k4K+LafTsd7vpzJk0CoG6hY5Ny9HL7SqAWEUc5LT7NCSFf9gHchXEqZC6tQu9uIFCEhcloR6hXBakaO0sQcvkLbcVxs5sthyqU74oPd+8KpWGqonxIHGX7Y9DeDaEgUH0gpjOyUmnG6tXodfbtKCkrGwavX4Nbdr/J4WifOGYIkNd7VAtUbJEaRrd7jaqXLSokzHVY5l+udauZCP7sBO+xoVsvx7i/NWDTQoURHbiR6eCjfRuRTgz0GOZrt3oXyP9NVu+S8vUBSOgiFw1DhQCCgGFgEJAIaAQUAgoBBQCCgGFgEJAIaAQUAhcQwgwSbsXKhQ+3XyUzkIVQSa0J7AOglBYAQuCQlm7DXpumbwFIWmDxGoO/kAA0ZR7alBUqJ2e+vkwnT2XLiRA2a5ZNtQgVK1cjN7oXJVqlIiEigJWrUC6tKw4y6Ftx9No+to42nbgAqWlZoIgRTgkb6UTHCizl0LaNIDqVi9GXw9oxB6CbjybnEbvLI2j9X+egWQtRGtBwLLBsg/61KFWlQsjTiBdgu7egT8dpouXMoSOXKEr15DKDQKJy/pzWbVCQCDrxkUFQN6yNC6TtSEge4e2qUFNY4rQ6eR0en7ZHxSfmAxDaWy0jCV2YRQNfyzNO7h1C+pYpRJtP3uWhv36EyRy2VAaAlALOxrCpPSgmzvQ7VWro0wzUYtzJkedB1zoTm+/daDhK9K6kqoyRCpCkLnx0Rnm9HUWLENl2H+3fNlCdWQEFJGrxoFCQCGgEFAIKAQUAgoBhYBCQCGgEFAIKAQUAgqBawoBjY4lptOQpbshhWsHiQkjYATJWagdCAZTqdkDycYSqKx2AJxsDnTdFokKoZk9Y+lCajYN+H4/ZabpqgRYv2x2FpOcdhrcqTr1uL4khUAtgpQCRRY0ee1R+nHTKYq/lC4kWwOgPoE3eGvM5goHopjTwDGPy7ptR/epS7fULA6fIErNstGUtcfoW6hUCArTJXyZLLXlaFSxQmGa3LMGJH+DoP5Ao1l742nK7ycoNBxGzkCiBkKnApO3QWB9g4I0tA/lgsRlCVymP5mcDYCu3OYwcPYipHEzsm309Z44mv/nQVEXNmaGioIAg/RuANpsz6ZSRQvT9C6dBBk9ffc2+nHzeiEFDIqYsrOzqVujFvRIw0YUziywyenkqTuFaoogTz1EcfHmC3bAS3d6qPh1iSjDJbXrIdAZTUY0+4hzl5R8we4aKl+vcMH+VURuwe5/1XqFgEJAIaAQUAgoBBQCCgGFgEJAIaAQUAgoBK41BEDCZYOc/GbvSfpm0zGKhGqEAA3EJ+uPDQRRyuwcxwGJyzpkc0CQ1iofSWNuqUgHE3LosVn7Ic0KfxC4NtYdWyqK+jQpQ+2vK0rFwploBSBIb7Nn0fQ/ztOXvx8B8ZsldNYK5g9hrEIhAHXQ2IgZnzOGIF5ZuLV61SL0Tf+GBL4XQXZauP8SjZ53gLJBOrP+XLCxFAiJXCZqOb8H25SnRxqXBGkbSseTsmjw/EN0KSmbgsMkiQuVCiyJi+hcNzsKERK5IGdZ6rhkkWB6r11tKgMDanvOJ9Ebq3ZSShqMtoH0FZK40J3Lahjwg+pkIa2NBt/cmjpVvY5OJCfTW6tX0MFjhwSZW69qLL18Y2uKKRTNQsN6u7ht7HSxV25u7jA9hssvojnSO865DmiIwMsltnEhI1qVUcDK9wySFXAFw08RuQWjn1UrFQIKAYWAQkAhoBBQCCgEFAIKAYWAQkAhoBD4jyEQn55BY7bF0VYYKQsJBgHLRC5UK0COVRC7LDUrpHJxHNA8hrpVL0zbzmXSkNl/QbqVqFyJMOpSpwS1qxINidgwqFJgUtbpmPxcejCRhn+/V5CuLAGrE5AsCauTlDaWdjV8mWhlIveDvjdQuxqQxkWc3WdS6env9lJaGqtLCBYStpwyECSuTswGUlRkMH3Ztw6Vgj5eCA/T9/su0vTVJykcUrrgb6EeARK5kPJltQgsgcvqFITJJyZnoWZh2M21qFlMYaH3duL2v2nl7iPQewtSGXGZSCYRj9OwdC5IYBxLFStCEzt1oqiQMNp08ji9s3IpXV+pMj3VqDmVA4nrMDomG2q00YmOfiZ5Vxd/6clH6SyZWyMiyvBI7hb08iV+6igQUESuGggKAYWAQkAhoBBQCCgErmIEsrKynAY4ruJ6XktVuxxM+QXWhi2owWy9WjmFgEJAIaAQUAj8awhIApDoQmY2fbvnJAx7nYe6AVZBAD25THryH5hSNoDGBOj0rrFUIiIEemGT6esd8XRnzaLUtGwhiggNIl3VrWQfbZQGfjSMyVOIvyak59B9M3bSxQsZkFgFUcvEIv5AFUMyFhK5TFDiWhKfJaFj96eBDZA+GGkz6PUlcbR2xxkKi2SDZkzggsYF4czSu8wbB4JRzoFU8FO3VqZ7a5cU7DAbRXtpWRzqjmcu8gmFSgXBozJRLMhZ1mnLxsts1KRqMXqtRRXR5k1nEmj0yh1Q0QDpYahRgFIJQd6yDlwoctDT4ogKCzUNDzRuRvfWqSt0Au++eI6KhIZTNTZuxk1EWWbuVaKjH40rV0/k6+5cYnO2Lnm6ephCcarKd8PKHdoCeq2I3ALa8arZCgGFgEJAIaAQUAhc/QisX7+eXnnlFWrfvj2VK1eO2rVrR7GxsS4VP55wgrYf3wUpmUCqV7Y2VS1R2SVcXbgikJSURI88+iiVjYmhunXrUlRUFHXp0oWKFCniGtHDVUJaAr2/bCxVLFKeKpeqBCmeSLq5xk14KXO+6qVnpdPaQxuxnTWLikYUpRbVmrmEe8haeSsEFAIKAYWAQiDPCOjUHwhNEKpnUuy04UwibTuVRPFpOSAnicJhVCwSRG3rioWpM9QmQKMByEzQm7YsCmbpXRbLNZ5hQvAT5OfmEyn0xuJjdH/TGOp5Q0kh0Dpzx1maMP9vobdWELlIxWWzE6bMWFWAHcQu/r16dw26s05R6KrVaOLGszR77XGoU+APoCB/WQoXrLKQxMUPE8xCVwJ03haOjqCvesVSYdQ3G8Tr3P1J9NWWMxQOydpgiOXCXBmygJ5bSNjyP25DZaiE+KBdTTyPg4mNqb2+fh8dPXsepC6rfGDilqWFwUojPkvyColcQeTiHGVUK1uWPr3jboEAIERd7CComWkW1XU56ljD3+R0PyPEIkJuL3cf57WOPzKXXm5HeWkq3ohqhFhEyO3l7uO8vmrLNzdYnUPSXsiiKyQUAgoBhYBCQCGgEFAIKASuJgRsNhv17t2b5syZ43iXmD59Og0YMMClmov2LKFx6z4TLxoDm/Wn7vXvcglXF64IzJw5kx544AGHZ6lSpYgJ8+rVqzv8vJ3M2f4TTdn0JWlsOQaiMsVB1H43YAaEivDSZ7hzyefose+eo1R7ClUtXIUm3PshtqrCOrdyCgGFgEJAIaAQyE8EnBycg/vTs5cB8mhdqCNUnPCeE6K4S5n00sJDdOpMGoWHB9PH99Sg62Mi6Cj8+32xh7KgU1cWprEVNBCezHkyB2qH/tvY6kVpcq+aVAjE6v4L6TTwqz8hJQwCF89JXR8uS+AymasnZMlhltINCLJTMNL0bRZDfetCIhbqIU4mZ9KHG0/TX1DNEAFduYK+ZZUKYKI1kLNMIL/VsQ7VKxklyl9//ALUI2xFWRyuE7hswA0PbUHiQuMv/Fkal2ubjXplUbHowjTlrl5UJDwUftwSs5MI8ZEdh+NcisrKYN3XlFoGyCOnze0coeLEcWWKKP34yK6glq+3Xv3qCCgiV40EhYBCQCGgEFAIKAQUAlchAkwudux4K/TJpRrr9gCaMeNz6tevn0ttf92zjD5ZOwF+AfRY8wHUvYEicl0AMl2kpaUJqeY//vhDfxXC+1BMmRhavXp1LklnUzLHaWJ6Ej03+2WKSzqpE7l4CS0dVRLGXKa7ELlnk87SU98PocTsFIotUZXG9vxAEbkOFNWJQkAhoBBQCFwZBMyknzshCe7RofqASU4Qp7ISSKbzknY6kpBFo1YcoaMn06F2ABKw+GhZqlg4zbyvJmdAn2+/QDNXxwkVCoJSZGlXFq2FBCsTpvyR85P761KzitGUmGGj5375i/YdTqKQCJC14E6DoEdBqDvgI9KItCzJi7JYMpf9ypcOo2ldquO5qldw/akUGrP2JHTislQt6FlkZINkbRCMlfVtVIm6X8cG0oLpYkYmjVq1iw6eOAOVVMFoEwhbqEISqhVA3LKBM53chX5dqFuAhTeKCA+jDrXq0VNQryCKExBKHPXyrX6tY0hfeXRN6Rt/xBdJrdObc7OOIX3l0ZyCu0+qvvDU/9dO+a4tK3hXisgteH2uWqwQUAgoBBQCCgGFwFWOAEvj3nvvvTR37lxHTfkF4/MZMzwQuZ+KeI83f5i6NbjTkUaduCLwww8/0H339REvm/wKy68yMWXK0Oo1a/wicn/aOZ8mrp0GIy5icyfeWwOolAWRey75PD3+3WBKzkml2GLVaGyv9xWR69oV6kohoBBQCCgErhACksbjbfLYgw0GD088gxQVRToicLizEqnZdhq99gSt339JeIudJwi2ZefQY+0rUp/6paG6IZue/fkvijudCr21YF65EOTBB3421qtenN7rVJGKhgXT9K0X6fNVx6DiAIoK8OfcuMK6e0HZYiOLBvUHrBpKkLbsAReGtB93qkrVi4WJjOPTs2nGngu06q8LiMfEsZ0yYD/gllpl6NkmVaAqgglnG/0Gadwxq7YjP6apWY0C/igLFQODzKSuUKvA/izRm02FC0VSz/oNqFfteghDwQYWplOTv4uvqKenHxkzr/jL/GR6ce24cJzIaB6PMuZ/q3yPzS2QAYrILZDdrhqtEFAIKAQUAgoBhcDVjABLiN52+22UAQMh4u1LrMZ1Ire/lUTuGkjk4i1NSeR67lWWxu3YoQOt37hBGEOJiIiglJQUioFuvNWrVvkkcpMzkumZ2S9SXOJpIeHDXcIvpWWiStFMN4lcVq3wxLfPURJUK8QWq0rjen2ojKN57hoVohBQCCgEFAL/FAHxMDKxsS75SErP7On0E2f40UD28sfNOfvjadr605QF42JBMHLG6gvsrEwXf2HQWTv2nliqUTyUfoOE7ah5fwuClplOzicbJHB0VBh9gji1SoXTKRC+D365B0n18ACpVsGoL5O3rIaW5XIJRsxY7YLO4+qk893Xl6KBDUsZ/KpGJ1Oy6OXlh+gidOAGIX6tctH0RqvrKBJG0Hj9k5iZSUOWbaUz8YmC6CUmc6H/VhhFY3UKIHXtkMi1Q5VCCKR1a5cvTw83bEy1i5UQLZBG2sxI8bnAyOVX9+Nfxkww2C4suTkHPbXZR+boyBtRJP6u8fQrVT661wqYAu6niNwCPgBU8xUCCgGFgEJAIaAQuLoQYOvP3bp1o3nz5gkrzcWLFaNz58+LSs6wkMhdJFQrfCqEbh5vAYnc+koi16pHv/rqKyHNzFsL69SuQ2HYTrl9+3YQuVCtsMq3aoVfdi2iCasnizeK2qVj6cj5OEq3ZUAit0Qu1QqCyIVqhaSsZKhWqALVCkpHrlWfKD+FgEJAIaAQuDwEzFSh5HSFnzkgVxG5AxMzc+iF5XF0BGoMWP0B58WSrHxklQjMZTaoVpjeu7UCXYLKhA/XnIbkbrz4oMmGwWzQm/tAmwr0YINSglh9b81JWr4TBsdCYNTMKF+QpZCeZYlaYeyMiVxBgkI6NxjEKMjcIBCwENOlKiCD34MUcDhbZhOEKdHX+87ST7tPUOUSUUISt3KRMEGncva7zifQKws3ou6sAxd5CWlcXR8uS9/asrNATgdS2ZLFqFmFsvRI/cZCkteomocDg2DU3nFqnLgeRPrLwd+6Ao5CBf56VVwLNsVwcMrCzxyQK3OvgabYpniOU+PE9XDl22+qlTrFqMRilrtAOYWAQkAhoBBQCCgEFAIKgasAgaVLl9Jdd91FmVmZgnC85ZZbaPz48eJdYsbnuVUrLN67nMawRC5WdI/dqHTkWnVheno6tW/fnjZu3CheFMeM+Zh+nPsjVCqsprKQyF3lQyI3JTOFnp37Mh1LOIH3qAAa1mEITVr7OcVnJFCpyOL09UPThJSvLJtVKzz53bOUmMM6cqFaoYdSrSCxUUeFgEJAIaAQuBII6Myawa+JAsS52cNUrHvsNXGJ9P7vrIeWlxP4B/JWSORyGlBGfM4E72ioPGhUNoqOJWbR8GVH6MiJVOiqDaDaVaPpzQ4VqURkMK08mkLvLo0jG4hgfmbqBs6QMeIFsPQvb2fBORsk4zwRRfiF8KkgeokiYdhscPMYlBWJYKhwQJ2yUYeVcfFUv3RhKhPJhsl0x/V9a/2ftHZ/HD6Ac14sfZtDOZC+DQCJGwxp4jJFi1DjCuWoZ61YKh1ZCCm4WP2XcxFnzkuZMWul4OoJ5x5seLuEmuNY5ukhtmVceKrynfi74l2wrxSRW7D7X7VeIaAQUAgoBBQCCoGrCAHW8da5c2dasmQJahUAAnccXkgCaNCgQeJFYsYXX9BDDz3kUmPd2Bl05GLBr4hcF2gcF6wbt89997HGPGrYoBEtWrSQ7rmnO61fv5FiYqAj93/sXQVgFMf3fsHdrVhxWipIgeKSEFyKQ4s7FCdAkeJe3DVAixda3N0dCpRCBW9xCARIIAn5f+/N7t3e5S5GKr8/M5Db2fF5szu78+2b70Vg7OyHs+tp9sEFsqD6+J18NKLGYPpiUWvyh8ZtmoRuNHKXQyM3yJ/ypMlOk+tpY2e2wdAeLQEtAS0BLYGYkYCgfyjKPNo9TuXbEjiF82koPXsVSnPP3qVdl/0oDoyOMZ1CCCO6iAtlJBGArAC8CH83fUIa4ZWNMiT2oDN/vaAx+/+iDMnikU+pTJQlWVx84Ayijuuu0iMAvYzXCgzHPL1C3wDtXKY8EBBXUSlwGoZpmVbBwwPxSMd0DLHAnVs+ZwrqVOgdVQYXJY5hW4aHUSa3DcdLD/2p77ajFBT8EoWgrcEwhIZ6MqZOTiWyZqbcqRJTvrRpKHWCREYZ1oMpG/Oo4hzPHNM71K+aIN3kthgeawb43YVzMjPOPKqsjmcqzIx5u+u3yuLt9Wsg9+0de91zLQEtAS0BLQEtAS2B/5gEtm7dSjVq1KBgLEKyZctGP/30Ey0CeNutWzdpKfudgdzNF7bT5EMzBejt8GkrGDur+bf2KjAwkF7ByAiDzmy8JF68eMR8s/9Vx9q4rNV85MgRaaKvr6/IsETx4nTs+PEINXL9oY3bdYUP3fK/jf560OBKX1GxHEWp7pzP6VlIABaGKWlZK1/h9zNlINQKy8GRG8zUCqyRq4FcUzb6qCWgJaAloCUQcxKwAn5WPwOECvAz6nKIxImh6sn7sy/cf0Ej9t2gFy9fA8gV9BVgKmu1AlQNAWTKyQGshsIfG0Bvo0JpqemHqaFxy5QGAZQMGq85UyYQSHLx+Qe07PgdVMoGxljrVmnTMt4pwC7CYjOoi5NYqIsBWf6NBeCVmxRKwVLfS1Ah5MmQhCZ55QkXJA2FAbNNV+7RkrMXKR7UcVNCUzdXqmSUF385UiSj7ClSoD5UHk7/0SRLAmtC7jgiHeI5rd05pVZJJTry8tf1s8BMSZpHI8wmfxGq/jEkoIFcfSloCWgJaAloCWgJaAloCfwHJPAShjqqV69OO3fulNaMHTuW+vTpQxMnTqRevXpJmO9CX2rZoqVDa0Uj95ChkQsgt04MArncphs3bgglAYPKV65eoUcPH4mRMAZz48SJS4kSJaQ0adJQ5syZKX/+/FSsWDHKlSvXfwbcXbVqlWjj8hbPDz/8UABdBqDLly9PJwDkps+QgQ4cOCBtdhCscbIe3LjTDoAbFy5f+rw0vs5IWWQ2mN+MngcHQCNXAbmsH2S6+8/uUwc2dgYgN0+q7DQJ1Arx4ti3gZrp9FFLQEtAS0BLQEsgxiRgxcAshToHm+fqGEoXHwSS77l79AAGxfwDQuhVEEBI5pgFiMZMnHx8HQq+2ZDYYjwsc/rENL1KDkoS1/7cY+D2twcvaeCeG/TIL0hAW/74KQ7ALQO6rG0rYQiGLTXkAKgLgBh4MfyoD89pBpAZ1EudNC6VzJaC2ufPLEXYYVG7TxUeSvdfBNKDFwEUB+UliBObUuPjcqL4cVW0lGZgsUaIc/851gyzZXIKsddq99nTOhXsFOFctnmujtZfa0YzlQqz12r3WVOL3zGLLdo52DxXR+uvLQs8ZioVZq/V7rOmFr9jFlu0c7B5ro7WX1sWeMxU1jDtNyWggVxTEvqoJaAloCWgJaAloCWgJfAvSmATtvvX/qw2LD8HUY4c2enQocPY9p+BJkyYQD4+PqzYQr6uOHJ/3kkTD07HrkUPUCu0jBEg9/fff6ctW7bSunXrAHwephcvXkj9rJXDyzJ+vWZn9csZFmnx4sYTQLdWrVqiXfzxxx+rxP/CLwPR3t7eAtRy+6ZMmUxdu3al58+fi5busWPHRMbuqBWevXxOXb/3oRuP/0TrQ2lg5b5ULncpCgwKpMa+rQDkPgOQm4a+azHPiSP3HjhyewhHbp5UOWhyfc2R+y8Mv65SS0BLQEvg/70EBO5ywLxwIud4QjuHszRcaDgGgjfBD8bOAoNe08vgUAoMfk3PERYQFAy6AqIgPPxjo7DYAGPjxH4NHty49FGaRHjuGQCo1POa7j4PoQM3n9LDF8H0AuUEABAOBgAcBE1egWpRDnRv5X2CFX/lD+qy8eBJDFA4aTwP8NfGpXQJ41OKBHEoRcJYlCKeAcjKC4h667BRC6A0qdq5n3Ie+f47XyRmVQ6QpRmIGnX9BrXFPyl/50F6y881kPuWXwC6+1oCWgJaAloCWgJaAv++BFi7tWqVKrRr925pzLhvxlFvn97iN4FcBiIXLVoYhlrBxpGLpUX7T1u/EZB77tw5mjlzJq1es5oePnhoYrOyUOITNkqSOnVq8vPzE3qFOLyNMWVKOWcAmp0ss/gHLmnSpFSlchXq2qULlSxVSgX+g78MRNetWxdbQ0Po/XwfQLP4iLSJgWnWyD0OjVwGy91p5G66sI2m7p8FDaFQypM2F02qOxoLzngU8CqAPgdH7rOgZ9D8SU3LWi5wpFaARm7HZd2hkQtjZ9DInVJfUyv8g8Ouq9IS0BLQEngrJGDHLw1w0R5g6b8JPCLIFm/zGGGWc1tOhEFVlnFf4azl7EyHgEL4yBCqAjQ5g/Jz+iAKAfUSeGqZlgFFsEZvCAqR1wKzGhsoCm5c5I4VW4HEzGsbN3Zsg46By7U4Sx5VTNj68S1ZvYRYspltc6gf7bUlFK/l3CGv5UTXD5GplzslrX9Y/pah0F4MBW4sHgfttASiJIFNG9ZCq2WimpA5J+7pXj79qGKlKlEqxznx3bt3qNkXDeShwF/t0qZNR0uXr3FO5vK8fz8fOn3yBLh8mI+H/2NrRYKEtHL1OhwTuMwTmcBJE8bStq2bZOsHb/cQ1iB8fVy9ZiMlTZYsMkX8J9Ps2rmNxo4ZgQclb5UJpS++aEbNW7aN0bYO6NebTpxgC+EYEMw0PNkkxFisXL3+zcZk4jjasnkjD7NyXDwKX/PjJlmgm8Hujg3q1aQnfo+lPdz/pSt+FGDCXfrwwtu0bEI3b92Q+rmstRu2vVHfwqtLx2kJaAn8/5XA+vXrqU7tOmLh+b3389Khg4coVapU0uEJoFbwAbUCz3m+CxdSixYtHASx+ecdNPXgDFkstSvWmupGg1rhwYMHNG7cOJo/fwE99nuESZVrC5X57L3336dSJUsSc8qyn2kJmjVtRufOn6OMGTPSsmXLBMy9cuUKHTl6lPbv20eXLl0ScFeVQhQ/fnxq0qQJ9e/fH9rGORza/3edMJdvlSqVae/effIcmjNnDrVtq55zz549owoVKlB4GrkBQQHUdZUPXfG7KYvZr7y6k3c+L2kua+R+7tuS/INfAMhNRcvBkWssUyWeqRXaL+uG+OcAcsGRqzVy/65h1uVqCWgJaAloCciqhp+4cLzgMhBN9rIzYuCTSAkzfYJPYqXLIB0DrqyVGwh6gyBw9UOhFnQH+IiLfGwELX7cuJQ0TizhuDVBPSnMVi7KQR6mTOByuQ52Av4ijI8cxzAwUuJX/cSyIbAh8rzlYCxSkZr5de3t5/IkjzTa3itrv6TSqPTfLJMrcnAGOI0wsyZd/78rf4fhectPNJD7ll8A0e1+syYN6NzZM7IwMifowkU+pfm+30W3SMl3585tquJdBvMvpksUnC59Otq+62CkymzetCGdO3NGrT2NHDzpDh81jqrX+CxSZTgnYg0pz3Il6Jn/U2kP45HsuM9bd+yDFg9b0fzfdLNmTqM5s6ZB0uhNaCxq3a49de7aM0Y707xJQxjqOWPIjoUH7iPUOOINxoS3yVbwLEn+T544XH/c8MiOSfnSxRRQgTzc/x27D1OatGm5iCi7wgXziVEizsjvDIdP/PSf4YWMcmd0Bi0BLYF/RQI8r1WuzIDjXql/9uzZ1L59e1tb7Bq5RAtdALmikXsAQC6mWTZ2FlWO3B07dtBXX31Fp0+fttXJnLcNGjSgxo0bU+HChR0+ULHxsDJlytDJkycpU6ZMdPjwYcqaNastL39QPXv2LP3444/07bff0s0bNzHT8pPTg959NyuNGTOGGjVqZEv/d3lWr15N9es3QK1Eed/LK6BtMuMDLFMreHp6QiP3BJ7l6V1q5G7/ZTeN3zMVi9hQej99HuHGZW1cdi9hGbvRghYC5KYFkLvUSSP37tO71GlFT3oa9JzypAG1Qr2x0DIytodKCfpHS0BLQEtAS0BLIAYkoB6vYQtyDnd5zvyyr2jZL3/R5Qcv6NlL8OOKNi0gVzzLQ18zDYJaAMeGpizz2sbFzpz30ielXkUzUVzWcLKV+xpG0wJp1S/36fbTl6BTQATnFc5blS4UiyVOLmtCycdGU1EueHITACBOiAJTJYpD6RMnoALpklG+VEkQpsBcyWYBcG3V2jySwv7jHO7y3Aw0jo4HS9+MYv/h+gMDAmnturX09OkTkVM8AOkFChYkpqwyW2732LsuPlsCs+04qqFUARJvJjKOjod/vf9u+2Z06W0+aCD3bR79aPb9jz9+p7qfVZV5QO51Y35mK5QbNu2kzFnsi7moVnH79l9UtWI5454NhUZuBtq++0CkimEty98uX5K8nMGcpwoVKUoLfJdEqgznRNu2baa+Pt1ZdR0LZOjaGJM395u1P3Pmyu2c5X/mnEHcWTOnKjAUHWrTtiOA3B4x2v6GdWvS5V9/QZk8Giw1dh5UBGMyL7pjshVj0htjgpKs1x8+7dIPP26mHDlzSS3h/XiWLUaPHkHjDCXwywl/LGDt7+i4Ip98QEEvsZ0Y9QuQe1wDudGRo86jJfA2S2Dp0qXUrFkz2VHCxrgOHjxIyZMnt4mEgdze4MjlOc8dkDsFGrms3RJVIHfq1KnUv19/ev7iudSXJEkS0Vrt3LmzW83ZJ/iQxiDo6TOnKXOmzLQPGrjutGzv3LlDCxYsELqGv/66jbkb8y40epmnlo25xYv39xgAY+qESpUr0cED6mPwjBkzqFOnTjaZWjVy38FH2X3791Hu3PZn+suQl9RlhQ9dfXxd2juggg+VzWOnhhCN3IUt6emrF5Q2UVgg957/Peqwogf5g3ohV6psNLX+eA3k2qSvPVoCWgJaAloCf6cElC6puVrimsyVsb1WWUfh59qTZzTm6BW6df8ZxWKklhc1SM+8+wLEGlqx7BddWjzDy+ZMSd0KZZKdQEEAfpl2CTgsPQwIov4wdnbn6QvZ9WkDcaVMVujhWvkX/wDwcm1s5EwpFvFbjIpno2ivQ4IpfYpENMozP3hz40sMp5d28xEexoldOS6fW6tSc4qwCaUcszBbIZYApwrMGNsRnr+7/kePH1Plit507cZ1isPa0HhH69a9B3Xq2ClG+s/cF/cf3oesIXvpmNk7Fp3RQSOIDwwkpwCdVmxcA2a0TXQWT0TyD3kdQg9A3/U6GBrY0LyW0ZF6jMq4LFTAZ0mTJKUkSZNYStdeloAGcvV1EGUJTPhmNH333UIBrfjm4juMJzGe69u0eTMwUIBc73JQEMXkCy1R1gjasedQpNpYvWoFugXL2twwc+OGPHDQvvWbd1CWLO9Gqhxroo7tWsLIC+rn2UU6yx2FBw+qpctW0wcffmxN/j/lnw0gdza0ck3Xum0H6hLDGrk1eExuYkwMxyI0RbkhmmPSqX0rOnzkoMvrbwnG5MNIjEn5Mp9CI/exMaZEO3GNpUkTTY3cAh+ABypIaYLjGXhEa+Saw62PWgJaApGQAG//Z67Wo6AkYOesjcthE0Gt0KuXD3yhboHcydDI5YmxXVFQKxSsydnCdcysNWLECBo6dCjmMLxIw33yySc0fvx4KleunJy7+/H395c0rMGbGRq5+/bvdwvkmmX8/PPP1L17d9q5c6ftQdCuXTvQNE1x0PY107/pcePGjVSrZk2hDsqbN6+A4/xOYTq7Rq7iyHU2drblwg6asBe7VrDAyJ0qJ02qN4bix7GDzmLsbEFLGIMBtQKA3GUtffF84yecckyt0MHgyNXGzkyp6KOWgJaAloCWQIxLwFxgScEOJ25CHFtw59lzmnjiKl249QAfHOPJkpc/uPKKWq1/Y6unmyyDYYwseUIaWioHZUoWly49CqBFP92j2u+lpqLvJEe6UFp+6T6tOP0XfKGM0ckaSYBaCeH2IYbX0zgyYCt+1v7lNTyHezCgS3g3CaYUSeLRhIpFKQOAXMsjVrXLfOQ6dNnhRMoJGyLBjj9IJPU7VGJJ4lyI9dzqR58cG+rYVEuJjl5kc1U/Kx55e1eg69euUdz4cSlJ4iTUo0dPALlf2qtxqNLhROoIG2Kv+tatW1S1amV6+gS7j6H4HAv4i4JPkYbly5nZg3FhwD15suS0des2yvhOpjeq/ybwgZo1a9Ddu3eFeovrYfzHWj+/fz3xe0IDBw5Cn2NW2Yx79b/uNJD7vz6C/3D7mWqgomcpevLET27olFgUPcYEwxMw3+vp0megzdv24KucZQtEFNpoArkyX6DAdGlArbBbadNEVIxXueL08BEMs2Ai4LbIhCAeotbQNu0SRW3Te5hYKjPNg2wH4a9OmNZQHjBccXMXfEtFihYzzv73DgzislYuPy958a9kFLPUCjImDzEm7PgaAeLPMuSxiY4GMHMoV65QRorj8uxE+2rM58xfTEU/La7iw/ktV/pT8sMXTvkAgbbs2PMGGrmFoJELAz/SLfwcOaY1csMRvY7SEtAScJLA8uXL6YsmX0BpJZQ++ugjoVcwuXHNpJGiVoBGLrv2kaBW4OfZqFGj6Ouvv5ZnG09gbdu0FRDXpB4w63Z1tAK5zJHLhsLcaeRa8zNozVq4I0eOpGDMm/z4Yc7a6dOnx6hmLr+rMFXFnj17UUOoAOHOiwDWyPXy8rIZO7MCuc9fPqeea/rTlcdXIZpY9JV3T/LMYzx7jA4pjtxW0Lh9TmncaeQu60FPQ2DsLCU0chtojVxDdPqgJaAloCWgJfB3SUDWdapw8fJCz6o2asarSEno/yqIFp+/SZsuKK1PBbri06RHHHlH4FW+sneCIxZydQu+S83ypSd/0DDM/ekWbb3wF32SMw11KZSFMiVJQA+xU7Hb1ov05AWvj6Bti/pZF5edB6+rse5Up/ADvFNBDB8inEFcaGuKQ9vfSZmIplUpTvHBz2uGOfRHhdp/pV9GUhzM3bS2BGa8HPmHm8L9ggdVqIMKNwN47WrUjgSIs8pTSrD8GOVwiHid05vxKlIyhlf/o4ePqEJFL7px/TrFZY3cxImpe08fhx1GltrNDhjloqkR1D9l6hTid8yQoBC0l8F0Iw9KEMU45Df7z+P4FIZu1/y4TmwMsL2EMM7sHyLC6/+N6zeoarVKdBu0mvHiJUA7pWKH+mN5xBZbC4OHDpNdaWHqessDNJD7ll8AUe3+jm1bqI9PN7kxOW//gUNoy5YNdPbUKbnxcP/TtJlzqXSZclEtWtIzkFulYjlMHLj1cUOnSZcO/KWRA3KLFf2YAl8E8qxD5cp70d49u4w2hFJ6bJvcsm2vGGiJbMMWzJtN06ZOlHYQeHvKlC5P+/fvlYmcJ6aJk2eQp5d3ZIuLMN2rVy/p5InjdP78T/Tg/j35e/LUnxIlTIQtDCmwzTYF5cnzHn1SpAhlzpw1wvIiSmADcpGQH04M5MY0tUKxovkpMOCF1FCuXHnat3ePrVkM+jOnrbwY2ELD9yyYN4emT51gu/5KlykPAGG3TP48/0+aPJPKe1YIvxDEepYBtcLjR7ax3LkbGrnR5cgtlA8Pv2Db9a81ciMUv06gJaAlYEiAAVFvb29wtx5HSCgMjc2n1q1bh5FPREAuGzubIhq5oFaAsbPa+WuEKcMaMHfuXGLqBP4IxdvjfHr3Fu3cOHHiWJO59VupFTJlzIRnY8QaudbCpk+fQT4+vYi5gfn5M2DgQBo+fLg1yRv5t2zZAk2PmsJfnitXLuysOSI7fKyFMvVCec/ydAKy53eE/RZqhW0Xd9I3u0E9BBA3d9ocNLHOKEoQ19FoqmjkglrhWRAbO0spGrmxmGPKcEyt0HE5gNxgALmpssPY2TeaWsEUjj5qCWgJaAloCcSIBHhNaoKQ0S8wlA78+ZC+2XMaWrBxhF4B0CYK5ic0P9f4yBQIsShDisQ0uzL4WQG4bvj9Ps0/fgWKnLHwvA2hah9lodYfZ6SEcWLRzDM3aNulu8gl8CyKwpFBRQEW+QDtS8SxwW0PD4CIwBB4/c9goqTFx20GeT/Jmp6GlC4g9UtfxadK5TbGVP/NPqoCpdm2IKNKWxSfc0v/ifqVRq4XXQeQa1IrsEZuR1BFvWn9zIFcGQZhL1w4hx7JiMvwwIsO4gfyl05zh9nhemAFvlat2tD4ieMpAQDY6Mr/OnZRV4cm8O07rJEblwtX1ZqDjPqB44pG7uDBQ/HOyLvStLNKQAO5Vmlof4QS6NiuFRZEB+RW48lk157DtHvXdho6aIBMdnzveXlVpAmTp0dYlqsEJpDLdzI/lNKmSw/+0gOukjqE8cPgk/zvqYcBYrr37E2bN22gXy9dRkH8DdCDps+cR6VKl3XIF95JreoV8fXrmkxQGTJkoLbtv6QRQ6G9JKV50Mgx4/ElKeLtq+HVwXHHjh6m71cth4XyAxQgoCcCjf5zvG0+U8FSPxtZYyqE2nUaUGQX3lyW1c0GP+7sWTxO6kHUKoapFXhMCn38HspX8u/Rsw9t2rCOfv3tMrqnpBidMbl+/Srye1D6dzAm7dSYoDiR2cjR31DV6rWs3XTp9wS1AnMOKaeMnaWNJpBbpOAHolnGY8bNOKI5cl3KXAdqCWgJhJXA4sWL8ULcSrhxCxQoIIBo0qRJwySMiCN3K4DHSQem8zRE7SLQyGU6hAoVKtBjYw7s06cPjR49OkofOq0auUytsB8audmzZw/T7vACGEz+8ssvBWxlLZNly5ZRvXr1wssSqTg2tFapUiVQOOyCPEJpDDSAuY/OjqkVmNLixAk2dpZBZM8cuXZt3GsyLv0r+pBX3rDvDgLk+iogN23i1LSkxXxsIbUDuUyt0HFZN3oS/JxypwaQW08Duc5joM+1BLQEtAS0BGJSAsaCSA6Gn4uHl3E5A/aUCs1Y8/infwCNO/Yz/cr0CnHjYE3Nqy27oTMs6wRIbFooB9XJnYF+f+hPIw/9RveZCxfGyhgBjBsvFg0o8x4VTJec/noWSF/t+YX8/FmhBw4goAC37EXa10BumXZBgFxuIK/XsfiPhTheQ74ODaH4MHLWumg+qpYjC3KZLeXCDBcmyAiQgyUS3oj6zyVacjj4VW3W2H+ufgZyK3p70TVgEvHixqPE4MgVaoVOoFYI0yQjQA6WSHhd9f/Xy5epWvWq9Bw7lFi7VtJwNjhLblwHfK7wgqDgYEqdOjXesXaDXiEjX1QWZ+SSg6UEeJ3rZ2C6WrUqAHLvUIL4oM2Ac64/Fq4ZVhwYAiC3lwZyLXJWXg3khhGJDnAngb/++hNfTipQKLj0+NY0Advnz59RhfIlAEJCGxYuDmgV2HhUKtzkUXVCrVCxHLKp6YLBtR3QlozIvYCRlhKfFrQl69sPgCseAuPGjDDCQqmCd2V8PbJzwtoSu/D8dPYMNW/aEDE880BbtU0Hyg2Ova/69pKHD/d/4NdDqV6Dxi5yRy7oAjRvp06ZQMePMS8iJkdMhKGYwdR8qPpv1s9aq1wnJ+KHH/s5XfbsOamHT99oaUCzRu7sWVONkkINqoOYo1bg66JksUIon10o9e03SHxjR7PWFT8MYpGXd8VIj8nZs6epRbPGtv63adOeckFD+as+PSAWyASyG4AxqR+JMWGOXL/HfmgFPv+iJaz1HV1jZ4UB5IaEvJL6uYOHj52lRIkSsVc7LQEtAS0BtxJgILFs2bJ0CjtaeEKfN3ceeObbuEwvGrnQmsVEQ4sWLaLmzZs7pNsCjdzJTK2Ah0P7Yq2oTgHXHxmZTqBKlSr4cHgISUOpUaNG9O2338p2PYcCIzh5+vQpeZb3pFMAhTNlzkj790VNI9csvm/fvjRu3Djpf7Z3swmtxLvvvmtGR+u4bt06ql+/vmgbM90Da+Omw+4eZ+eOI3fXpT00esdE4cbNniIbNGnHUsJ4CZ2zEwO5jZgj9zU0chMwR+4CByDXrpHrD43cHFojN4wEdYCWgJaAloCWwJtKwFwTcjmm3zw6l20Pt/vsuWBT5rcbNPPQOVnLe0Ad0gMfJzllKHRuQwDgFciWnkaX/RjrHqIlv9ygpccvUfwE2K2CRKyAFfDyFZV9PzP1KJKbEgOEXfPrX7Tg6GVQLvJHTiTAOwyDcwzSyoMf4C2HyR8XQNjhyC9EiGcN33xZ0tE4z+LYOWSuj5HEcJya18LmkYNNv3nkMKuzh9t99lyc0gxX60pem1tD1ZljmJnDms4a5iqPvR5rLqvfXj8DuRUqVqAbzJGLj95s7KxHj17UQTRyXZcU2frHjBmJ3ayTIN84GGurNFX9DLRzWTaD7/BzqsDAlzRh4iRq1rwpzgD245edWa95VKH2X3t4KN24cVO4ee/cvU3xodmrnJlC1c/j7gcgd9AQUCv06mUvSPtEAhrI1RdCpCUgwB/AP5mpcctOhNatJ7Rv2fX/qhdt2bgBN7r6WsPgYrPmrSNdtpnQBHJ5TudZgRdfDApH5B48uE/e5Ura6h80bCQsanuTd/mSWMwpkC0uLGNv27mfnLkHXZU9dPAA+vGH7zGpIRZtWbtxO129eoW6d+5g63/3Xn2oRQvXi25XZZphrC00C9qw8+fOwnNLAbj0GhVBdhnwZauCdyUxosbGt5LCQuPt27fp2tU/UP9V+uP337H94SyK4vRcohJU8WIlqfdXA8BRmMusJsKjaexM+oj6W7drD2qFmANyZUwgf24jg6yDMSblMSYVvUoR8xdy++PCcMz2XfspZcpUEbZ32JCB9MPqVSInzrx2wzbIBWPSraPJiU/dffpQ80iMidXYGfefr7FoA7lMrfAqWNrP1/+R4+coYcKwi/4IO6gTaAloCbxVEliyZAk1bYaXYMyPRYsWod27d1NicJ+5csrYmXqJXbhwIZ49LRySKSCXNXI9BMitnd81kPsNQNM+AE95/n0v73u0Y8cOUPVkdigrMidCreDlSazdGx1qBbMO1uytWbMWANw9EtS+fXuaNWuWsaAwU0X+GIyFZqVKFSFLVd6kSZPEwJqrEkxqhePHWCM3vfD8Zs2elbqs6EN/+F3FI/k19fLqTpXf93KVXYDcxoZGbpqEqWhpq7BAbqcVPejJK1ArpMlBk+uOpXgWY2kuC9WBWgJaAloCWgJaAlGWgFoPhsnmEOxw4pDUjPkL2rWDD56iPx88BuCqgFyhVkCC2KBLGAmjYx+kTk5XHz+lwQcu0P1Hz2Qtx2tYfv8IwXMzDrhs+5XJT4Vh+OzZq9fUZdsJeuQfiFilPMPb9UUpiUFc4LmsVKPwA1QCOgXY2sIxBM/L2NTPswgVxfNZLXfNVnLTDb8tyOZx6JeZTAW6SWMvTYrFKxm/IhnOWo81vzWck1rjzLzOwW7SWJMhiXP9jx49Ju8KoFa4wUBuPEoCbKBH9x7gyO1sqdZN2Q7BDidi9Lth/QZ0DoplsWJjrLnZRv0M4Irf7JdkNfIjju0HlS1bjpZ8uwzXRWxrD7gUu3Oo0uGEbtwER27lKsRAbjxo5LqqnwOfwAjb4EGgVuitqRXsglU+DeQ6S+QNz/38HtMvF3+mOyBuzpL1XXr//XxYmCV5w1L//ewMPjJ37T0Ym+LpLWnSZLRr3yGZULh1R48cog7tW8GnJuccOfLQmnWbOCpKTqgVKpXFBK80UNOlBbXC7gMRlnHjxnWqCSoEs/6RYyaC9qCGaGtu3bIJi0IFJvbu04++aNoy3PICAgLEoJv/M39Jl79AIVr83QqhQOjQtgXCuG2h1KFjF3wN6xJuWc6R/tBi6get3oOH9uEhhZK4XSgvO7SGBg0eQQULFXbOEub83E9naOKEcfTTGfASG7H8QEyeKjUtXLwMWro5wuRxFaA4cqdK/RwfHeNjrso1w2RMqlXAKR7t6OfI0ROEiqKvT3fatn2zrf+9+gygJk1bmNlcHnlMKgAUfgEtXy7v4wIFjTE5Qu3bNlcvBNgS0qFjZxkXl4VYAsuXLU6PYYTNlD9rfUebWqHQhxQMfuNQIXwHkKuNnVkkrb1aAloCriTAGq3lypWjM2fOyHY2phVo2JB3gbh2JrUCz3++C33dALmmsbPW0MgNy5F78+ZNKlGiBN36809oX8Si77//nmrXru26wghCuf3loZF7+vQpysTUCvujp5HL1bAMWDOZQd3ESRLTHoCwRcAFHx2nuHFrQZMniJgm4eDBgy61cblsZ43c48eP0y8vfqVvtk/GujUW5UqVkybVC8uNa7ZLjJ0tbIWF6nNKBWqF5dDI5YWs6Zhaof2y7vQsxJ9ypdQauaBxVeYAAEAASURBVKZc9FFLQEtAS0BLIOYkYIXHWBFKFHRQvAq3xJpeOar1p/2Jxe1RCW76P6dvjpyjX278Bfq+uAD5YgFXhVHsEvmpbp4sFAjDaNPP/k47L16hBODVD2HAVzSwuIxY0NYNoXdBrTDGsyAlB/fpiTt+NHzXcSnDw1DxZCCQAVtZUUterIaxVmQg9yWUfZIlTUSdixek8lmxdd/izC7YghBgBT5jov+2sl14/o36TY5cNg4WG5QXrJHbHRy5XxrUCtHt//wFC2jsmNHyLiTauJC/ib/wyKjrQQlBXSfKYJ15zTCdxuFDRyhz1iy2N5+oyP86NHKrgSP3DqgV4gPIReVh6ud2seKA5sh1cTEiSAO5ruUS5VA22DFj+iT6bpGvTIN88fPFxxqHX3btAa2blrJYi3LB/5EMhw8doE4dWqvW4EarX/9z2cZuNs8O9N7mniM4FEDbKsoPwC0qjrVPq3iXlYcQP2JYSzIy1AqXL12khvVrGTV70IRJ08mrQkUFMLdrgSaoaSd3njz0/ZqN4TZp88b1NKCfD2pX0/XXAFjr1sMXKwCozZpgoS0PGqJmLVpRT59+4ZZljeRrpF2bpsS0DRaWICzevxB6hAS8NSUKbu/unTRh/Bi6iS9aSuKhWLBmoCXLV+OIr5cRuFkzptKc2dMlFedn+ojO3WJOI5fHpFH9z2xynIgx8TTGhLmWTVqD3LkxJj9EMCab1kPr20f1CPIfNHgk1anbgH7CmDTHmJj9bwKQ3qdP/wh6Toaxs4dIp66LN6NWgEYutMDUKxHRIQC5mlohwiHQCbQE3moJzJgxQ4yNsRCKFy8OrrGd4c4bNmNnmLIW+rrXyOU5rb0bjlw2JjZo0CDU6EGffVaLVq5cCUvB8aI1DlaO3DcFcrkB3bp1o6nTpsq6oVmzZsTcwVF1gYGBVLNWLdqxfbu8Q3zzzXjqFc5WPKaZ8PLyohMAcN/JmJG27NxKc84vol/v/w6jKyHUT7hxy7ltRsCrAGoMIPd58AtKC43c78CRG5t5Ag1np1ZQxs6mNhhPcbB9UTstAS0BLQEtAS2Bv0MCruBZez0mDGkejRjz1DxiRXP9yTPa+sdN2nTpd3oGbVrvj/NSl8LvURLgGn+C87brtkMU+DIIbxN4KTFBXKFhYOoEwm7YEBrkXZSKZUoPYDeU5p27TGtP/wLNS6x1Q4NQsVLYApYr+UNhVDwU6YKDX1HGtCmpc9GCVChdWuDCjCqgQNNZkUIzzHKMqf6b68Mw5f0L9bNGLnPkXofSWtzYAHJhR6F7z57UqSM4cp1cmPY6xJsDrI5NmnyBD+dsSwBjwQMBBTMlajMdv5JZ5M/DAKCd8S0Gj58/e06TJ0+GYkErWy0O6W2hpscsVx1vwNiZALm371C8hAByXdTP7XnKGrna2JkpRIejBnIdxBG9E94e37F9S4CGh6UAxvnk6wguPrnfEfoZQKfBQ0ZEr4L/QC6fHl1o185tckPzXf7tkpX0cX5HkJb5Xn3nzxGck/tfu059Gjx0ZJRaLxq5FcsiDwqAU0DuQfGH93Pm9Elq2fxzScLynz57AZUsVRryD6VqlT2J+X25RJ46GOj88MOP3RbXrnUzOn78qMQnBLi6c+9h0ar+9fIlalCPtZxU2xjcZZA3Mo7b0adXN2xj3SrZeTdJqrSpcU2MojJly4cpguXAmt1MC5H13eyUNWtWl5rdd6H5zWDpYz/TcBeJ1usoGGKLyM2ZNQ0UD6DKkP68hvG0jtQlBqkVzDEx5T5j1nyMSRnbmNy+/afx7PfAmHwf7pi0b9McXMJH5PpLmDCRcNomSZKUeEwa1qsp48r9rVu/IX09aHhEXRcg97HfI1v9O6D1HV1qBTZ2FgTtL9NpY2emJPRRS0BLwJUE/Pz8qEyZ0nT+/AXwxsUmplhgrtrwnA3IRSJX1AqbwZE7JRyOXNZoKFasOF26jIUUFmLbd2wXLdjw6gwvTmnklqczoFbImBkaudHkyDXr+O233wBol6CHDx9QihQphLIhe/bsZnSkjkwTUaN6ddHmyZEjO7RxD9E777zjNi9r5DKQe+zYMcqWLRv1mtyX1t7cLIuUnKmz0cQ6oylRPPd856KRC2oFfwC5wpHrRK1w9+ld+nJFT/ILfkZ5UsHYWX1t7MztYOgILQEtAS0BLYFoSYDXtrzWcuXCxDkFqFPHQDnDTyA+aP509wEduXWPGubLQRmwY4YNk227dosm7DhKibBGBjOfLK6B7ak1FY4M5AYGBFHJ97JT/xIFKB6oFm4D/O2x4yD5+T2HQbTYMCSKCpDu9etgZTA6NJgSgJbO+73cVC1nNsqZIplTpxwhQkVNiAJU9X9L/x0L/ffqf/TwEXlX9ISxsxswdhZXqBW6d+sBY7GgVohm/68DRK1Xtw5dvXYV/LRxUYqSpVkeA7YcxAZcuec8yDZIF+GhiA+C5nSp0qXphx/XWXJzCXbHOe0l48QSwBq5VatWIsYy4jPAbzhJYqTj+v2e+AHIHUI+Pr3NJPpoSEADuTFwKaxauZRGjRiCkvibBl+ufLHjCnTQdSeaMVsBWUjwP+Ueg2TbG7ymvFWR+5clc1Zav2VnmD5cw2RQu0ZlhKv+J0yQWOgXEiVyzfkXpgAECJArGrnqS11kjZ0dPLCPOndqa5P/PN/vqHCRT6WKObOmE2ufyhcnIKj16jemgYOGuapeAN+qlcojrZprmJ5h1JgJkvbmTdA3VPWGn9sWSlWqVqfRYye6LMc5cMG8OTR9ykRcEupzExuCW7V6PTEPrumOHjkIrpmF9PPPP8MQF0BGRKia0Br8r1H9M2Je3tSp05hZ5Hjk8EHqBFoLlV61fNF3KyPUhhaO3BnTYNAFfUXmNu06Uecu3R3KfpOTQwf305cd26giUP78hfYxUfy8rH2FUUH9PCZsqMyVU+B+OUSpR0iVqjVp1FgFVN+6dUMM8JlvD1WrYrzGqvFyVZYZVr5MMVhsh0auUf+bcOQW+eRDPMxeomi+wjzo8PGzmiPXFLQ+agloCYSRgFUbt1SpkrR16za33LhmZhPI5TnGFbXC1oswdnZgJmbJUJcauRs3bgQXLT56YbIvVaoU7dq1K9rauNwmMXbmycbOQK2QMZPwy2bPnt1sbrSO7dq1o3nz5snzbvq0GVikdIp0ObyVs2aNmrRly2Z5Fo4aNYr69Qt/x4yiVihPx0+coIzvZqESvcrQY3oqdfb27EaV8nmFW//L4JfEHLn+Qc8obaLUtKRFWI7cjuDIfcocuQByJ9cfpzlyw5WojtQS0BLQEtASeGMJqAWhKsbw87sBvz+oU/xaMQqjQis4am9DKL3AGieRYYwqCFSLvj/9Qt+fOA9u1DjYbYxSsZDjnaaiycU1QL2Ty2JKhrFVStMHqVKCfuE1Hbt9n8buOwqQNwCpOc1rKePdtGmobLZM9HHaVJQ1WVJKHN95p5DRCVujrOdWv9kRHHk5zM6Idu7/iROn6PKln+lXfER+CKCUqQ9fBLwA1hEsBsUqVaoM47NtVRlmIcaZrVCc37t3jzZsWE+/o5y/oITFhr6DoY3MVAEJYfia34/efy8f1axdE3QRyaIhf6JHjx6StzeMnQHIjQNqhSQA1LvD2JlQK4Rpm73P0lw3/Z8yZSpNAE0j01jEiR1XrgwG6U3qC84rWQVWUIWo64f96pxlmhh9XLlyNRUqVEiqkx8Vrc4Nv7P8+frjHcVVqjK1wl1KgDF3VT9fX0+g/DB48DAAucbOXHtNb71PA7kxcAm0aNYIfKWncTkbV6sHjsYECQGjBjVx1qj5GQ0fCevM/2Nu8cL5NHniONtt2+HLbtS+g/oK5NyVpl80gJbRGVv/WQu5dp0GzsncnjO3MFMr8OMGn3soXXpw5MIQVURux/atsGbYBcmQD/JfsnQNffiR0rplILBaJU88MMCojngmCd+x+zC5ojKYN2cGzZw+xVb/nPmL6dNiJaT6+/fvgTuXDaqp1pQp40VTp89WJ+H88pemzwBwBwa+QCpuH9G48VPwda2K5GKt26mTx9N3AHGFo4YvH06E/vOBBS/bGOBNnSY1rflxMzSWUkpe84fbPHfOdJxy+aH4wlULAHT4WrmzYXBt9qwZKJ9rC6VW7WJWI3fH9i3QQu4qbeK7YCk0oT8wNKHVmJSXD35cPxt127HH9Ziw5jDz+Zp30ux5TmPiVRJ9UJB3mbKeGJM5pljcHhnIVWA5yzkUdb+BsbOCdmoFlj8DuYmgNaydloCWgJaAswQePHhApaHBcPnSJbwwxwZP7SqqU6eOc7Iw5yaQy1O8aOQ2b+GQho2dTYJGLnPMtS/aJgxHbufOnYkBZM4/PgLKAYeC3Zywhq8XA7l498mcKTPt27cPxjZzuEkdueDtoESoUb0GvQoKoho1qtOaNWtkQRWZ3ExNUa1aNeR9RTlz5gJv2yG33LhmeVaO3PRFs1D+Fp9AO+g15QToOrHuqHC1cbkM1sht7NuCngUFUOpEqWgZOHJZe8R09/zvUsflPekpa+SmZo1cTa1gykYftQS0BLQEtARiRgK8PmKHx7s4c73kHGJE2w+SET+sTmt1qgAsj7A+tMVJYlmfPgWlwr1nAXQJu0F/ufeI/sQW+0cvntPzwJdQbIGGLZ6jHtDm5WOFD9+jXoU/wO6jeDCEFkrbr92g1ecv0TvJk1FeALyfvpOO0gCYTAat0DjgphcXTv22PkkalVC1zBZjWy9aQ/788y/Z6bMDu5HO/XQWO1mf0MvAQHr5MpCC8SH4NXP2huAPUmSguWatmrRo0bdh+m+Wee/uPZo0ZTzt3LELGqNPxIg3K7y95jIgTiFZwvtAXGjQMkiZCkpYn332GXXt2t2OP0jD8WOTsTEIqls2+SuOXE9FrcDGzhInVcbO5GO3wpg4pzmKKrtRiFWgRvEBL16A8rMZ7YOR2Xisjcv1839kYUVc1vrNmSunpL4I5TI2hKbACA5CQnSQ8a1Q0F4wCNwWxtIHDBgY6fqlYPwwMM0auXfu3qX4CWDsDHUr/AMeXAqs9cv2HPyEWmGw1sg1BWc5aiDXIozoesuULCxfcjg/Lj1cyPyLL024IvmiVCGhlDtPXvCzbuCA/ylXu2YVunYNnHEClnnQps2wcp0lq8s+rFq5jEaPGIw41f8CoF9g7dDIur/++ouqViqH5Hwre2C7e+SMna1fu4YGf93PJv9V4MFleZuuA1NfHD4k5fKXwpFjxlG16rXMaDnyA6t6VS/689YtSfdOhoy0adseG7cxf2UrUewTmbx4sixc9FNizd+IXL8+PaEltNFIFkqeXpVo4mQGXZW7jK2uDevZ25Itew5pG9MpPHzwkNav+5EuX75gk389oXQYbmaXIy8+WW5MGM7XX5KkyWn3viPhLoJnAchlbWVkkAu3TVtw5MYgtYI5Jub1vwrXfh7LmHTs0JKOYLFt1j9yFMakxmcO/eIxqQEt6D//vC79T5/hHdpiGZNnMEhXqjjGxMj1SZGiNN93iUMZrk48AeQ+8lMauZx5Bz4WRJdaobAB5HI9fLsfPXHO/pB2VbkO0xLQEnhrJcBaEN27d5N5r0zpMsTgpRh5iEAiEydOBN+rD1KF0qKFi6h5i+YOObZe3EmTDkzHdBZK7T5lY2c1bfGsYVKgQAHZ7cGUNMeOHaV8+fLZ4qPjMakVTgPIjSmNXF6ssJGzK1euUOpUqej8hQvhUiOY7eb+MRi+YcMGeRZMnDQJMo54d4kJ5J48e5IKdilOKbOnFiDXx7MrVfnA2yze7ZGB3EbQyH0RHEBpAOQuAUeuFchlY2cdYOzsCYBc1sidqqkV3MpSR2gJaAloCWgJvKkEeBVirohUWRzCTkKNE8EnnNJxGhWt1t98LgECZChkQ2EaCDeqCAoJBv/tawC2sHqCyGAUEPAKGryvX9Kr4NeiYZkQGqQ5UiRnXE7KCwbA+xy7WWBCDYbUYoN2IY6twKjWz0U6Oi7B3v9n/s9o89bNtHbtj0ID9eihH9aSIeQRh/WHoUXMHBCqUgFszfoDAwKpSpVqtHTJUhSnypRfI+3sObNp9uyZMBx7S+2yMapUxaGnnIfBTrQmhJWy4EKxTg+BTD74IB/17d+PqlRSylwSafyo4sPK/9HDx1ShIjRyr12TdT0rpPWAsbNObOzMwUkrw4RwgDTRaP/K1Sto5PCRdO/+XQdef45+jfFJDePpXbp0FeN0A77+CspJiSEmBd5K4UZ/pVB0Lx/6tH37TgOPNiMlpSleh/rN6+8GNHKrVrEbO3PsP8oBBgA7etDIfQrbOMOot08vVaj+tUlAA7k2UUTfU770p9im/VjdJfiqIV8pzOJwEaqr14Ny5cxNq9duMmP+J45nz5yils0aow/qhioA1fmFi1e4bTtvTfAqV0K0YiQR+v/D+q3Q1MnpNo81gjU1q1aERq4hxzQActkQVURu+bLvaOxogJtGvrUbd9C7775ry8Yau316QjuUu4HQwoUB+C10BPxOnTxBrVt+gST4yoRy2oIz9ssuPWxl8NbNwgXfk8kZKTAZf0RLV/xgi3fluYVJisFhrpjn9STJktAP67aGAQ3HjhlO369YLkbPPv+imTxQzPLYSBpzxP509jSKYRL52HTs1AU8APnhZ3fjxoygZZCDef0tXLyMChYqbE/g5GMgdy4DuWgXP4DbtgW1AgzzxZRbgbaMGTVMZM4/6zftANevfUy2b9tCfX0AaBj1Fyn8qYsxOU5tWjZBdnX9tYHWsHVMeAFfBEAq32Y8tmpM1kTYBQXkPpIx4fq3v4FGblFw5LIGGdfP7TxyTFMrRDgAOoGWwFsoAdbGLVasGP3xxx/YThibVn+/WjQ0IiMKAXL5JRbzlSuOXNHIPTQTdkEwlxdtSXUL2j8O/v7773jmFRbLvwzoHodxL9YSeRNnA3LBkRsTxs7MttSuUxuLrrUyN2/dto0qVqxoRrk9bt68mWrByBlr1WTPlk04b5mWKSInHLmenvR7yC0q0LwQpu9YlCddTuHGjR8HhjcicIojtxWoFZ4LkLs0jEbuPWjkglqBgdyU0MhtoDlyIxCpjtYS0BLQEtASiIYEjGWQLafAD7zw5MWJU6TtFB4TVFMZzRhe5Sog0lagrRBOYzp72WZOM8asXwGACEVS09nSwvN31e8HjduxY0fjfckXWqNxlMatLBax5kVfgl8p7VkGdeN4gCICNBC81OSfF8+eUeUq1cUgrNlmFmJwcAjNnTuHRo8eCQBb7fJlsbCdFNY+jo91eRy8W7Htg6CgYLFzw+niQYuWy2fHilfpMqSnaVOmU2nY8gGebPkAbErGUf6ikVsRGrnQZo4r1AomkIvd0UYWM6fZXlP+zuPPClJ9v+pLS777VuUFUBpLFPU4ZyiFoH1ZM2eh5Su+B23EXeyq/kyGLhZ4jjFYksasg8tmDeTESZLQxs1b6L08eWxR7urnBGZbWSO3SrVKdA/UCvHi8zsXYiB/xjGg0y31ekAjV1EraI5cm3AtHg3kWoQRXW/zpg3pnIBsgAD56jScAIJyGcpthIsV3J4RbHc38/5XjoPwJWb9WgVW8vNgIL6I1K0fvlGWPr270fatW9BzNRE1bd6SevmEz1Vn9peB3Cre5SEw/oLlIVsjI0Ot4Dt/Nk2bOtEm/+0794OWIYNZrEymFT1LYysFg3eYiPB/45ZdlAmTlekGDfyKNqCv/NDh+jds3klZsrxrRsvRatgqe/Yc9CNA6vDcwgVzaQpoE1CitG3A10OofkNllM2aj8HaK3/8Tu/n+8AabPMfOXyAOrVrLe3mS2zdxu0AqrPZ4tmzf99u6tq5gy2Mr7WquObcOUfKAhJjZzEJ5PKYTAUvMDvu/7adB4QqQwLww1tQvMuXEkNtHM+OZW7V9na+/tZv2RFmTAoX+pBCgl6iEg/Kli3iMeF6GMh9DB5idixP/lgQbY1cS/18/2tjZyJW/aMloCXgJIFp06ZhW11XCWWAkgFIfuGPjBs/fjz16d1b5it3QO5kNnYG1/7TVg4auaz1Wx1GwILwwalVq1a0YMGCyFQZbppX4FUrCa7dk+CXzZw5Mx09elQA3XAzRSJy9OjR1L9/f0k5ZcoUm7zcZeVFUo0aNcAzvEWesWPGjKG+ffu6S+4QLkBuJW8KKhKLUuVKzcaxqY93T/LKW9YhnbsToVZY2ArUCuFw5ALI9Tc0cidrjVx3otThWgJaAloCWgJ/lwR4oWMutCx1OATzCTtbOhUrvw4JVTL+taSwB7ryhZvfyMBp2MVQ/axgN3z4MPp28SIxpMWIRAIY1EqYKCHs06ShAvnzU3Yo2OXInp1SYQdQimTJof3JClKvyd/fX7b6FyxQUPURbeP8THE1aRJjDYAZATDy+0fSxIlg/L0ANHirUH7sQk6ePLnQFQRAq5cB2OMwpso2Cn7/4zehX4iFfPwulhGGWMdPnEwVYHBVXDj9fyzGzrzo+vXrAHJBrQAqih49e1HHjp0gLjfCVaXayzbkevXqVXD/tqbTp05SwsSJbeJmjIdpFUJgfI7fFxcs8KVbt/4kn94+tGXTJkoG7mLmsFUDhCPW3AwKA8mV8G7dusMuwQBrrXa/mc0eIj42uFZNOHLvUIJ48dETNFI+PnC0kQn1PAUoP3jIUM2R6yQ/PtVArguhRDVo8aL5NAmE0eY1xx5W2hcYE9ehfMBAoeMnTaMKFSpFtfh/LT1vW2egLTAwQG7WeJgAd+09DD7TpOG26QAMj3Xt1M7W/xSpU9L2nQcjpQFkp1ZAFZBdunTpaHskNHKnTZlAbFBMzUihtO/gCUymKRzaOW7sSFq2ZLFKg7JZu7OzoXH7Atw+ntAkZl4cdgULfkILv13ukJ9PypQsAiMvT6SatMzfC3AyPPdFozrYznpBkrAG1L6Dxykqxt/Msv3AQ1QOmt8sE658+sx5sBRZ1oyW46VffqZGDWrDr66/Hj59qVnzVg5prCc2g2P8ORAPpdYxzJHLY+KLMTGvf+57mDFhLeKl30n9+CRJrVt3oC7dekozeUwqlCtJASCf54dFocJFyHfRMmsXxF+6xCfy0JXrJUMGjMn+MGmcA8qXMbToRaCxAOQeiD6QWyAfNMGCbWOjqRWcpa3PtQS0BO6CA4yBzz/wwY61QxjEZe3c06fPYDGA+QOO34nxzirzHfPSJcZLdsGCBcUomaJWUNvK3AG5wpGLcpyB3O++W0LNmjWVOpo2bUotWrQQP8+rrIWqJq+w9XMilQaaEdww45yPzzE/98JC4jcY+OBF0eTJk4UGQfjcuSNw7GftEzOvGSYv/zhxVf/27dto3DhlS6Antg5OmDiBs7l1bLStcuXKYqAkW7ZsdPjw4UjRMXCBz6B183m/5vQiNz4ExolF7ybNSjMbT4BWTcTauJw/8JXBkRsCaoWEqchZI5epFdqDWsE/+DmoFd4Vjty44JPTTktAS0BLQEtASyDGJIBHrqGjFG6R/GRWT3KkN/14XssuWHc5zYSu6rC9tPz36n/86DENGzFcgNwE4F8NwPq+XYeO1MentwC3Zrf4xSsy/b9w4Wdq/HlDuod3Od4R+xogLit0denajRo3ahyh/MeMGUWLvl1MfmgXf8BnPv9ysOuyaOFCSgSNVnNcwgwDGvoIikfeFbzo2o3rwl+bBOn5/YiBXLxgyWBGdvyXLllCQ4YMEiWqBPETIi/0k7H+FiAX72sMNE+cMIkaNmpEr6BkNnXqNBo2fIgYalMMwqqF3F55l0P9IdBU/gjA+Pp162DsO1GYLpgBNplzXvzdvHET1AoV6TY0fxnIdXZKJjB2Btxl0KCh1BugsnaOEtBArqM8onXGX2RawuDZuXNnkV+pgguIa9yW7K9YqaoYuIpWBf9SptWrltOI4YNttXtVqEgTJmErfgSOt7tXqlCaHj0EBykc95/zeUUCxBaN3IplkYsnlVBKC63a7bvCB0u5jnGgJli29FuVD79HXPCU/v7br1SvTnXbx550zLe6XXHgMp/roK/7yYhxe4cMHU2f1anHRTs4b89S9ABGz3jyYgNdB46ccYi3njDNBPMnc3nsSpQoTTPn+FqTRMrP15e//1MqB/DR/FDF8vTEeFjdrVs3qXoVL1sfWAu6aXhALgyIzZk1Fa1T12zrGObI5TFZDpDW7P9RWDh1NjBnGxN0hKWUHuO9dcc+WfibY2L2cfDQkdjiUd88tR0r4lq7jwcr15MU/I8Hjpy2xbnzeJUtgevzAS4zzuXxRhq5RQp9AAulQVI/X7fHTp6PFOelu7bpcC0BLYH/fxIYOWIEDfz6a+kYa24wn+upU6eoRMmS9BrPTPWUQLS8Hav+58yZU4BJ/qBpGjvjaF+8+JtgrEpJtPnn7TTl4EzJ3s5JI9eqCWymt1fE8785SyPWUr9KawQ4HuzFOGUJk90hpfXETOm+/ubNm9OiRYusmRz8DBKz8ZCNkCXLb/jw4TRw4ECHNOGdPARPemvfL+lFfHysxr9upTtR9Y8rh5fFIU6oFUQj9zmlSpgSxs58LVskYc3a/x51WtGDnkBjNw84crVGroP49ImWgJaAloCWQAxLgJ+F/HR1cGag7UUDsWEScQ4jYXjgJuJUXpcFmCU4VG8L/AfrVxq5w2nx4oWiicsfnxmgbNWqtWqby+a77n9gYCC0WFvRtq1bRSmNuXVTgUd2zZq1sP2S26GvRgkOYWb/t23djvqbI84DQO5LrIkT0uBBg6lN27ZGetf1K2NnXjAOdl1AZOHI7d6LOn3pzJFrG0GX9QeBTqJ161a0fv160CEw4Or4/sX8uOnSpRcDbmnw3ski2rVrJwyjgeIQTYsF0FaBt1y8EiD/Mh0DG2EfPWoU1apdx4jhNIYzhcJH0yHjDUMj9zbs+yhbEWH7z4oADOQOBpDr46OBXFN85lEDuaYk3vDIavjfjB1BG9atxcWOJQFf2Tiypb9mLVrjZusKrZqwXxvesNq/NfsXjerSxYvn0A2+0bk/uG2ZI4W//iDEVOeXm5pDpM/4Qb+F3Fsmew4kWOkuS9OgRRqRU9QK5Xi2UEBuurQAcg9FlA03eD9a9+NqtIm1S0Pp9PnLAgY6Z2zSuB40ZH+SPnGHZszyhZZUaWrV4nNsMziF5Nh6gYl1195D0IZK4pydalb3lomUI5ik/eSZX8KkMQP++P03qlu7mpyyFLp296GWrduZ0S6P/LA4dHA/7d27m65e+YPu379D9+/dF5J0lr9cV8g5cfIMGE3zdijj8qWL1Kg+NHLRf0438OthVK+BexoMkyNXzauh0FD+EhrKERuIcag0nBM2PrcOADk77v/pc67H5Asekws/IYXSDJsxaz7GpIyMyZnTJ2SsEibkMTnsUpu5ZvWKGJNryK+sZ548exH+8F2dWlVhUOc321W8avV6ypMX/MdRdGwAr2SxQkauUCGEP3ycP+hopyWgJaAloCTw559/UvHixenmzZt4vsQHiLsRu3Mq0AnQEnh6eopmqJoljZdYnjAxj7NRjL1794nGq4NG7qJF1AIgp9WxsbPJB2YgWyi1L+ZIrWCCwJyen9NIIk6qUV6OwZ9j/bYgWxrTg+czfwQzyrGEogSnQDPSOEal/voN6tOqlaucSrCf7tmzBxaPq2LXUCD417PSkSNHKGPGjPYEEfj2XN5HI3ZMkG7GfuZB42uPoo/yuqY3clXUSxhsabSgBTRuX1BaGDtb2mKBA5CrNHK7GRq5OaCRO460Rq4rSeowLQEtAS0BLYHoS8B4dhsH81EetjyVwG0yM0IyWk7g5XUlvyWYzoxVR+PMMdBMajk6pA7bTDO/5LCcwBvV+h9jJyt/3BUgN0ECYiql0WNGU9s27WGjII7t9cbaJ8cG2evfDr7+Pl/1oTu3b0ObFnnx/uPTuw9179bDyGKkNbOYR0vP2cvMrz179KDvoBWbEJywz6El7Fnek+bN86WUKZPbXsFUNnshj0CtUKGiAnKZWiFp0sTUrXtP+hLGzlQqI62ZxTw61f/rb5epWdNm9AfwhfjYJaxILDmR8f4HIRfFTrEff/gBYaqQixcvUtMmX9BNGHaLC7lxWu4/0zAYuZD0NTSF41O9evVo/ISJZlYu2MmpMs3m2akV7gLIjYd8KFGgAC4cfzgXIBfUCoNArdBbA7lO8mQxmShcmCgdEB0JXLt6hS5ii/udv/6krOAw/eDDj7HNL/ILi+jU+XfkuXz5F2pYryZuItxRcjPhwBgp7npzISZHvqHlZkecNETdnhLGCV7DB77ZWLFi0zZoWqbFl57wHAO5YuzMmB7Sps0g297Dy8NxfXt3x5eyzfCFCmB+HMbAXLnV36+gEcMGoRMqlqkuuvXoTTWrVpC8PGlUq1GTRowe7yo7ZFKLfoVseAHL3Tsajval4rVtI/3nCkeDs5Z5kl25IGyxmPDNGOEjDgh4jl5wA3kScy3/8aLh7KiRe/gQeHQ7tEI+NSbzfJdQ4SKgY3DjGMidM4s1rNWYtcbDrUu3mLMIyVzJO7Zslf7HxQR/4rTrMVnz/UoaPuxrtJr764GHVSXq2sOHalbzxvUGOeD6q1a9Fo0c/Y3LnjSsizH5FWMisaF0/NTPuAbwQAjHtWnVhE6ePK66jpzjvplCFStXDSeH66gLF85T08Z1JZLrz4B7fev2va4T61AtAS2Bt1ICvJgYNAjPHbhq1arRjz/+KFodzCtbunRpoQVwJRjWyGVwkg13WcHY8KgVuJwOThq5kyZNop49FWWN1GM8/4xJ01XVRpjxHOIzi9d+qp41au41spgHmbp5VncRG8n6P//8c1q6dKlZosORX11r164tW/m4hgEDBtAIaD1H1jEI22v1QLr88DL65kEP99ylVaOXUK5cuSJbBAlH7oKW9CzkhVArLGkx38ECNGvkmsbO8qTOQZPraSA30sLVCbUEtAS0BLQEoiQBfhbKWoof2OrEIX/YIOcQ+7m5zrWVY0YZR/PUWoEKc58gbB7nEPv5m9bv98iPho5gjlxo5BpA7qjRY6hdu3ZCb6Xaba/P+dxaf+++vUDNuEzeZ5hGIFu2d2nv/kOUEB/mrU6VZpTpXDQSctC1a1fxAb8cvXj+QkJ4J+rAgV9TgwYN5Vy9bCEtEjPOwJlMaoXroFaIGyeu7Aju1qMXgNxOSGB3qkr1axs3ezRt3rIZGsEthD6B396cLxJWUOsOgLgHaBvM+rmdrdu2oq0wZpYIfMBcLreLjZEpElFVARv9/uijj2jTxk2KXsFohqX6ME26gf5UrVqF7jhr5HLLBMRVe4af+EMj92to5GpqBas4xa+B3DAi0QEsgTGjh9HKZbwtHrc6bli+odXNy8sydfM7/OKG42C58YE9clrOIo6jENGpcw9q295x0jGTmMc7d25TlYplDcAY1AppwUMbCY7cLp3a0kFw83L9SZOB8uDwabNIh6Pi/S0pGjzcPuatrV0bWj+rlhm9CiUGQIu4AUCZQuPMGS5bSWHXvqOyvcKhEuNkw/of6esBfUUu3P8ZsxdiG22pMEn9n/pTj+6d6NSJYygV5ULgDJhnfTcr5cqdl94BBUQykKfPmjENcUr+EyZOIy/vSg5lrVyxhEbjoWVSHm5zMvjmkBgnVmNnHNemLTiDu/ZwThbt887GmLBgk0C7+aAbygPmKaxQvgS9hFYV946te9aqXY9WY0zM62/u/G+pSNFiLtvSollD+gk8k+b1t3v/EbdjYhbQpxcM8m1ng3zqOu3YqQu179jFjI70cfOmDdT/q564vvkiJ/rwo/z03bLvI51fJ9QS0BL4/y2BW7duiTYuH/l5sxVb81gLlx3zyzIAydxt7EwuWfP7epYsWYiNdyVLlkyAXNZG4OeWr68vtWzZUvKYP1t+3iEauTwPdSjWmmrnr2FGQdtjnixeOCBv3ryUO3duW10cZtbnXD/HWZ08m/ghC8cUSkeOHKUnT/xkkVSiRAljx4TxDDPSmXn4lN8lTGfWxefW+ll7+fRp9fxu3749zZ4928zicDx48CB5e1cUDn/Wwj1+/HiUjK0d+P0wDd8+DnXDsMmfT+nmyiu0b9vuqAO5C1vQs1fgyGWN3JaOGrmKWqEnqBWeUq6UOWhqg2+0Rq7DKOoTLQEtAS0BLYEYkQA/mo1nrMWLQPPMPLquzRYrHtuZJbEZxkd2XBn8xvrHVo0KNZtiOTPzI8iFs8WKx3ZmSWmG8ZFd+PUzF+3wkdDIXeQrO215B+Xo0WOpbVsAuaJZqkoxf83SVT9sZxSAtWnTLz6nffv2ENsKYjs5PuDZ/XrQEN48HOX+85q3S5fOwB1Wgo4ghbyLtW/fAbtoBymZSdX2+rl9rJFbsaInXbt+A++RcWDsLAl1N4HcSMo/IDCAJk2chHfKUfJOab53mf1nQ2bJYdBszeq1UELMh2DjYoJvLN5Dp0yZJBQKDPYq5yj/Vy9fUZp0aYAtzKHSZctZcpt9MY9GdhyYWqGqYewsHjSUWZ6Mf4gCIZcg/0Gt8ARA7uAhInd7bu1jCWggV18HYSTwEuTWFbxKkT8b9eIbCqacBwwcTqlTp5a06lbkG5incJzhP/PFCIoqoRJE5346AxLv+bgPVY7MWbLS+k07HBaQRnLbwUatwMXjL12ayBk7a93yCzp18oTUlRp5du5xT8cwCODq+g0/KvOMWFly+2QexM87mTLTpi273LaxY/uWdATGVFQPSdJmypzF1n6rZ/Om9QD5fGz9nzF7AYDc0tYk4u/RtQPt2Ys6UT9Lio2YdQCo+OFHH9vSssZukUIfiky4sROFI9eRWqHLl+3o4P49KMODEoCK4Ohxpitw70yNXLP/bdowkGvR2nKfNVIxiq7ipPQ/TZr0tGPPQbf5vh7YhzaCloT7Lz/G+PP1907mjJDzHrdj0qFtC1hM5zFh8YTSxi27yd2YSCL8LF2yiL4ZMxIZ1PhnyZadfvhxs8uHu5nH1bFTh9bEmtCmaw5O4h4+X5mn+qgloCXwlktgyJAhNHToUJlralSvRmvXrhNtiKiKRTRyWRsB8//Chb7UokULhyIEyD3IOyw8whg7W7t2LdWpi50D4DHr3bs3jTWMiTkUEMUT5m5nY20nT54kBpwZSM0AY5Nv6ubOnUu8qEE3aChkZ2oyW8vlBUjjxo1p5cqVEjx02DBw3Cv+YWs6d/5gWGXuufor+uX+b5Dna7rwPXaL/BpI+/fvF5DbXT7ncNbIZWqFZzB2ltaFsbO7T+/SlysYyH1GuVNnB7WCBnKdZajPtQS0BLQEtARiWgJq3W1fUDmWz89Q9TGVV/FKN1NSIBteMfjxa2Q1y3HMbz1zncIMNY/WHCj6H6j/8WM/UCsMA7XCIgFyXwDIZY3cttDIjY1dwpHt/8WLl/C+1Yx+/+M3aJompmewWbNt2w55/+FeuekhYliKYWNf451j2dJlohmbHvSR/uDurVXjM7zXLRJqJlfyF45cUCtcu3YDyk4M5CaF1mwP6mSjVuCWWJ1Zr3kkUBiel/fGK9euUHxQfXL/ec38mo9IFhj4kqpXr06LFn8bZvzPnTsPXKIdyvgZdSdGRWbf7D3kMeUP/PXqNaCZM2dY0sjVZG2cbfxvQiO3crUqdPc2c+Qm4AsD1x/aw1nA3eAB/IkotigMDAa1gk8vvANr5yABDeQ6iEOfsARYy3AAtAx5cmeXJ897tGrNevFH5Ye/flUoV5ICXmL7AM9M+Jvnu9itZiWXrYydlZPJhetPlzZyQG7jBrXpl0s/y2TEIN5GgLHuHAO+bQD8spMpDu0KxSzGE1nbjl+Cz7ibu6zUo2tH2rtnF/Jx6zzo+x82Qms2j8v0R48cog7tQHXAaCTqGDnqG9A21HJIy9x+5UoVpcCXgVK/F2gFxn4zWSxaWhOaQC63EdWK8TirsTPW6CpXpii9wkTMSfLnL0CLl6yyFhHGP3vmNJo9C1q+Rv9bt+kAaoWYA3I/b/AZaEZ+kf5nypRVQO8wjTACzpw+Sa2afS7jwB0UcJk7Cte+Q2fqCI5pd47HZA/GhJOzfFat2UC58+R1l1zCb928QTVApyHiNPrfb8BgWOlU10W4mY3IkyeOE1M02NqK+n0XLqVCnxSJTHadRktAS+D/uQSuXr1KJWHM7DZ41diS76ZNG6l8+fLR6vX48eMFhOVZ0ZWxMwXk8sszUytAI7eAXSOXwdayZbGVDwsG5ubdBr43tkz8Jo41JLy8vIRbPiM+gO7fv49y5MjxJkVK3nbt29H8ufNkbl62bDkA20ZhymTA1dvbm169eiXgMfcvU6ZMYdK5Czh85RgN2TIGdbymJ9f96NT0w5QuWWraf+BAlIBc4cid31yA3DQugNx7/vepw3KDIxcauVMaaGoFd2Oiw7UEtAS0BLQEYlYCxpJR6VnxAgnrHQHJzGpsCRDALxdOzoyWYNuJzeOUOuypmRL4nFqg/YP1M5A7jKkVFi0ESJiQnr/whzEuplZob1fasTWQ2+e6/du2bgM1VXe6i+3/CRMmwHtDKAyA7aVs2bLb13+WrNxXfrtiQJLfMWRFi34rLIAThtLu3bupYcP6lDJ5SmLagNJQ8lr5/SoBaC1FIaVqFmvkenuDIxfAZxwbkNtTgFxreme/mT8g4CUAWl/q36+f9EGB2DwkdvzjecALWrDAl+rUUXSBXJaZPzAgkDp0aE8bN66HVnI8XEPq/ZFFxmlEdvAEgV7hvfffp5nTZtKHH39ky+9u/G9cv0lVq1USIDeeQVNhK9Momw2siUYuGzvT1AosbQengVwHcegTlkDb1k3p5PGj8OEGx43p06cfNWnWMlrC6f9VLwGGcR/ibg+lKuA6HeWGf5YrUEBuWZkTuP400K4NT5PTbFStGjB4de0aqgilHLly0w9rmS/XvasFA1nXb1yTNqkZCGnRxo2bdhJrDrtz/cCTs2XzeiTlCZoAlq4EaFrQZfLLly9RI/AMczruf+cuPcEzA00ji2PDZl92bGMLWbBwCX1SuKjt3PQwUFv80/zGjBkKIHcGeVWoaEbTD2tW0fAhA6X/XNl0GJZjzd7wHFMrsFau2f+YplZgw3A3YWGT+58zVy5aA43X8FxNjOHNqxhDvGzw5cLt4utv45YojAkyLMKYFChQKLyqJK7J53XpwvlzUg8HpEqTmpYsXQ1jOREDAkzR0b5NC/r54nnbmLyTISNt3Lo7DAgvlekfLQEtgbdOAmxhlzVpeUKrV7cettKtwvSsZreoCmPCxInQRugl2RjIbelKI/cANHJRfnsnjlw/Pz/68IMP6M+//hLg8/z582JALaptsKZ/+vSpUEScOnWaMmfOhG2Hbw7k8iKAKRoYmI0HGorTZ87A4Juj8THWBG7UqBGtXr0GfQ2lfl/1o1GwlBxZFwKrzF+tHURn717AsHjQb2su0bVdl8Fv/g7tRx+YdiKyjoHchqyRG/yc0iXE88MFtULHZT3o6Wto5KbMDmqF8RQnVpzIFq/TaQloCWgJaAloCUROArxgcvt+wSsx53cPe5j48KPWX87pVPUqtfXXWP5glcfPUlmw/Yfqf/zYMHb27UIxLPYMXK+jWSPXRq2g+sK9Ex9+XPX/u+++pUGDB5M/NHHjx4sLEceij6EsFT9+XOky546F/jP+YJM/i5ALZQc/0yuaK1sOeoL3p4s/XwCgHBfl+ssO3B9W/0DpMqRTsuREFsccuRUqsLGza6BWiEeJoZHbs2cP6gjlM64oIvnfunWDunXrjnecvQBi46tLgdvLjZMSQDUJI26Hjx6hTBkzS5jzz6jRo2junFn0EhQKHqLRjD4xQA2w2ux/CHZ9JU2ejHp274W2dbQUYa/LHhgKHOYmVQO1wm2A5AmgJWzKX8RnZOF3ZpbXIFBZaGNndumZPg3kmpLQR5HAzZvXYfirotxMHBAbWjvbdx6k1GnSREtCRw4fpI7tW8mExiry8eIloJ27D4HHNpnL8mzUCupjD6VNkxbGzg65TGsNrFi+JN1/cB/TWSjl++AjWrbiB2t0GP/CBXNpyuTxxoQJjVn4PilSlOaDHzc8N2zIAICm34vmJ89fs+YsoOIlSrvMwpNzuVJFhFMGzaJPsQ11DrherW7jhnX0dX/eKoCHAMqbOm0OlSlb3ppE/My3O2hAH5UOv4paQQG5V2F98vOGdYQrkPv/6aclUM/iMGU4B8yaMZXmzmYNLtX/1u1ArdAl5jhyvcuXogcP7qJFHvRBvg9p6coIxsR3Lk2dNF49GI3x/wTarQug5RqeG4oxWbsavLSQH/d/1hxft2NiLeckOInbtmpm6z/LP0XyFDRqzESXXMZmXpZ3z26d6Oq1qzxq0j/gCTR2AgymVapiJtNHLQEtgbdYAleuXJGtd/fvPwB3bELauXOncOVGVyQTAeT2MoBcV8bONjNH7sEZ8mzqUNyRI5frrFGjBrQpNsJac2z6ftX3Yigsum3hfAzksnYx89myNiwDuWyc7U0cA8ylS5fBS7sfPsYVoAP7DwgXnLVMpnAoW7as8Ny/A/D10KFDlD17dmuScP37wY07DNq4vN5MGz8N/bLgHJ09dgpAbgYscqJOrdCYjZ0Fw9iZG47cjqBWePrKH9QK2UCtMF5z5IY7OjpSS0BLQEtASyA6ErBCZSamKGHWiDAFhxtpSW1JZ/MaHseD5Pkv1O8H8HMYDKCyRm6CRAno+bPnCshtA45caLUqZ+uMpa+O3ilTJtOE8WPp5atgpcmLLK9Ad8j8+sbC03qQdwvgmXIUiJWFwWtarspwvCOKAVm2e/P8+XPKkTMX7MKspuxudjU9fvSQKnhXoOtQjmJjZ0mSJjGoFTqrcmX9K82QGpzlf/DQAXwAbwh2LWgI28B2ZDLW/7ySLVq4CK1dt8FsotMxVGwi+Pj0ot9h20HJz5Cd4wFaua/wvvkZzYF9g9j4IM/rY16fu3KsYSzGzu4aQC4vxIVOAakNeXF7n8IWw6DBw8CRq6kVnOWogVxnibzl59OnTKD58+eIFPjmY8LqqTPmRlsq/IWqsndZunfvjgLoUGa/gYOwhb2JyzJNagWO5PrTposctULJYoVgAdKfc1GhQoVpweJlLss3Ax8A9K1coQyFhARLHp4vhg0fTTU/q2smcXkcN3YkuG0W2yaYbyZMJe+KlV2m5cCWzRrT2TOnZBLjSXvfwRPY1pDQlp6/yH3RqI4xX4Vi4V+SJk2dZUvDW2G/X7WCpmFcgoPQVp4M8Tdm7ESqXKU63bsLDr6OrWE051cEYypGR5gGI0/e9211uPMwtcKcWUojl/vPBt6KlygpFfC5eu6wz+gue1G3PARQET+guEJPL288fMIu4HlMnoPUnZ8ZBQp9QgsXL5ey3P2YYxIMjSt2PP5DR0Q8Jt+MHSWct9x/buD4STAEV6GSlBHRz9f9exOD6WYv5asmGlyvfmMA4sUo34cfiYaun99jaO+ep/Pnz9KSbxfhwftMikbX4DyoRKnSNGPWfDnTP1oCWgJaAgy6MvjK7vPPG9OSJUstL9BRl49w5PJLLCadhb4LhevMWsrWiztpEmvkYjJrX6wV1SlQ0xoNzrKZ9OWXrL1B1KxZM1q0aNEbtccO5J4BkJuRDoCWIHv27A51RvXEClYzl+84Jy5f1sZt0qQJrVixQoru27evGIOLbD2vQl6JNu75O7+g77GoecHGNLfvDFAq7CcGhRmMjopGbgCMnH2+sLVo5KYFkPtd8/nCvWe2h6kVOi3vTk+CmSMX1Ar1NLWCKRt91BLQEtAS0BL4OySg1kLqV5UvfmuApVrn1C7TIpAxNrXmUWtC028pyvA6l2ikV8FhkjunlnPntDiPav2PYOxsxAgYO/uWqRUS0AsGcmG0y66Rq5oSUf1jx46myZMmUwiAWzY0xu9Y9uaxFHDmcHAqEXG8Nuc1rU2AhhSYNsAfQG4W7GpaDY3cvHnfU2U7pWVqhQrgyGXgk4HcxDB21rOHO2oFx/qZgmoObA/4QIM3LTh5RXPYqJ+bzXA02wr4rNZn1K59R+HKlfU/RxrOA4hAwMsAcA4Phf2jnwDkAqCVOP7lzqmD9Ac7VnlX7Pz5vjAeq7ABaZFTnzj7TRg7qwyN3LswdJ8AY8RJ+I+xXB5vLpfX5U/8ntAgcORqjVzIxMlpINdJIG/zKS+SKnuXgRblfdxBDNTFonHjJ7+xliGDkAvmzcHCSW5P4U9ZvmqtS1EzkFu1Ujlb/aKRG46RLLOQQvnz0usQlI/Zp9inpWj2PF8zyu2RNSv5q5o5s2bPnh0aw9hyEI6bPmUiLZg/C7IRyI+GjRxLNWrWdptjwbzZNG3qJOkP979t+87UqbOdg/fVq5fENA+3QfSttDtDYVQujUzmrwDcXrxwARbNn8vEZlbC6XLmzitpdu/eQQEvAhH1Wsjcvx48nKqBviIyTnHkTpWeqP7wmMPHyKsx/vAgnn/tTrVT9Z/Td+/Rh1q0amtPYPgKfpxHfLz1onjxkjRrblTGBFnRjuzZIjEmUyfS/Hmz0Ei0FOM/bNgYAPJ1wrTHVQB/OezauQMM2B2yyd+5/8xtGQDuINM59/+jjwpCA3qhYbHdTKWPWgJaAm+rBC5fvgzN0tLyLE2cOCk4vHdT4cKF30gcJpDL8/FCgLDNmzd3KM/GkYvJ2hWQ+yvaVKx4CXoMLRV+mT8tlAiZHcqIyonJkRtT1ArMF898wmfOnAY9TRzaAQ3mctC8tbpjx46RJ7SAX4BqiA2rHTlyhLJly2ZNEq7/0B9HaOiW0RQK46xZk2emkVUGUd0atenw4aMoL32UjZ0JR65o5D6jNKBWWOqKWmE5NHKD/ClPmuw0uZ42dhbuAOlILQEtAS0BLYGoS4AXafxyYB7tHqeybAmcwvnUjDOPKonjmTWbrBhl7WRDWW2JbR5rBksdTsFyauYxjyqN45k1X/j1M6XUsGEjYOzMF+tjaOQKtcIoMXYWJ3Zca0GG36zJPKrgUaNG0vTp06HNGkJxYseGDa5QKIGxwhHXz6QCgEKN9Scsh/HSFeFK81VRD3B57HiAkFYSqMHi9eaLFwH4kJyB1vzwAyiwPkIax/r57PEjgyMXGrkMoiYBkMvGzjp26hyh/G+CvqBZ8ybYPXWGkiZNLKUrlNTarlBoG7MBuFhY/qONvJg22qGkHAt2FYhCYMyMla1knYx4V/3ndXXCRPGpf/+BMFxrpVdAkUaZ7GN3A0CuaOQCyI0v3LtYYUO+1vpZbE+fPKXBg4f8H3tXAWBF9X6/7aSXbqREDAwELELaIgVE6VZSFJCWBpEyEOk2fjYiAgqClCJIg3SD5C6x/T/nzpu3722+xUX443dh39SdG2fmzbtz5sz5VJFrUHP/UCLXHY//9NKqVSulW5eOjotQvLE/WPHTr2mSm2mBRsK03vOWapVPdfjVX/zpl1KqdJkkuxoit0Zlk4cXvZw507ZW4A1gxUfuM5cHFli5SjWZAFXrzUgff/SBTJkMYhakLE3C+/SDurhp8xSrOn7sKKJR1kQkx2iTxwf+eAsWf+7W9y1bNkt7vOIfjTzxjNJofgTsC7k1rfPMc+a1/wXz5li/BY767YqLFr1LxoyfiKdfFnlqr09tykBnJHMNMYm+eOHmNqX6efE1Pzv8seKMS/1de7wurVq3d6uKx6QCjomdqlSpCqXxh/Zihk55TN7DMbF/knhMmqRyTBJXTv/hCePHyCeLF6S7/yTN30R9mTJlSlysLisCisB/FIGuXbvK5MmTTe9JuM6YMeMfBxeziVwWSjVtYiJ3yfZlMmHt++by3BEeufUSKXK534svvmh8ejk/ePBgDIwHcfaGEoncqlWrZpi1wuw5c6R1q1a4WYrH2yEPG5UsFRquqWnTppYaF79BvXtBsTt2jOvmVOcjqcb930DZfmaXuc53r9pZapeuLo/Bk3cD7BpuRJF7Pfq6NJ0Oj9zYa5IjMJssaI3jjBshO50JPyOdFsIjN4bWClTTseaEAABAAElEQVTkKpFrY6NTRUARUAQUgYxDwL5rZImu81ziHRxv3Uxy24gFx30d+TPefybs7ZoxIV/Cdqs4+zNR7oT6blH9F22PXBC5AYFBeGv3KmL0jJT2ia0V0uj/2LGjZMKECXgrNla8fbylSNHCMm/uQqhzSQaz11ZK6H8ivE3/eets8R+4fTb30ZxwDTlhHyh9c+MNZH9/f6y1S7KnIudhrVAdgWoPU5Hr7yuhEAj0SKTITcjtUgIO6tKl3+OeuImEBIdYx9clo33/j4GLJYYzddtks0tGrnfwBGaIQ8wSJdfcVyF+qgdB1ccfT8fYl7Ukf/4dRX9q164tp86cRlyEAMf5514/SeNLsFYYNBDWChrsLBHqpGNcNdZJNuuK/xICw98eBI+WBeiy9aVr3Lip9BswOEMgaN6soezY9qe5RPAS81rXXkkCf7EiflmrVa4I4pORHuNN4LFvlixPtQ3Xrl5FxMfyeFIUiaZ7Sc2adWTU2Amp7nOjG+fPnSljx4zE7rxkeUt/4NMQOKWWRg4fIosX4bVax14lS5aS+fDwtX4ErD1PQYk8DerdP7f8LkePHsGFzxd+g8WleImSxq+1eo3axhPw/SkTjBXAxUsXpGSJu2G4fp/cc+/9UqN6LTwBC06tGUm2WdYKk/l80P55MZjbx5/4JyTrEp2wxuo/n0S+/mZ/eal5i4SsmLuKY/LUY48Ycprl1axVW0bfpGMyD8dk3Bh4HjqedPZ7a7A0erGZW3s8Wdi65Q9ZvHAuopEug5l7tAMLe0/210KEx+0x+Dg2afoyrDAq2Rl0qggoAoqA7N692yhLqaAIxQOen376SR566KF/jIyr7cCMmTOkVctWbmUaRe5aeJ7jUpU42JmdccWKFVA/1BG+apcvXz6jQL1RX1t6wNMj9/fNv5vgGKtX33iwM5LC9L3lK3t8oPjRR9OkTZs2drPN9Pfff5fKlStLBOx6qChe9+u6dHnyrjuwUQYvGS6xXnGSP1N+eb/pePHC81X2YROI3NxQ+NIeojgCc3qa7GBnV2KuQZFrEbkutytyNuKsdGSwMxC5JbMXlXdhreDvyxs1TYqAIqAIKAKKwE1CwLplSVJ44tX2sjV1/XTd1c5lrUugKRPmXHObefddnJsTr7aXranrp3MXzNi5rHUJtSbMueY289jlAizx3n7bUuQGQZEbAQsDQ+S262B53bqU7Fqze20iH374vgmoSoGSr6+vFCxUUFb8+BPGd1S3uv7iu7QicSGOTYlX28vW1PXTpSzUQpuI6tWrGY9c+tNmCs0MIre7Q5Hrmte9ovPnLoBv6SQ/LvsRBLB/IiRtJsOyV3DQzI4+sS12sltpLVuo84F1HLhd9N+QushjkxzYEhMVLYWLFpE5s+fjLexS1o74dC9JQEwfkWfq1JQTp04jIB3bx/tsYppQP6oAN0RF7hBV5DqRTJhRIjcBC51TBG4KAufPnZNn6z5tjNZ5QeJFql37jtIlAwOL3ZSG/0cLpUL3xPFjcuLEMfPax9kzZyRrtmx4qFAQPkaF8CNeSG0U/qPnhnZbEUgLgW7duiFoJbzHMQ5l1F5602ZEshW5/A2ZkZxH7o7lMn7NFDOo7lChVRKPXLaBrwM2bNhIvvzyC9MkqnqnT58OKwOfdDcxwSN3sxTIj2Bnq1dLsRQCdaRV+Ntvv42IxANNNpLeK1eulMyJAqK2bt1aGOSN/e/Tp6+5sUqrXHt7TFyM9PlisGw9vQ1qXJH2lVpI4wfrmyAj1apVE1o20KphNfqQHo9co8id0VquwAM3LChM5raclsgj9ww8cnsYj9yS2YvJhEbqkWsfE50qAoqAIqAIZBwChiRzY8qwYJbNjadFtJnquBLJoUS1FpL/tFW6bpSpvRKFJ5BuFvVmq02t0m5t/bSRensoPXJnGf/VK4g5M3LkaHjktnUELQMu+J9aYlc/+eQT6ffWm+b1fn9/P/N27Nq163BfmPVf6/85KHJrINgZPXJ9YT3Ft0C7u1orOKjPxPgfPHAAcXzIP1w1amKrw5RvIfH448E5rRRTStah5rGluA7/mN28Ocx1NqVrTVmKIXVhcBsXG4dxpbfMmjkbQdpqYCdutGtx1If6j0C4VgceuadOnYK1QlJrS9bPwHAUrw1WRa4NoNtUiVw3OHRBEbg5CKxds1pe69IeF8BYXM94ORR5ChYQb/YdgFc6891QpVQm0SdHkyKgCCgCisCtR2ArFKVUjdKbLWuWLPIrPFzvvjvtwJOetNwmcjkanoUozImtFZweufiF6fBom2SJXNZj2oggphfx9gsJ3GnTpkmrVq08aYJbHhK57OsffzDYWX5Dgt4IkbscXrjPPfucCaTBG5T/wSfu2WefdatrIxSz9Ma9gjc9cufObbxxixYt6pYntYWNh36Tt755G2pfqnHzyaQX35FMAaHmzREqclk+idz0KnJNsLNZCHYWHSE54JG7ILFHLhS5nRZ0hyIXwc6gyJ3YSK0VUjtOuk0RUAQUAUUg/Qgk8GQOcjVhhUthjm1c49zunHGsc1l22dNt1mL3zCort0u5KNjc4yZbjEs+53bnTIbXfx7k3zA8JJ49e6Yhcq8iSPVwELnt27U3ZKi5EU8AIsX66cXfsWN7OXbsKLx2g0FSxsiqX37FW7HFHXu79Osm9Z/Bzqoj2Nnhw0cQ7MwHamAqcumR2wXdSL7+aDzAnj93HgKYtZNcsKnkU2zSsdTSGu6WRIR9LDkPfpexfHj83BIWSRDzSHH8aZ6GW/4KZl1y9TNY2aWIyzJgwCDp3q270zLC5j8cO8oReP7WqQtrhdMgco21QtL6+ZbWZQY7U0Wu22GxF5TItZHQqSJwkxFYvHC+jBwxBLVYP1y8+NG3p137TvJyi9YeexFfxeshs2dPlxkffySjxrwj1Z6ueZNbrsUrAoqAIqAIpIUACdFZ8K9l6ty5s7z3HqwOMii9M368vN6rlxliz4AytWXLlm4lL9nxo0xa8x7G5fHSvkIbaZCMR669w5T3piDI42vmlygsLMwoTkhopieRyK1apaqxVihQoICsWpV+a4W9e/fKM888I/v27TNVE7NJkya5KYTZn+bNm8uChbB9wk9n797wxh3juTduNG66BnwzRH47AWsnKEm6PtlBnr+vrqmPD0Ofhu/cP1HkNpvRSsJjroLIzS4L4ZFrPaa1kKS1QocF3bD9CohceOSqIjc9p5jmVQQUAUVAEUgXAtb9pdnFzFrL/GQCDedICfnsOXtq50iYJpBr9v7OvDYR6Mzs3OK41bWW+clk72/fB3OdvYc95Tr3dGP1X4AdwdvDhuL1/lnib4KdXZFR8MhtC2sFkqF2a+x67al73SLHoBpt2vwl2b5tm4TCwvDi5Uvw6v9E6tbBOOJf6v85+P1Wf7qaHGWwM6iCQyDi6tW9l3nry8hknY1O6EX45XBp3aal/LB0qWSCsIBjKRt/V/I1Jo70bsJxMLgY5tZay7xx1uvEFgnM1Vj2oSkjX3HiNv5H1catFcve+AsPj5CqeOOJ/sIFCxU2LeSuVrLaSY/cWnVqy2kocv2hyLW224VxCeHUMLmA8eaggUOk9+uv2wXo1IGAErl6KigC/yICS7//ToYO7g/T9SvmwseqeZEsUKCIVK9ZUx4pX0HKIGplFlx07URfnv1/7ZM9u3dCMbRK1q39Ra5Hwg8YF+XcefLKl18vTbc/rl22ThUBRUARUAT+OQJUuj715JNyCQPObNmzyepVq6Vs2bL/vGBHCQmKXDEWA4mJXKPI/QVELga9DHZWPxUiNzo62gQ+++ILy2KhcOHCsnjxYnn00Uc9bq8hcquCyIV37Y0ocg/glb8mTZrIpk2bUKeXCXC2FDcc2bNnd2sDy6+CesKBK4Ofrl27Nl32B+sPbpL+VOPiNb+8wTllcpN3JEtQZlPHFfwOV0XZGzdugiI3d7oVufTIbTK9pSFyc4LInZ9IkXv68mnpvKinXI6+IiXDYK3QcLT4JRst263LuqAIKAKKgCKgCKQPgQQOz32/xOuTXbZXOqbuE1eWzyrbhcC093Qysu61J7MvMpCjs5MpwC7FvWJ7bZKyPaj/gh3sDA/Xg4LokRsBa4VR0s4t2BkakUb98SA6m7/UTH5c/qN5/Z/xAZogcOzUjz42PUixjW79sxfs+hIv26U4pu4TSVDkItgZ4rSEhoRIj569IBjokgCNXQSrAD4cO9WqVUMC/AMN10o63ADvxA5rMG+CjFFCaw6KnQeLkO6arFxvzWAlcmExNiYWMXBiME8Gw3E4nTMmGwLXQgGMvzmz50qNmrXMfmaLS74j8Mitw2Bnp08AWwa3Taifol88eweR6y2X8JbboMHqkWsh6/6pRK47HrqkCNx0BA4dPACvl76yBcG1eNEyF0JcrOwHYPx98/bxMR6BfAniwsVz5mpmmYozY8KF8+57ysqHH81E3gTi96Z3QCtQBBQBRUARcCLAwTA9XGfjhoGah1dffVUm0yc3AxOJXKoROMylV2xyRO5EKHLpfpYWkctmnTx5UurXry/rN6w3Y+eCBQrK9BnTEVCjOjenmRigjCTo5j/okZs+Re62P/+Ul195xdg88B6hWNFi8vXXX8s999zjVi9xZT/nzJlj1vNVQgZ98zTFwMqo79cDZcvx7dglXjpWglK53PPO3V0VuXnxUHQVAral1yO32cxWcjnqquQMTkrkngk/Ix0X9ZBwWC8Uz15EJjUap0SuE32dUQQUAUVAEbiZCFhaVt5VcuTAxHn3xC28/3Tf5LLCkHgJ+9lbnFPMkNxLLt3K+knkDn3bUuQGBgYYT/yRI2Ct0L69+CBomZ1MP+zO2CsNXo5Oof9U9s74eLpERkeBXIyXzPCo/fx/X8q9eFifCB5nCZzJqP6fR19qQJF7iB65IHIzQZHbvUdP6UIiNxn8GQ/hrbf6ycxZMywbCZfjz16xuwxKXu7Bcgg0WwWBxgISLJMTA2JXYGOEgx0VGQXv4dnANAKF4T0kkK6GwzAnkWWgwL7Tl7hL59fkzTd7O3gK9xOFHrm1a9eS0yehyMUxSthqV2adlhRIUJH7em9V5PK8ck1K5LqiofOKwL+IwG+bNsjH06bK+nW/oFbr8mU+cf2Kx9Mxr3hcGc3PgGMzr2vMh4tqwcKFpGnT5vJi05fdXkNlDk2KgCKgCCgC/x4Cv/32G1SjVSQCr5LlyJFD1qxZI6VLl87QBpDA7NWLg9j4FIncCVDkcjTdvjwJy+fSrP/gwYPSqFEjo9xgZr4JMnToUHiqtTeecqkVQFUKPXI3b05fsLO5c+dKv3795BgCSvJuokiRIkYNXL58+STVsWzWER4RLjmy55D169dL8eLFk+RLacUGeOMO/HY4XguMlXwheWXii2Mka1DCQ88ERa7lkXtDwc6mt5IrsbBWAJG7oFVSa4WODo9cDXaW0lHS9YqAIqAIKAL/GIEE7gtFuS2YopOuSaZGZIrHGMLVIsgtV+JCXJdd52+D+i9AxWmCncEjNwg2huEgHUdRkUuPXBciN3H/kuv/pk0bjY0BPV39AvxMMK8qVapBbToHxKqDFL6J/T9/Hh65CHZ2+NAhU39oSCg8cntK505dbPrA7ZBzfPbkU4/L2dNnHEfCCw/5eVytRN/Z06dOy8SJk4yq14kB+pBc/12324UwSNnWLVsNic83wYyKwFTgWADhGxsdI0URBHfunLlyV4mS9q7O4owi1zXYGesH/+EN/oNEMBPbegkeuYMGDZXXX+/l3FdnLASUyNUzQRG4xQicP3dOSOpu2LhO9u3dIxfh63Ph4nncvEaIr7e3UeZmzpJV7rqrhJQuUwavoFaQB8o9eItbrdUrAoqAIqAIEIGXXnpJFiyAhyvGr926djOeYBmNjEfWClDkMnVIw1rBtW1Hjx41qteVP620bgTQiVqw+Rk4eKBUrFDRNavbvCuRmy9fPmNLkFqws507dwr7MGPmDEc9YgLBzZ8/X8qVK+dWtr1AlTPVx7yp7PJqF6icJ9ub0pzGINBHny8GydZT283tQIeKLaXRg/Xc9qMitxo83OxgZzdC5Dab0RqK2ysSlpIid0EPuRyLYGfZoMhtrIpctwOgC4qAIqAIKAIZj4ALqWhmbVWlXZO93dpo1hr61rHemvCTCQMbzJKsI0VnUuLy7PX21FEOF81s4vz2dmuj2Suj679wER65Q9+WWXNA5EJxSgXq8FGWtYIfAquaznhSv2EpRcaNf0feHT9OqHblvXl0bBwsqhrLm2/0lfwF8ts9t6Z2/1LpP4nKVT//jFg5flKx4mNYwkjHsZ814SeTl7FWeLpGNRMcjNYKmWCt0L3n6yYWg5XH/fObr7+RV1o0l+DgEJSLkoG/efuXhxLFxqPtAQH+8tln/5OHH3nY7Jxa/SgiyfGfhPHYu+++I1FRUVblPDmQz0zYdHOyIFBZ+GWZNXO21KtXT7yBm0mO7UcQvK1O3Zom2Jk/LSDMSYYWY1+2mcnby8cEEB4IawX1yDWQuH0okesGhy4oArcPAnytlBdeTYqAIqAIKAK3JwK//Q41LlSjEfBbzRmW06hxS5YsmeGNTYvIZbCziUaRC2sFBDurd/+zHrfhHB4mdu/e3ZDR9DTjrw6Dabz88suG5E1OLetqrZA/X34hCZockbtnzx6ZN2+efPTRR3LmzBlnm2rUqClTpkxO0cqA/m6ViWvEFcmeI5usXbM2XSrnTYc3y8Alw4WEbq7gMHm/ybtOb1y7Ebyxo5J604aNxm9+9Q1YKzSFtUJENIOdZTOKXPq52YnWCp0WgsiNAZGbvSiCnY1VawUbHJ0qAoqAIqAIZAgChhdzkmc3WqRLAfasPXUp0nWVIQkxYjDrXDe45Pd81qUAe9aeuhTiuiq1+p0euUaRS4/cK5ZHboqKXJeS7Vl7ivqpin3mmTqyF8FZA/z9jf8r3A+lylNVpReCsD70AARWHtyyM74A3zaaP3+u8AF361atpU3bdqjBpTJ71jG1FLnV5DCDnTmsFajI7YQAsXzQbbLZ+6Ckli1bwK7qK3gDBxnk2CxutlM0lLIPPVROPpw6TQo7ApGlVr+9H6d2Nfv3H5AatarJtSvXyLaKF329EvWfHAbHfT2695T+AwZIJlhSuKbD8Mh9Borck1AHB0DpzAJMW+1KwOiCx3UoctUj1xU7e16JXBsJnSoCioAioAgoAoqAIpAOBEh2zgdRSTVDv359Zfjw4enY2/OsaXnkLt25XN79ZYoZBLdPhyLXbgEfHFJV3L9/fzl0+JBz1B8M5cfjj1WS559/wQRDo4ds5syZjQqjUqVKxpahYIECsg62Bwx6xuCc+3CjQ+/cJd8tkR+XLcMbJhftaiRXrtzSGz5n3bp1M0E7nBtcZtgWgyvUukw9QDKPf/ddlxypz8YhknLfrwbJ5uPbgEecvFK+mTR/pEmSnWitUKUKiFwEXMuTJ48ho9Prkdt0hkXk5gzJIfNafmwCc9gVnY04K50WdJNLMVekRA4QuQ2VyLWx0akioAgoAorAzUDAwYKZic2IoR7MGqWjk4pLIOVccrlsTdie0ErXnI61SVY5VpiJy0bM/pv1Xzh/UYYNGyKzZs+SwEAQuXgoPBKK3A7t2sEjl6RhQv9cWplq/3/Cm0uv4e2gv/Hwm/YMVOfGIfBX/oKF5L777pWHHnxQ7oL9U0Es+3hzexTGP5fk7Nkzsn//fjl67Kjs3b0L1lIn5DjspYJhkUDVcOs2bc3YzbVNrvMkcmtUh0cuxmb+fv7mQbuxVoBHrluDsRPJ4Xr1nkeA2AgoYC2q25Tl6CRNC8KBxaBBg41dRFBQsFsRKWHBMuzKOEbjX/PmCAL3wzL421qByizC2FECSViwu9fhp8tx31dffS3FMX5MiPIjhpiuW7c2iNxTsPMKsGpAIUaZ7KjNG2QwhQODBw2RXogTockdASVy3fHQJUVAEVAEFAFFQBFQBNJE4JdffpEaNWpgoHpd8uTOI+vWrZMiRYqkud+NZDCKXKg++F7crFmzpEWLFm7FfA9F7gRaK2AM3aFCa6n/QNoeuW4FOBaOHz9uLAxmz54tpzC4ZrIG5yKZ4aGbD0HBihQtIrlz55Yflv6AV+JOS6bMofLsM8+awTY9z1gGbzysZO1N/90GDRrIG2+8IaVKlXJsS37yJ4KhVaxY0bwKeSOew2v3r5ehS0cJbrEkV1BOea/JeMkWnOCNa9eaER65TeiRGwdFbiA9cqe7EbkJitxwKHKLqSLXBl6nioAioAgoAhmGQHLkm+s614oS1ifM2QSdlc9eT7KOZJz72uTKsvfgNnvenrrmd92ekNN9bcL6f1Y/A4QNe3uYzJ49wxC5/L0fCY/ctlC/0p4goR7P6+f469vvvpWO7dthfHJNgvHmUnx8rESCrPRHmVScBgUHw5MXxCaBAwjRCJBG+4Fr167hQfc1uXY9EkJe0plxxvrgrbfekg4dOqIRDqBdELTx53jq6RpPyxF65LIe1NujRy/paBS57j0ZNXqUvIe3nWLN21XW+Is9tFN0TIyxmliwcKE89tgTjtWuR8ueTxv/2fAI7tqti4SAkE7aevbIqp/Yf/DBB9KwYWOjKLbyxsuRI0eFXrunTp+EyplkMJN7/T5Q+14EkTtw8FDp3Us9ci2MEj6VyE3AQucUAUVAEVAEFAFFQBFIE4Ho6Ghp1LgRVAZfGfVAPwzGhw0bluZ+N5rBCnZmDWLpG9uyZUu3oiwil4pcL0Pk1rv/xohcu9C9e/fKp59+IosXLZbdsEdgf92SPWrHSqonqEi2PzmL+x1jDURimwRu8+bN5f7773crIqWFVq1aySyQ1bwPYlTmyVOmpJQ1yXpaKVCNu+XkdnM/0K7iK9L4wQZJ8nGFba2wcQMVubn/kSI3LCi7zG+dlMjtvKiHXIqCtUJYMZnQYLT4+/on2xZdqQgoAoqAIqAI3DgCNgGWqAS31W4LbhmdWzBjKWftzY4tZuLMhY2u65nXdZu9b+LVKeRxzYYsGVH/BcSbeXsYPHLhyx8YFChXrlyVUaNGIthZh2SDnTlblkb90VDgbty4QUaMeFt+/XWdBAcEISCXD3ofayAA/QnbBZZGItPxiRkv2C55OUxwmef6teuSJWsWGT1yrDSG125q9Z9HX6o/TUXuQRC5/hKaKVR6MthZ51ddYEcL4H1bHcrd3bt32zWbsZjVEJLy8XLhwkWp36ChjB0zVvLmzWvy8SO1+k1PTAZnLrPHMTy0fwJvZkXBqoH9N8Qt+srxH5Pd/yiQ2U89VVmmTp2KgMBh1kZ8HjkKj9xaVOSeEH8ock1+7MvjD/7WNIrBzi5C1TyYwc7wNpcmdwSUyHXHQ5cUAUVAEVAEFAFFQBFIFYGVK1dCSVAXSozreI2uoKxdu9ZMU93pH2y0rRU4NGbAsOSJXDvYWRsocj33yE2tWSQ718M2Yc2aNWb655/bzGuCsbiZiY3DjQsSx9tePj7ih1cNabtw7733Cn11H3vsMaH9Qvbs2U0+Tz62bt0qlZ96yigwqMal924ZBPn0NNEbt+/XQ9GgOMmTKadMafyOZA3KmuzuGaHIbTaztUREwccX1goLoci1FChWdbRW6LCgu0TEhkvxbKrITfYg6EpFQBFQBBSBf4SAG72GBXcVrctWe9ZMSSe6/mKxCXaGlJuTJAdWuBKv1kNca38rr8se9qyZ3tz6LyLY2WiQlYsWzoX/apB5cDto4GBpgYfgvibY2Y3XT6aS9goff/yxfP3F/2TXvr0SFxtj3sjxhqWCj4+hJCWOYECxGxtLktUiOjNlySz58+Yz/vzPPveCPPLww2ifZSuQEv70+6VdwmEEB/P18zWKXPrjtmvb3uxi479z5w5p0qQpxqXXcA5YJgbeIG+p7GXi0b6E4GP93xqAfduKL7x+rS3W8Uqpfnsrp/Yh5DzVvU0aNZTtu3da5bC7qMsirK28rB/iYKiPg+XLL76SwkWKOAqJh9XEcWncqIF5+8tggLwMeMY67MR+0Fe4T59+8tprr9mrdepAQIlcPRUUAUVAEVAEFAFFQBHwEIEYDF4bNWokX371pRmQDkAQh6FDQR7exOQMdoZR98wZKStyOVTvcAMeuZ40narc8PBwOQ07hRMnThj7BL4yyFf9SOBS3UGfXL5emHBj4knJCXk6duxoVBtc06ZNG3OjlLA19blo3EgN/GaYbDq+2URHbvFQU3mp/Isp7hQRESHVqlWTTRsZ7AweubDKKAF/O0/Ttahr0hRE7pWYq5ITity58Mj1gTLHTgnWClaws0mNxyHaNaJla1IEFAFFQBFQBG4CAsnRkwnV2DScPXVssRftqQtdl6Q8V6Y2oWDnXJL8zi2csSuwp46N9qI9debjHonoZg/rZ+BWWhnQ9sCQmtgvODgIYxO+wu+syGqAvWhPXbanVj+JzOuwTNixYzviBWyWLVv+MOrSCIyTOBajj24obBD4ULpEiZJSHOOL++8vh3FSXqOs5Xa2zVldCvVT4XslItx6eI48DKoaAJVxoOmLA0NMGKPg6rWrGP+wTPw5C7bzoDdYHxISJP7+Nnnski2F+t3o/kT482F/VNR1FML6SMLieNl9cqmfxyNz5kzAJMHWguvCQdLGo3/xIL8TAqY5GoK62A32PwREML2ONbkjoESuOx66pAgoAoqAIqAIKAKKQIoIrFixQuo+AzUuvM5cA32luEMGbHASuSgrOWuFJfDInZgBHrkZ0NQbLmLXrl1GwXsRwdFIDFMFTHWvp2nL0T/lza8GSBxUHblCwkxwsbDQHCnuTkUuidwNGzbccLCzZgh2Fg4i13jkJrJWOH35tHRZ1FMuxkRIyewIdtZIg52leDB0gyKgCCgCioAioAgoAoqAxwgokesxVJpREVAEFAFFQBFQBP7LCPD1uOeee06WLFliYBg8eDCi/w666ZDYRC6VEclZKyzdiWBnv7xv1BA3S5F7szvZtWtXE2iNwo5Xu7yG+UkeV8lXGKnG3XD0N+wTLy8/3ExeebRJqvtb1gpVZOOmTZI3Tz5ZtepnqGZKpLqP68bImEhpSiI3OkJyBueQeS2TeuR2gkfuZXrkgsid0GiMeuS6AqjzioAioAgoAoqAIqAIKAI3hIASuTcEm+6kCCgCioAioAgoAv81BJYvXy5169bBq2QxclexorL2118ld+7cNx0Gm8glyWkUuS1autXJYGfvQpFLb7IO5dtmmEeuWyU3cWHHjh3yxBNPyEV4wWWCGpe+vHfffbfHNW49tk3e/HqQxMRHS57QPDIJpGn24Gyp7p/YI/cXWCvw1UdP0/Xo6yByW0pE9DXJEZxdFsAjl6882ulM+GnptLCnXIYit0T2YvJek/E4fHz9UJMioAgoAoqAIqAIKAKKgCJw4wgokXvj2OmeioAioAgoAoqAIvAfQYAesfXr15dvv/3W9Hjs2LHy+uv/ThTd8ePHS69erCseUZhnIWBHCzfUl+5cLu/+MgU0Yby0f5TBzp5z2367L3RG4I4PPvjANLMtgnBMmzbN4ybHQ407ZMlIWXt4g+l/60dfkSYPNUxz/8RELgOrpUeRSyK3CRS5V2OuSRiI3HnwyHUlchnsrCOCnV2CYrdA5nzSu1pXE2TF9utL3EC6wjGICpPxmOPU9MjynKNPHK3n7HXM6u/jJ8VyFuEumhQBRUARUAQUAUVAEVAE/iMIKJH7HznQ2k1FQBFQBBQBRUARuHEEvvnmG6n3wgsIOBFnlJtr166VXLly3XiB6djTELmv9zKxK5LzyDWK3LXvizfYvXblW0mDcs+no/Rbm3Xv3r1SsUJFOX/hvGTNmkV++vlneeD+Bzxu1OYjW6XfN0MkWmIRdCybTGn8jqTmjWsXbDxyq1aVDZs2St7ceWXV6lXpJnKbzWgNa4Urhsidn0SRewaK3B5yKfIyonWIBPr5g2a3NLkmIIhjPg5rvfHPULhQVBuqFscRuyAHP+x9sMastFS9JHVzheaWac0nuxHI3EWTIqAIKAKKgCKgCCgCisCdi4ASuXfusdWeKQKKgCKgCCgCikAGIHANkYnr1q0rP/30E0rzknfHvyPde/TIgJI9K2LcuHHyRu/ehuxLicidwGBnSP+fPHKppu3WrZvxxiU92ap1a/n444+dilTToVQ+4uLjpP/XQ+W3E38YMWuLR5pJ80deTGWPhE2uity8efKAyE2/IrfpzNawVkjFIxdE7mUQuXGxIGhNJGnUb/GwZuIka7kaWeKwlvYYTDbZyyUHv2vW2x9ePt4gkHPIgkRKYHu7ThUBRUARUAQUAUVAEVAE7kwElMi9M4+r9koRUAQUAUVAEVAEMgiB6dOnC1/5ZypdupSsXv2L5MyZM4NKT7sY2ji88cYbJiPb0hqEp2v6dtsPMmXjVEMOtnnwFWlY7gXXzbft/Pbt26VixYoScSVCMmfKLD9DjVuuXDmP2/v7kS3wxh1o+k1Sc0qTd4xfrScFREREyJNPPiV//LFZsmfPLr/C77hUqVKe7GryXI+6Lo2mN5co71jJ7B0ii9vOcVPGnok4I23nvSbXYiMlPi5WvLwt1a2Dx3UQtfDUBRkdD5LXwd9a9Rv21uJ8aaFgOohpPHbm/lzlg30y+4TK4nbu9VoF6Od/AYFo2G2M//2C7L8U7bDdgJIbTwf4gCQe2+KgUo+P95a4+Bhz0mCVREbHSa6ASKmU6brEePlaJ5M5qfCBc5RKb2/j4WGdmzhxJSTQV2qVLSKBvgke0MR3/aEzcuFShBy/5iXLT4WY85gF0OKF9iBx+Ee7EbbEsgvBPM535snk5yV5gn0ld6i3lMjmK6Wz+kq+UF/x4wOPfykt33lKRny7TeKio8QLD1ty580k9xTNI/6BAeLj4y++6K+vj4/4+PoCBh/8eUmgvy/wjJPfdp+TzP4ieTP5S4mwQLk7Z5AUyBIgiSC64Z6cPXtWenTvLpfDw3FYEnA/f/6cPPPss3iw94ZMmTJFFi1aZH6L4nDgiXF0dIyMGDFc7r//fmnXvr10wN/DDz/sbAcfYI0dh98T7D9nzlz56qsvJTAwUE6dOiUBAQGSJUsWlBEt/fr1k0ceecTYCfkAA5bNadGiRc22HDlymDJpiVO6dGmpUqWKWx18+NgbDx//+OMPGTNmDOr5yrnddWbDhg3C37SpU/H7hTo0KQKKgCKgCHiGgBK5nuGkuRQBRUARUAQUAUXgP4rA4sWLZeaMGbJixUoZM3aM9PgX1biEnDfrE9591xAgAwcOlDp16rgdifUHN8r8zZ+adQ3ufU4ql3zCbfvtuvDnn38KSeovv/xSnnvuOZk3b166bua3Hd8ui37/n/x29Hdp+mBjaVnxJY+7SpV1167dZPv2bYYIee+996RgwYIe7x8VGyWDvxspEZERki0oiwyq28+NyL1w9aKM+GGsHL14QgK8/CRzYBZn2SQsqLhNoGWtTeQxuNbahDwg5MhrGTKXH4bosPbzxoZsCOg2qG4fEGdKgFgI/rc+o0A+jth4Tg5eEYmNAZmLcySWDwbA+Bsy1zFPf2USfVwXHRMvVbKHS3a/eImBpYcPiNY4nD4Wf4ozySbTSOoCTl+QmP4+XlK3bGEJCQDx65J+P3xSvjvmJRuPQ02O/VhGHJ5IOL2iMe+F8q2TGjuyQHOCY4rVfLiBvQyBHOgVI0Uye8uT+YPkqQIBEgqi92anbzcfkWFf/ylhOYKlRKEwyZktE9pP0ha4+IFUJomLP37XuM7fF4QmGvX9ltNyOSJavP0sjPhdDgC+pQuEynP35ZUHsntL5n/Yfh6ryMhIQ+JaxzLeHAuSogwEWa9ePRk2bJhUrVpVHnroIQMV8zH5+8PGBfMtWrQw21x/r0jkDh48WPr37y8hISESExNj+sjfuEKFCkmFChXMuUJS9+jRozJ//nz4s/cy665fv47fwBWyatUqc91mHgbiLFu2rNSsWdPUzQ/Wwd+poUOHyqFDh6Ql2vHtd98lGxh0Bn5XSfJ+8cUXboS1szCdUQQUAUVAEUgWASVyk4VFVyoCioAioAgoAoqAIpCAQGxsrKxZs8YonbJmzZqw4V+YY91RUVGmJn/cPPuAVHBNJBKiYqztvt6+2O7juvm2n9+6dashH0hQpDeRsNh9eo/kyZIHhGr6jgsxJbYka/z8/BJILA8bQcyJPfEm7q6J7WJAtKhYED4gs/x9Uy7fELsOEoZlcF8noYZlt+2G7bUIGxK4fgh4pum/iQAVucM2WERuPAi5OCi/adcRb2S5FmfKcymOf1gXA+I3m2+U1Mh2Ta7F4xrBcwn/vb18zHlMWjLekKs4/0i0gmQlkRsEG4/aZQtJkL/7dWUy1MDfH4bKNuYqyrCIV6rGmXjOOlZZ9Zh11kMIfmdYl2UtwnUWmevN7xB2yhcUJy+XDpRK+QJZ1E1Law+cla92n5EsoVQTow1QL/uArKUS1xt99kF7DIkLMHz9QOiibUtB4oaHX4MkHpjxO8v/8VDcx6LdRXJLvtyZJROU0DXy+Uj5XBn73aRqdvjw4ULPdF6vRo4cKbVq1Ur2LQaSqe+//77wzYNOnTpJHtjHMHE9y3jzzTeN+tYG95NPPpECBQpIpUqV7FVy7Ngx8xAxcVBPkrSNGjWSe++9VyZOnGiI3GrVqjn3Yx0kmanqpbK4e/ceeKOktzz++OPOPJwhUU1imvkHDBhgiGW3DLqgCCgCioAikCICSuSmCI1uUAQUAUVAEVAEFAFFQBFQBBQBReD2QyAqNk5G/gZrhQgocmEPAEYRjXQocqG8jYUi1hC5IHwZpJFEbtUcEZIdfGwMiFQSrUYxyykZWJK3ZHDJTgpfp4cKFA8K4Kwgde4tLEEgM13TuPUXZdVpKHthM8JkyFvuSwVrHAhebxDC9g6ojM1zFm/ysx7mwNT4hljLXj54GIW1zUsGSoNSwZi7OWn76Qj5ct9FY5VgHoD5wj4AD2W8oUD2goqez8OIhx8tFjD9YftpOX/uuvgG+ABPktHEF4hT+YxjUbp0fgmCajkemNGqoVYBH6lRAP4LGZSmTZsmmTNnlhdftHzAR44YKTVr1ZQHH3wwSQ0kR0myksClDcLzz1sBMG2SlUSu6wNJvvVBIteVbCWRu3DhQmOR4FoB1xUuXNiQvpMmTZIyZcrI008/7czCOt5++21Dzv7111+ydOlSCQsLkzZt2jjzcOb06dMya9Yso8Tt2LGjZMqUyW27LigCioAioAikjIASuSljo1sUAUVAEVAEFAFFQBFQBBQBRUARuO0QoCJ3+IbzcvAqiFyj2KfWFfNYD3YR3KilxAXHCEuFOMnpTzXudYkAyWopZklYWlQreVTaLNhkq0XogpOFIjcYxGyd+won8ch9Z+NF+fkESGIoz1kxPWRZmlHasiFkYzElneuNtlikrbUugeHFslllWTIYLhp5vaASpp1Bx7JBUqdYkJUpgz//PHNVvjtwGU1B3Wi7LwhktpFErvGlRf1+UOb6AZel20/J+fOR4uMPjKh4ZgfYWPyn2tk/wE/uKZUX1hbAH3/GXgJlNi7sI4/lCfjHLaeylj7pI0aMcBKwVOTWqFHDaa3gWsnVq1dN3oYNG8pnn30OO4VBRl1NkjU5RS6tFQrkzy+PuahmUyNySfo+8cQThiy+5557kiVyqdzdtWuXHDhwwExJHtOOwU4MHso6aL/Qs2dPVeTawOhUEVAEFAEPEFAi1wOQNIsioAgoAoqAIqAIKAKKgCKgCCgCtwsCkSBnR/5+UQ4aRe518IqkJMEtwmLBKEVBMJLTJbEbCza3enYEFYRANAamuCQqmdsKtAdS0hC61pQuA1ToekFRy6BfmeGnW+3uQhKYWJG74YL8fApEplHksmYSw1T0uhCdJDxZngENNWKGgdhs9S79eY0amO02RbBtaFcseGB40IaASB72WKjclTVjbQrYnB1/X5VvD18Rb7TH4AEMGNQMrgloL+xQ4HNLe4UftkGJe+GaeKEtXsZ3GA1lW5GMGjcmVnLkyiTFCuaEnQr7bhHqJKMD0Jde9wYhsBtZ7RtP9JA9efKkdO7c2VkISd2aNWuByE1ekUvClvYG9LGlFQKVs7Yit0+fPm7WCulR5DJIWsmSJYyf7kQocu9JRpE7FIrcQSByd+7cKUeOHDFkbd26dd0CStKXnAEmGeSS7QkNDXX2TWcUAUVAEVAEUkdAidzU8dGtioAioAgoAoqAIqAIKAKKgCKgCNxWCBgi9zcQuVe9oMiNBBFKP1w0kQQuJrFgQ8E7SiRcF3IFXpPq2SLlKrxx6fVqlLjwhAUzafpk+FeQlz4kUcm8IpHQzeTvi2BqPvLKg/klW6A7GTlu/QVZBSI31mGtQLaWZCz3jkcdaI1RppJghteCIT9tBbCpgOuRy3w6FLuGXHbQvmyZr3+QPJIjVgY8lt3skpEfu/6+LkuOgKAFSOw/yVzj9Ysplbg++Fu27QzsFK4hsJnVd/rhkuZFs/FpEeVxIHLvKp4HXruB8MS20EOJ3Cp+gcHySJYYaVY8yNGr9PcgOjraBBzr3bu3W0DGkSRy4ZGbnLXC1avXEGxsiAk6tm7dOtmzZ48hgW0i1xNrBQY7+/TTT41a1m41g0SSdKVvLoNDTpwIIveepNYK9Mh96623ZPfu3bJ//35hH4KDg6V+/fqmKCqGJ06YKK3btJZ34fnbHx65SuTaKOtUEVAEFIG0EVAiN22MNIcioAgoAoqAIqAIKAKKgCKgCCgCtw0CJA2HbLogp2JDQaZeM5QoFaIkGemJS2I3huQuiMaaYVckK5wDYkDe0jrAYlzh9Qpv3WgESqM+lwyspZT1MkrSOJCxy88Ey7Uof5lQI5uEBbkTuWPpkXsKZLEhkQGLIW/NxImRt58/CFH4xpKVxXaTOCHZjECD8QgGyGBs5HFpBQGK2RCeJKSZ3XjUor3vVM4md2XLWFXuLlgl/HAMSma0hf2HgBb1IYAggxeCxP1hO0jci1HiHxqEtmIbgpgZ1TM7A0I3NjrGtN8XxG9Z+OPGYRprtpEMJyWNfVBOJq8Y6fdQVslE54YbSCthQbBh/Xrp27ev295jx44VBkArXry4CdrIwI1PPfWUPPDAA0KidOjQoWYfBnOkZ+2gQYPM/iRZEwc7S06Ry7JHjx4tdZ95xhyrc+fOyfETJ6QsrBQYZI0pOY9c2kCwDgYwo7XC3r17jZ/ul19+Kd26dTMYk9ydP3++9OjZQ4YPGy79+/dXItcgqh+KgCKgCHiGgBK5nuGkuRQBRUARUAQUAUVAEVAEFAFFQBG4LRAAjys/H70qF6Kh/gQZSQbXcKQgE2lfQCY0BuRegHeslA6KkWiLrkUu5IME1QcE6amLV+XsVQZKA7EKnwOSmZl846HC9ZafTwZIZFygFMwcL+8+HSYhsBpwTQx29vOJOOORa8qkHQOyGAKTnwj6dX+Yj9wT5gey1rEv5bpo23XUtedclOzCn7FjMMQztkERTMrUSIlNb6jKDZSmJf2laZmMffV+94VIWXY8ykHkEi8ENUNgM39YOvzw5xk5dyFaCufwlycLoV7TJCp3iWm8nI2Ikj+OR8i5q3ESmjlAShbJKVEIMMd8xqMY/acq14ABMrdDyQBgkf7AZyTj+8BbtlXr1gimVtoVfhk1apSUL1/eELfMx0RVK31oSeSSvKWvbrZs2WTChAly//33G19bkqYkhbNkyeIsLzkil8HIaM/AQGY8v+hnu2/fPhNsrVKlSmZfBlQrA2K3ejLBzuiRS2sFkrn06qWSl21iwLZly5ZJZGSkVK9eXQYPGSz931Ii13kwdEYRUAQUAQ8QUCLXA5A0iyKgCCgCioAioAgoAoqAIqAIKAJ3EgI/7Tkhp0HkRkNdSp6Wnq7rz/vJ1jMgHaGQ9Q0KkobFfKTl/Qmkn93/cRscRC7UwBbTCd7Soaolr+gLQrFNmQCpVyp5AhYWv7LswBWZtu0KSFASySSjLWsGa84sQkHsLw/kFBn6ZBgCslnrMuJz94Uo+RFEblwcFMkMdgYlrj9I1+U7/pYz566IL6wAHs/vJwMq50u2uhOXo2Tcz8fkfFAmyZUlUCKjQd4aabHhqs0+hl719ZOaebzl+SKByZaT2srt27fLwoULDaGaOB+DndWsWTNZawVaIAwZMsQQudmzZ5dt27bJ119/bSwauN4Tj1xaK3z22WfSo0cPZ9Vnz541JPBwKG5z58ljgp2VLVtWqlWr5sxj2zeQMCaRS3uFl19+WaggrlOnDqwY7jFKXxLEnGd7aMOg1gpOCHVGEVAEFIE0EVAiN02INIMioAgoAoqAIqAIKAKKgCKgCCgCdw4Cf1+BInXXcWNtEOwTKxExPvLDCT/5O8JPvH2pPvWRYF8vqHFzQJWb1BfAUuTGwNYBil4SrGBvqa5FaDVMES7MN1BeKeMvjUtnShW0udsvy6K9UMZGw+fXSFiNyy72gT0B1LveIFezBoh8UDO3ZAnktoxJu2GbsOJENOqINX7AgQhm9uMukLhn4InrTwsKP3k0b4AMqZrXKI2Tq/XMlWiZsvO6RMCyIiYqBk22vHHZdqqQjW1DQKDclzlOOtwdnFwRqa4j+fn4449LxYoVk+SjIpeK1oceeijJNttagRYKVOTSo5bBx9q0bSvTp09PwVohP+p6wlkWFbhU6tIP1zV9/PHHct999xk18MRJExHs7B6j2rXzkMil8ta2Vti1ayeI3FdkEQjp8CsR0qplK0Pq0maB5D1tGNRawUZPp4qAIqAIeIaAErme4aS5FAFFQBFQBBQBRUARUAQUAUVAEbgjEFi7/6ScCI+RAImSHZe8Ze0Jf4mGF6y34WzjxQeBxh7L4yV9KmU3PG3iTo9bdx72C6BtEeyMylNLLGtMFsw8/XFblAmUxnenTuQevRwtPX48J1fBg8ZDHWuxplaJ8fT8RWlesC2YVCe3lIDVQUalPRejZflJGk7EQ4nrJT9CiXv27BXxDgAAqNfb118q5PWXwVXzp0jksi2L91+FiplEbiSWoMp1BHGjuwX9f739/aVoQJz0LpcpWRxT6s+hQ4eMJcK4ceNg+ZCUSKcit0aNGh4RuayDyl766B4+fFheffXVNK0VqMhdvHhxEiJ30cJFUqBgAUMw07KBilyqa+1EEpkqW1or0FaBf1Tkst5PPvlE6tatK1988YVR4YaHh8sIBG1TRa6Nnk4VAUVAEfAMASVyPcNJcykCioAioAgoAoqAIqAIKAKKgCLw/x6BiMgY+WnvMeP3uuykjxw8B3Nc/BdYDHg5yFPaDQx7KoeUyw05bDJpLIncEyRyYa1gFLlWJuMugGUf3wB5pWygvJgGkcugbd2WnZHDEQjGFhltfAmM5yuIUC8UFhDoK9mgCO5bIbvcnYEBz0jkrj4bY+walu84I6ehxPXy93X0n4S2n1TIAyK3WupE7vpTUbL4aCyIXKiK6SlBAhdQ0HM43ssihAsExkhv2FP4E2MP0/jx46VkyZLyDIKNJZdSI3Ita4WhsFboLbRWYDp58qRMmzbNWBi0btVasmbL6iyWhG3+/FTkPu5cR0Uuyd/evXs713GG6woXLmwCmE2ZMkXywGKBHrh2YrAzKnIZbG3rn1tl967d8sorr0gU8KH6lsQvbRRos3D58mVD5FK9GxISYhehU0VAEVAEFIE0EFAiNw2AdLMioAgoAoqAIqAIKAKKgCKgCCgCdwoCR/6+KMsRKO3b/XFy5TpsBGClAP7RkJAMWEY1aonMImOq5UqRfDSK3OMgMBG0iiJUEriQt5oy+OFDRW7Z4DQVuay2x3enZddlePT6xUj2EB/Jl8VP8uOvaLYACQvxkiAoUgsGeEkWWD1kVPorPFbW/h0rP2w7LadPXwWJ620pZknGMnn7ScV8/jIkDSJ3x/kYmbovUuKiQEKj/7T6Zagz8uEMeOYFi4b8gbHyZrnMEuChyS9J10mTJgnJ2pQSlazPPfecIUYT50lsrcDtJJlHjx4tO3bsENojMCianUjOUmX7RCJrhQULFhifXTsfp/Pnz5eiRYsaInfLli0yb948U66Pj8VSf//990I1cadOnWTjxo3GI5dELhMVudxO4rZYsWJik75cVo9cA5F+KAKKgCLgEQJK5HoEk2ZSBBQBRUARUAQUAUVAEVAEFAFF4P83AjFgGsetPy2/HPXGq/Yx8MKFHQJIR6pf4XKLzsEOAGrUDveHyvMlkw9URgTGrb8gPx2LNpYCFr3qsFUADwrLWPH1hyL3bihyy4ARTiOtPHFd/CBXDfITCfFj4DGR6BgvATVqiNFYtKlosI/kyEgiF5YOg9f8LSdPXEZ/QeKy/zabjXq9QORWyOcHIrdgqtYKuy7GyIe7IyU2JkpiwWjj5lpiDYygc4krsCwAa4U3H/ScyF20eJGsXrXa+NDSR5aew7RpYLGPP/GElCxRwpCnVLQWL17ckLTMQ+sEKl3DwsKMXUG/fv2MR64N/6ZNm4w/LYlbm3jlNkPkFgCRi7LtdOTIESGRy8Borum7JUuA2QlpC79dJpLCtE2499575cKFC7Jnzx5hvWzDhg0bDHHcunVrk3fVqlWGoGYQNbaX7ad6d/DgwarINQjphyKgCCgCniGgRK5nOGkuRUARUAQUAUVAEVAEFAFFQBFQBP5fI7D++DUZuiYc5G2UsQCwqFsQjqZXICK9vSW7v5e8VzuXZE0luBgVuSuPxYLAvC5wEDBkYrxNZMLTlmRwmwdC5MX7sqSJ16HIeLmOBly9FivRJCzJqILMpX9tHNrjhXKLQkAaRv/aDEo/HQqX4avOwk2CvrYgS1mng8g21UMFTEXu4KoFUiVyd1yIlml7ohBQDNYKjrbFEg+gS59cMNogcmOl74NZPFbknjt3TrZt2yaRVDvzHwqyjxMJ0wIgXf/++2/5448/DHlLUpSKW5K9j5YvLzly5JATIFtz587tRtiSFKb3Lfd3JXJJwPr5+bmpYhkgjetz5crlhjjVvmxfwYIFnet37twpVOfmAHlb+amnnGpf5mUfGHCNifP0xSXJy0Ti+fTp08aewRvHWZMioAgoAoqAZwgokesZTppLEVAEFAFFQBFQBBQBRUARUAQUgf/XCAxe/bdsOgMSLfo62EbQg2RhnTShF7xtg6RRSV9pCU/X1NLYtedk+eEYib3OclAC1LQBUMyGhvhKniy+UjJXsFTOGyBlPPC13XslVq6CjIyOYsQz1EqVMElh0wBMsa1IkJeEpcdkNrXGY9uKA+EyBn2IA6Ft+u/wBjb1ExMff6mIYGdDqqVO5O4CkUtFbnRMNNpsNd8mVanIJZFbJCRO+pTLIn7KVaZxVHSzIqAIKAKKgCcIKJHrCUqaRxFQBBQBRUARUAQUAUVAEVAEFIH/xwgcQoCvHsvPyrVoMoyWlQCVqPEgSi3S1BtkbLxMqJFHimZNXf06ceM52XxRJH9IvBRAMLK8WeEFG+oroSBbfVCeH1S9WVCqJ3YIeyJi5Jq3j0Qz2JnT4gEtIjNqFLkixYJRVkYSuQfDZfTavykLtRS5PK6GiLXUr7REqJAH1grVYa2QyjE31gq7rkuUIXItJjcW7eYflbS+IaFSMO6SvFUhl/io6jQVJHWTIqAIKAKKgKcIKJHrKVKaTxFQBBQBDxHgq2TLl30vIZkySeXK1dxeX/OwiAzPxgjGP/6ANoWGSOUqT98WbcrwTjoKvJX4E+dlS5dIaKZQqVK1Ou4/VX5zs46zlqsIKAKKgCKQPgRmbr0kn/0FL9fIa84dyZWCdzUkphcClD2Sy0eGVs7p3J7SzKGrMRIHYjU2JgaEpZdEwk8gGtNYylDx0+cLJWoenzjJG2gFwUqpHK7fExEt17x8JRL2BAi9RorZym4YVJLMsFbIcEXuZRnz6zm0HQ68bDM5WJDIpn5aLZDIpSL3aShyU2n89vPRMhWK3JgY2CDAHDiG5QHQONpLgoksugAAQABJREFU+KNPV65JruO7ZHzbqqmUopsUAUVAEVAEFAHPEVAi13Os/lM5X+3UVvb+tZcPxc3gjoM8Jsa0tdZZT+75PN+M/ZCBrz0xcfBltnIfrOK+XV7tJs/Xa2C264ci8G8hsGL5DzJ65HD7JDXnKN8ipELCG+crT9ng4FDJmi2rZMmaVQoVLCIVKlSUBx58WIKCgm6omVFRkfJsnepy5tQp88Zi+fIV5aPps2+orIzaiW16pvbTcvbMaatNj1RAm+ZkVPE3tZwLF85LmxYvyZWrV8z1p02bDtKkafMU67yV+Buc6wBn+L3xhrA8zqWpH9/aY58iULrhliGw/McfZOxoXJeQzG8rf1RNwjUJs4bA8LbmfX19JGfO3JK/QEHJlz+/1KxZR4qXKOnIrxNFQBFQBDxH4OL1WOn03Um5GAWSkWRjLK42xk4A43tE56IPbUCInwx4MhuCfKU9Bjp0LUbCxUeuXYM1AcZT+G/+rOuaQJHrL7k9JXLDY+QqFbnwZeUVkSphUyaIUXOFROEkcnNmoEeusVb49SywIBHNOq0O0BYBjrMgcn1B5AamSeSuPRUpiw5GwxYi0hyMGODK+6N4L5C6CCa3/fvl8vJjd0nP+o+a7fqhCCgCioAioAj8UwSUyP2nCN6h+zd78QXZtWOnIX3Mh7f1pJqjKg7UzKDK7jtGPhz8kSAzIxdO3VK8vNl3oDRt9rLbWl1QBG42Ah+8P0mmfjAZ1VjnrWt9jvG6dcNgNnDYbj2a8EfAh+o1akvHLq8hmENh193SnKca843e3V3yxcuKn9ebwBMuK//V2WVQ4r75eje3Opf/9KsJSuG28jZc+GvfPmnYoI7jouMl3Xu8Li1bt0+xpbcS/6R1w4Pv/wnOKQKqGzIcgQ9xXfrwgynO31LrJzPh+sM5/qCa31R+uP7+4ukTld4dOnaRUqXvzvC2aYGKgCJw5yLw9e5wmbLpssSBLAXHKL5+sD4I8pFsmf2kQBYfKZEzWAqFeEn5nEEU1KaZDkKRG+7lI9cjoxJsdl328gvwA5Erkjcg7dL2hEfLFRC5sVH0mcV1jxdG+/qH1nCxWIiP5MhAk1kSuWN//dsE3AKrjRo4VgS5bQ0FxcsHitz8Do9cl34lnp2zN0I2naO/73UT3IyKZOh5DRG888eVcvnM3zK5Sy2pdl+hxLumuczgZEyevt0TA3U086aUnyS1IaqNmIGo4tYtnXWYndL5wTpJ0vuD3E8t2W2x81AkZAuFuI7bWZZroDY7b0ZOPW1vRtapZSkCioAikB4ElMhND1r/obzNmtQDkbvD9Dgx4UW1kDXUsQAxwwBHpoS81hwJXo7u3ugDIvelO5vIZeTVmz2w+A+dghnS1Q/fnwwid5I5Y62TGeclB4UcqOPTSu7ns1nH0xZZfaHGaNSkmfTo+aaJ5uvYIdXJb5s2SNvWVIyiHpz/vn4+smzlGkTszZ7qfjdzo9UmfP8w+GX//dCv9LSJNwbE4lak/X/9JQ3r1cHxIqIir3XvJa2hyk0p3Ur8WXe71i+bs4ut9cNrpctWrr6lxz4lnHT9rUPAJnKtFqR8/eF2+7xPmFr5g0NCZO6CT6VYseK3riNasyKgCPy/QSAabyKNWve3XIz3kcKZvaRgZh8JC/aVHPjzxRsAsdjuF+gnWcFihmHc4kk6cCUailxYB0RaSlT+RnN0xXEGSVh/lJcbQcs8sVbYbRS53hIVHWMpY01Z1u8+yyMVXDTYO0ODnS3ff0nGrjtniFyjAGadFKdY3CkHgVIJwdoGpxLs7PS1WJmw/apciow1FhP0xY0BJ+wbGCj7162TU/sOSu5cWeXTN56TnJnTVjmjCSb99ttv8uVXX0lgQIAhLzPBqqt8+fLy2GOPme3nzsGfePNmqV69unP5iy++kMOHD0MJ7SePPPyI1K5d22w7efKkbNmyRWrVqiVz5syRgwcPmvsV2lAFop026duyZUuIFwqaffjx888/Q219zVmOveHMmTPyxx9/4A2RmvYqtyn3K1y4sBQtWtSs/+WXX2TVqlUSFRUlYWFh0rBhQ8mXL5/ZturnVVL23rISgt+0Dz74QC5fvmzaQ/I2BvdVBQsUkDZt2gj7MHXqVNNubiMh/MADD0iNGjWcda9cuVLKlSuHMVc257oLFy7Ir7/+KnXr1pUNGzbI8ePHpX79+s7tnFm9ejV+S4tJAdTFZLc3Eu3NnSuXNGjQQPLmzWu26YcioAgoArcLAkrk3i5H4jZrx08rl+NHejOoCD65tRpnnojix5M+Ul4Y9FkbmINjtoR8K/Da6PHjx5w94n4zZy+QB8o95Fx3p8ycPXtGVixfJst/XCrnMaj631ff3ylduyP6QSL3Q6PItWiQQoUKSYNGTdE3a/kqXtc/eGA/BrX75cihgxIJJQhvRLiddInJh6yPlK8g4ye8J5kyZzZb0/ro3aub/LhsCe4BAqRVm7awFnFV6Ka1983Z3rtXV3Oe+kJh0rJNuzTbxHN7Jc5tqnlpb3Crzu39f0GRW6+uOWK8mevatae0bpsykUv0biX+vXt2lR9xPSDxTcK5M2xlNCkCrgjwTYGPPngP57Ql++KNc8PGvC4xWVcgXnuuRETIKVi0/LVvj+zciQerOP9JNlhXL5HCRYrJvIWfSmhoJmtX/VQEFAFFIAUEIuDXejQqVrxAjtG/NQZj+Shcgqge5TXF19sPlGyclM7sLwEc43uQ9sPXNtzHRyJprcCEgox+w5oV/wDLIzdfYNoPgg2RC5lwNMgz6zrI+woQuGBw2V7aFNwVKBlsrUCPXFgrkHk1F1Z+ODrB67O3vzxR0F8GVk0gN5HBmc7CqmLevqvyVwTwjLwOLEViQIT7BQTJsV075cD63yUwcyapX76YDGzyGC/hHqdx48bBVienPPXUU9jPyxCqH330kVSsWFEaNWok+/fvl1mzZsnbb79tCNLXX39dnnzySXn88ccNsT5z5kwpW7asIU23bt0q8+bNk7Fjx5rflOvXr5syWccLL7wgxYsXB9Yg3EFWBoA4ZqI45bXXXpPMGPeOGDHCSfZy2w4IfRbMXyDDR1gWQVznmkaOGikVYS1VuXJlWbFihXzzzTfSrVs3Q9Zu27ZNFi1aLOPGjZUsWbLI8OHDpWnTpqY9E959V3r26uUsim0iYUvSd9myZbJ27VpD6nI9SeHZs2dL3nx5pUvnLmafIUOGSIsWLaRIkSLOMg4dOiSTJk2S8ePHy+effy7voo7ly5cbAtvORFyIM4nypUuXmj+7vcSOBPmYMWPwWxtq76JTRUARUARuOQJK5N7yQ3BnNYDkT6N6z8qlyxcwFjKjInmlZWvp0avPndVRR28avFBb9oMI5NP7wkWLypff/HBH9vP/a6eofKO1gv2aXpt2HeU1EIHJJb6udfz4UVk0f67MnzfH3EeYQTfH9PhXtuz9MnPOQo+VuSdPnpAA/wDJniNHctXdknUnTpww6g5P2lTvudpy6NB+c09TCIPir75ZdkvafGD/X1If3zNzQHAsusFaoVWb9mm25VbifyvrThMYzXDLETCWLx9OMd8tXmPatO0kr3btkWq7SOSOHvG2bN36O/JhJ/xnAZ27dJf2Hayb2FQL0I2KgCLwn0bgr/AoifCGevZ6pHX9wO+pGeMgOBklsH5QZmaNj5aiof4e47QfdgiXUWaUKdMa85trE8f/IGGp8M3jEy+eELk7oci9RiI3EtYKaBK5ZL7VZGhmrOcl766QjFXkrjgAInftOcsjF2020hSM503AM1YI24iS2XykUdkwgxHjK3Cs6BcSKCevi2w5Eynhceg/rCXiJBbbRHwCA+Q8VJ87flwtfkEBkjnYX+b2fEaK5sriMa7MOHnyJIw775UqVao49wsPD5c+ffoYQvbs2bMyf/586devn1GUkiDt0iXht4B5+/bta/JSgbto0SIZOnSosyzODH17qDR5sYmULFnSbT0X/v77b0OUkvRt1aqVU0HLbbt27ZLPPv9MBvQfwMUkacKECfLwww8bUrkXiNmOHTtKiRIlnPmoCs6BsTFVsiRYbYUsidlBgwY587nOkHw9cOCAtG+fMP6jEpxk86hRoyR79uwybuw4afxiY6Fow05HjhyRadOmGcKbSlsS2q1at5YKjyb4FU+ePNm09b777pPevXsL25wfnvR2eu+990x7mzRpYq/SqSKgCCgCtxwBJXJv+SG4cxrAJ6RdECRt3drVIM7wCB0Dw5KlSsm8BZ/hiar1hPfO6a3Vk/rP18HA4i+jkiqE13K++lqJ3NvpGFONS1WupRj3krYgcl9Ngch1bffGDetkwFtvyunTp5yrOaZv0aqtdO/5hnPdnTxjn9vsY+EiRUHk3ppzm4rcBlDkEn+mrt09I3Kt3PqpCNx+CJjr0nuO6xLO7LbtQeS+ljqRy16E45XTV5o3xhsEB8z3gbRJ5SrVZMKkD26/TmqLFAFF4LZBIBotOXAlRq6DtL0OJWMcCEnzYh1biB9XKj75VyaTv4T6YvzuYToQESMXUYB5m8mIN6iiBemK8T8fNPkGBEo+31gQuX5plrjzcrRcg/w2hh655grnsgvbh8ViwQj+GOCZ7YPL3inOGiIXHrlGkYtaGejDxPzAvOmOWYe6jSwY64gb4LmvTAFDNkdGQ90cHSVRMH6Ig4JVEJzyevg1+ROqTmQVbx9fGfZSRXn+0VIptiGlDZMmTZa77y7ttE6w802cONGso9UCSUmStR9++KGxRCAx6ppI3Hbp0hlj2TPJErmDBw+WF198EfUk9VtfufInPMw/aJS49957rzz0UMJblbt375ZPPwWRO6C/a3XOeRK5VLdSPTxy5Ejp2bOnmwKWVgYkVd966y2jkK1Xr57Zd9bsWTJ40GBnOa4zJHL3IWZCp06dXFcbEvell14y/aeylmSrqz3EkSOH5aOPpsmwYcNkyZIlRq3Mct54I2EsTyL3iSeekCJFiph8zEvLCTvRKoLWFN273/q36+w26VQRUAQUASVy9RzIMAQWLZgno0cOcQzA+DpMgMxf+LmUKJn+AUyGNeomF2STXRxgGkWuErk3GfH0FW9ZK0zCTjxC4jFhwrwkTbq+1kG2bP7NDOVZBu4lZMHiLzDovYdZ7ujU4HmH2hy9L1y0mHx5i85tE+ysPoKdOY5h1+6pe+Te0QdFO3dHIJDkuuThAyZ2/ttvvpT+fXsb0oVfibCcueTHFWvuCFy0E4qAInBzEPh80wE5C9KxaN4skjtHVgny9xYIXyUa5GMM/AB8ff0kEIrSMlkCHL+0nrVjbzgUqV5+UOReM9ckvv3EN5i8OVgCkekLa4W8fvGS3wNrBSpyr4IEZkAsszObgDKoziWRigmIXG/JFZC2TQN39SSRyGWwszj48lJ/IrGokBVRB4xZSmypzuU8bW1iY6IlS9YQKVU0j1xFO5md5C5tKmj9QJ/hP79fBjyiJQBB2Xq98LA0e+rGxou0A7i7NIhcFw9YtoykY6VKlSQXvFvnzp1rFLkfwluWKtQ6iYhcEpv0vaV6d/HixULrAdeUGpFLG4dSUOp6wzqDVgpU1dppz5498sknn4DITV2RSz/fgQMHGhUxPXDtRH/f8+fPG5WuUeSSyMWThVkzQeSCXE4uWUTuXhC5nd020/KgWbNmxt+W8yRyEyty2ReSs1/Bczh37tzyww8/yCuwYChapIgpazKwfgLWCoVgczR69GijXLYtJphh/fr18vvvv7spns2O+qEIKAKKwC1EQIncWwj+nVQ1ValNG9XDU/lICnHNwKvX633l5Rat7qRuJulLfbx+Tn9VjvcKF4Zq8dtbo1pM0jBdYRD44D14UeIVZh4fL/y1aZf2K8yu0O3ZvVOaNMYA05JmoJx4eebZejJsxBjXbHfkfP0XoDZHoDHej1GRe6tsQ/bDWqEh2sJE/Lv1eAOvxbW7IzHXTv03ECCRO/VDWr6wv3xToINHbwowN39vaHtieBKQBlTRrVqzSTLDa1CTIqAIKAKJEYgAqdhw2P/k0MlLEhDiDyI3sxQvGiZli+eV4vmyS7YsIRKK1/9zYvAe5p8+tes+2DVc9oJdwzXLcxU/0Wb8b9S+sBnwg81AXt84yR+UNvlKRe5VWisYRS6JU/SEAzeTrAfpxUP90EbPFcP23ilNVx4Ml5FrzoDAjbGymIuyRUYbSa3pEEYeuNbS0zwWHsNFgF1YjkxyDbiygTHYJxqMrjdI610//iznYav15IPF5ZWn7pbHyxRMqeo015PILVOmjDz99NNueW0il4QkLQporUBFriFy61hjJXsHBvrKmjWrIWJJvCa2ViCx27hx4ySKXAa4JSnauXNnxEi4YOpxtTywFLmfpkrkUsFLlSuJXBLPDLSWXHK1VqCvb2Ky2d6HRO5fGJO6EsrcRluF5s2bGyKXxDUVxqkRufQdJpEcAQ96evMy2Ypc7pcckUt7Cdo40NNXkyKgCCgCtwsCSuTeLkfi/3E7+IPfvGkD2b17F4Y0HHXFm+BQUz+ebW4y09s1Blb6fsk3sgtPgE+fOWVeAStZqrSUvaes3F2mLAZRxW6oXNd2bNmyWVb9vFJOwseKdQQFBklRRP++C4b/tes8K0FBQa7ZU5xv8EJdeOTuM0Qf2/VPVYurV62UzXjqu/+vPQhscN20p2KlJ+SpylX/cZ9T7EQ6NjD4wc8/LZfff9tk/GQvXbwkOXPlxgCqoDxfr4EUAeGXOFHZ+t23X5ugYocPH5JoKBqKFC2KJ/GlpO4zzwtfD7tZyVK+TeYpac7N1u3ay2vdEgIpeFLvm7174On9d+YY8/xmsLCly1dJDkTevRmJ36fff9soO7ZvQ4Cj7canLCdUd3fddZc8+3x9+HZZUXVvRt2uZVoPKf4CdF7ptlb4+++zsnLFj/LX3r1y5uwpuXD+Am58ckqhIoXNA49q1Wt6fNyNR2493JzgZon4d8Xxa9W2g2tTM2yemK9f9yuiPh+Qo/BVCwwKlPwFCuE1vUJSo2ZtBALJl2F1JVcQr31LvvtG+ADhFCI0x8bFSum7y5qbuXvuudccBy8yeP8g8bq3GSrz/X/tlevwNSyG86pixcfNK/r/tOx/0KwkuzLY5qqfV8hpBPs6deokrsmBUqRwMSleoqTUruv5Ndq1YCq9ftu0Ef5+22UXPGfPnD4tuXAzfNddJcz162YfX7stxiMXti9kPMBbeOSRa+/L4Iz1oJY3FzV8H7x9vOXX9VvcXgO18yaemgCG/F7u2wuF1mm5cO685MBNbZEixXBuFZGq1Wp4/L1MXPbNWr548QJ+P76SPfBk5HlAf8pSpe+WMhgP3FP2PlxPivzj30bzu4vo73/t3YWb9Sjzu1v+0cekStVqHpe9dcsf+G1cge/tCTl1GucrxxRF75K74AuZnjHFzcJRy/3vIvD95oPSZ84aqEcR6AxjodgYMKz4HsUh+FlgsB+uAdmk0j35ZBDUo75kYNOR/kKws4uQstIjl5pZ42fLARfmmfydRG7a1go7LkXJFfGRGIwR7SLskkxpuFgWD8lYa4Xl+y8h2Nk5icfYlq3n9YW/g4bPRdAy0remMVTcAjaqcu+5G+MA4MT4aLFYjsHvtHdgsBzc+Lsc275DfHH/0KBSKWleuYyUAFF+oyktIjdPnjyGYKW1wtSpU42dQJ1ERK5d9/bt240il4HRXNPgwYNAfDZJQuQyyCbrJ/HrA0UuSVxaGjAYGhOJ3M8++0z690/ZWsH2yD127JixUGjXrp3xoXWtn/Mkchs0aGCwp8KYxG9yicHODh065OaRe/HiRUMmMxgb7yXGgchtnAqR++WXX0lYWA7TX1o+8M/Pz0+mTJli2la4cGFD5FIV7GqtkFx7dJ0ioAgoArcaASVyM/gI8EZ8FyKVnsYNR6FChc0Nx50eUXryxHdkxsdTHQMeLwnNFCqf/2+J5MYgI71pwfzZ8u64MSD78HTcjJpQAsZRZmCFWT4nL1nqbnkXnoD58uVPtfj582bL4gVzzF55QMB8NH0OyIt9MmhgX9m+7U8zzDQ+XIYgwnANgzf8lzy588obfQeam7jEFZBkq/+89VSZA71TJ05iEBeFNnqJD7yx8uZlm6iS8jZ4tEZQpnr1G7sV88vqn2XMqGGmfvbo86++k+MY6AwZ/JZs+QOBbFCu1S6OGk1x8s33yzFIK+wsZ/782SYoFwflQaEh8uFHsyRbtmzO7cnNnDhxXDq1a2naxbZT1Vi/4YvJZUWwL2I319SfC3h8PGMuCJANMhRtPHL0sLUPfdBYkDf+DCHhJU1faiG93+hntnNAPG3qezJ39kyJuBKBriAfO4T/3I1dCwvLJX3fGiRVn65ulZnBn1awM1uRGw9rhc7SxQMvStdmHDp4QBjUjq/MGZ0GGj5i1HipA8I/pdS8aUME/INzHDpavsJj0n/g0JSyuq3n+TngrTdA4O4ESAnH3z7/vXHz0A6BjTp17iojhw+RdWt+AfTxIMRfkI6dX3MrK/HCy80ayuVLl8zxf+TRijJgoPuAniRXAypfzcHxkpMIjBYdw3Mbqho/X8mDc5vfDzu1bN1e6jdwP7fpRTZ+3EhZvepniFnoNWcdc9dPHvjs2XNIr9598Rrgc3ZxKU5JOjWq/4zj7ImXrgx21jp1Ije9+PPBzvtTJsimjetNfxN//4g/X+2sUvVpebPvALzSmDvF9r6Eh1p8eMEbwEeBc/9EOKe04/x5s2Ti+HF4rTQKewKkZI5/KTzQ8uTa98vqVTJm9NtO/D//6ns5cfwYvr/9QeJucn7/rHqs8/rrxNcYtGfxwnm4uYo3kZo/+GgmrjGp35Syjg7tWjivf61apXyNIQ7O6wzmc+MGcdr0uYZkHDzwLVyjt1gXCV4rgL99DvE127x58knvNweAeHRXKqWELdfzuzWw/5vm4Yg5xbHOtf+8Me/Q8VV8j7rKqBFD5dc1q039JOE6demWWtHp3kYi96MPeF3iceZ1yTPvbla0ZMnX0q8PHkY5rr95C+SXJUt/SrUNDPYy4Z2RIMZ/Mt/L5PrP37+wsJzS8/U++F6mfG17vedrsnfPLuscwkFp1LSZvPxK61Tr50Z66Ld8uQnUXSBNsJ83vk8LFv8PUcxTjgLO78T4caON96Tr8TeVOfpfolQpmTB5qlsgnuQas+aXVTIWv7v8XrL+/321xPzu8jvxx+/4TvA7jsOBzY7jEpfkd5fjk0X8XUTKjXNwGsYU+3B9GsLzdTvOVx5P/ijzJDWzVquZt0+/AeZhidlZPxSBfwkBfu/aTFoqvx+CfQDISp6X/KD1gbnyY5zGa0nzx4vLmy9WTHer9l2OBJELRW4UIn+hXOONi/OfZz5HwX70yKW1gkeKXBK5vlDkctyBEtBWM+EX0/HlLJHJT3KmUzWcWqdorTB6zVn83AIbtpoVomJ72XgJmy3Q42L8H4RAcGWgZL4eDQIXhHgM7Ci8/ILkJH5f9q1ZDxI3AGUAB1hVhPh5SYuqZaVdjQfELx2+w3Z7SaSWhrVCjcTWClMmS8UKlSRPnuQVuRx7cwzJYGehoaEImFbWLFORm1jtSsIyOY9c2giQrKX3LBPJVtokPPqoFSBs1y4Suakrcm0il/vzN2jcuHGGQG3VqpUbScqy6ZHLtvaAB+39D5TD7wNodfSDCljaJnDbqlWrZMXKFfLC8y9ILOxALl++hPHMZilXrpxTtZySItcOdkZrBZZZuXJlGTFipNSuXcvsT0Xuk08+aZS8o0bRWmGI0FrhzJkzsn//fvN7VQxxUKjm1aQIKAKKwO2CgBK5GXQk+MrF+1PelTmzZzgGAhjCYEDv7xcgXV7tJs1faWWeamZQdbdNMX9A2dW6JX7ozeAHE7Rs9Nh3pWYtd8N9Txo8BYTwxyCErcQhpjXQZNleIAst7y2sxTKJoDHvTJSHHymfYtEfvD8RN8vvYbuXZMmeVUaNfld6de8iVyKuYh0Gr96YOG64TMNdSuLgd+bsBfLgQ4+4rBWJwgCz/INlUSISB5mOrWYZ844hIOas49+4cTPp13+wI5c1Wbb0e3nj9a7O+mfNWSg9e7wq5/GqT0JK6P9dUAqT7HVNrpYBXP/Z/741SjXXPInnDx86KM8/WwONZMfjjKqxGwJHJZfenzLRkLBsBSPBvjVgsPTp3UuioJQg/qn1v23bDtIRxMcAkCZLoS40g2InUkDIUb+NvxcGbHPnf4rB5n3JNeUfrZsKsoSqXN68M3ka7CxxpW1bvSS/QYVsjgr6/2KTl6Rv/0GJszmXqz5ZUc5fPGfu6R8o95DMxDFOK82cPlXeA+58WMAzKbXzn9eTA/v3ya+/rjHF1sL3bRS+d6mlyk9WkIsgUYh/uQcfTNImEoiP4Ny2Uur18/g3fLEpzoshziqp9Ozd6zXrJsxx/pPTSO349+79lrz0cktnGcnN7N8Pa4V6tZ3f/27dekprnGOppfTgv2H9r/Jal/bmu51QZsr9z541m7w/dQbeDiiTkN1lrhpwPo9XEXn9L1fuYXMdcdmc7OzkieNl+scfumxLvf6x4yeleu0z15g3upnzj/jPwLWsV09eY/5O8v3jl7lY0eKG2HJpgPAaM/VDXD/5fcf191M8nCtevIRrliTzvMa8wGuM4/i3adMRCvieSfLZK0wdU6fwdDfXmRGjx0tPXKOvmgc/KV//7evP9Fnzk1yj7bJdp3zQ+B76E2seTFjXP/v6Yy5m1uXB7MLz8QBuytevW2u+hbVq1Unzu+Valyfz5k2BD+Hd7fj9advWM8uXK1euyMtNG+Hthv9j7ysArKqirvckQ3crDCCtMrQoJd2d0t0lIkiDpAiidCnS3d0NgoCIhdKgUtI5DLx/rX3ffbyZeTU4fv6f3z0w79bJfc8595x19ln7tOP7U68BvjH9BrtNdhcmvr16ddXtyiroKP1v1PIzog+wyMI+xpWbOX2KTPoCfQ1eAsWWKVNmWblmkyuvke79AG33xg1rIZAh/0zQBF+52n24iWgTOh6w1z/n77/5/s3XlgwLDGwT+Qu4Hw9s3rRBevcCIG9Pf/bcRdIT392/brJPjJRVXNgkS+as+O5uiPRg8iRjTMH0kyZPJiMd9fWB+mM0DggL7d+5/+Ozr3ysrxqZ9WNJIBYkcPrmY2k4coU8ePBIAoICMPRj7YV2KZoh4Fz07X4SPzhI5vWoIFnSeFYGcJWdMzCgdusZDHw94rgacaLS09iZDd8Mf/RvwcEhkiYoQl4FpYM398PtJ/IANA1PQdGmHYx2Mmg5bEvssLH4k40auSEoRyw5BXL3A8glyI2+xhgrIk02WB4AJkLvVtdVI8AxnD59EkmfOqk8AP1DBBY5bdDmvHv1upzcsl38AgKZRfiFjFF+KnT4+wdKnbczS796RSUAso6Jo7GzXLlyOkBKMyy1R2lEzJlawVkjV3fO7QLFw82bygVL6gECkosWLYpGreAOyCVVA7/3ZcqU1mT37duH3YdnpVnTpnrtC7VCwYIFFfw1801lgRkzZoLm4QfV0E2XLp0+MqkVqPlLQ27NmzdX4JTzMIKpoaGh4HAOxHj3IJ6Pl7eLvC0PUd8uXLigC3hdu3ZV+ghGRrCYVBHO1Ar0RyDX4MhdA7+JpQT4cPfv3y8nTpxQ+gh31Arnz5/H2P9bBbXjxo0nPXu6H8+Y5bSOlgQsCVgS+J+SgAXkxoKk+bFp37aFEBDgqjGBLo4B1OGcYxFqPg4cNMy8+584PsBku27tqkpPwGKynNReGjl6bIzLN2rkUGiAzlO5cSIUEi++NGvWEmBFYayApoLWyynQLazDdu3NGCXRB6zh4sO+au0W3dbvKkEFCbh9VcdOfuABSyq37wBggWcCX4XeKgLt3hzy140bsmnjOtmE+I1iIHa8x1BoVC9evk4HEmb8XCFuAm3La9iWSncTk8DnWBlm+amRmyx5cuP9a0R+Urlqdeneo5cZXI+cUPbp1d2Yw8NfcHAwrAgb29IyZAyVgljxTo5t6Pv37JIfMODpC8CwXn1jVdyMaAomlNPA/UpHwG+pj0Bujarl7WUUaQ5tYXdArqExRgCUsYvET5AQAPg9iRMSLLVqNUAe39KBEzUZv5oxVe7eu2/IGXILxEi2Tr2GsgjafBRM5iyvSZVqNSQsLJ88fPgQGmVrZeO6NY7yM0M5cueCYbwVOnjTQsXSj2MLM8uBdFrFQPPNOQtDBvWTVSuWooyIBPUvB0C8hYtXOXuJdP5uscJyC1uCWf68+QDmeQFyd+zYJj27dYxU/zKhLrxT/F0pAHCCW7+orb1q5VK5cf0G/CEfdsc3VA5g0+gx481bLo+lir2FPN3UkHldgMus203fq6tUCHyZXFiI0O2GrNuBkhyLJ+SIo6IoK0WVqjXAV/uibjdv2hBWfY85+j/mu2adepIDGvTxoU1BLb6F8+fKQQBkrFPEsOLHjS+rwCvNNu7OUZOyDjRytZFB/l26fuAVyPVV/gQeG9SroZMCbgtlwSpga2L9hk2UwuLJ48cY6B+Xr2fPlN9g3MN8/54MG5ZSIPemFod1noCRJzd65MeyADsHmD7fatx4IdKseRt972bfR7qFndgSb6bPvmY1+r70oDRx5TZvBGj1YXe7zAR9WIhufWURX0W9KlToLe2rDuzdoxQefQZwe6WrPmaSSoXfNS4WZcHEzpMzgFyjj6G/Fh76GD5nP8bFtud4ryx/EoDkt1FHgS5IeVBZFMaELWs29tHXheD0hg2rteKY9Z/95bIV67UPZXyu3E60rR5oW2y6LAwPoaGZpGjxEpBxYW1bpJpYs3K5XEc6CkTAo/Ed98OipPe25SpdT/cMIHeCkSdkqCX6pS5dPU8QSYswdEg/2QetJLP8/Hashzaup/bTAu3yOPoOs/z50C5ro11mg1zZLn/79ZQsmD9HvlHgmiKySTxoyZIT21W83G1UsXxJ1ZZiGdn/LF62Rr+lnspM8HfmjCkqf7a0jl26SxvskHDlRo/6GDtO5sAvYxeMB+Jhct9KgVru4jgN6qEN69cofQt98PsbiF0Dq5Fnd21iiwK5+O4iPsYZCPAqAmAMb7wKypdChYrgu5tC9u+zf3f7uf7uTsfihin/JBhT3LlzW9MvX7Gy1tds2bKjj2Z93aB51MTwQ/mTWmZJlDGFq/Jb9ywJxJYEFpwPl02n78p3q9bq9zwA7YRO2wEagr9/HCmfN5180rTESyV59I878jxeXIkT4CdPOTYH1+yTp+CSJQCK62CMGV8J8ZNXfNDINYBcw9gZ+9/nAITx6UGDNfoBZjBrgkBJ5YPhNF8LQyB31P5rwGqRX+YZDVVlg3PgtHB6pdER7M2ZPZ0Ew9jaY4C6JGN4BID8xLpNShnmB9n6E9w1fKNfQL6JP4OOq1uVvNK6XB594usPNXJz5swpZctG3rHmzJFLKgJSK7jjyB07dqw0BfhKY2e+Armc047/7DMoLDRw7HQ4d+6c0GAYqQjofAFynTVyncu8d+9emTtvroz9dKzSIZhALv2Q89cdtcLWrVvBEX8uErXCLgDW1LIlny/HydTIJZBLigTTXbp0SaknDCD3hUYu5yP9+vUT0k18/fXXCjoz3CgaOxtiaOSacVBD+eDBg9K5c2fzlnW0JGBJwJLAvy4BC8iNhVewePF8GTVssA42OKEwHSdEnIjQ8XfilFnyTtFiev1f+BnYv4+sWbMSgxVOwm26NXbpsnWSMFGiGBXPnPxrIMgvKcDQCZOmg//ujWjxcKs+tRbpKNP67zWWPqBBcOUMsBMaZXD0y3dD2oehw0ZjS27kgRH9UKOwe+f2xjvzw4AOoWaAUqAgwGR3jhy5p6EZyfJnzOQbR64J5Jpxssowf42atJAePT90aG5TrruQp7cKFwG4E8/0rkeHRi4GuPS33Ccg9zw0cstinIrU8J9aje74Yl/IzsydoTH3xcRp8vobkQej165dlYb1quvqP2VsOtb/osVLKsAYD8C8s1uzeqUMgsYunZkCtZ8yQ/s4Np3JkWu+/5hsYXbOx4zpk2XyFwBKERHzS17NLdv2OnuJdP5u8cLQfiVo6idheQHmzXEP5nFBpFb1SuDrvKKRM8w7xYrKuPGTIy0iMAGCKF1RR08BFNUy2d9/RYBNo7wBuQowUksYecrnXUuYeTp79jek6htHLvllmzauJ4nQ/gcPHQFeZ0OTw1kw1BTp1+cD2bxpveN2EyzYcDu3O0cgt3bNygqEsNBdu4NaAQChJ+er/Kmp+QV2AlCWdKSt6IgdFFFdOBZaenbvIvv27lKw55OxX0ATtEBUb3pdqgQ0cqEJw/ofRhD/a/fa2Oz7qlcrb5QNoUldMHHKTOX/jBo5ASS2S7OJNWiIvq+v677P6GO6af1jPFpXELAxjE/2eD9KH7MTfQwWtaL2Map9qItFhnSWLl8LUDV71GxFutbyYLGIjuVvAY3crt1BA+DGmf2MKX8WjotGHw8fJe+67KO3S/cuHVQGWibUf25vd9dHs22RT/Y6uHC1b8Ik/Z2ixT23LWwnFXv/zwZZoUKVf0Qjd9oULDLC8X1WAVd4zdp19VppJJBZ3udOn8vYkvoL2vt6fGup0cT7dEHYujt81KfK3Wzccf3LdtkM7TJhQrTLj923y/4f9bIvZkKyKD/bJQ2WunJdOrWRfaDv4IInvz+t0B7ZLj25OmjDp8HLbH5/1m/aIenSvxItyMUL56VaFX6f9Q3rgsOEiTNcjwfQL0+cMF6/vwR76jdw3yZUSx2ayWb6ZsIuv7s7t0thbF2OF+27ywVUpzEF0iQ1xLBh7urrDunWpb2j/bGhkz6kIBZSLGdJ4J+WwM0nz2XA4bsSHhAiD29elx+2bBNqlfoHG2CuP1BG9iMTWpeUIjnSvlR2+s3bJ3t+viJpU8WXnFnSSM4MKSR9qqSSGBQEz6iZijRSqbGzIK/x/3DridxTagUYTUZQYwbF0TXnGAB1AYr+E0DuaNXIjUC3ZwPnLbKMdsoPhtJDIdfxAv0kbXx/KI8EyGuZ08gTUCqEw+ONxxHyzcadch82APyDkE+ENx37RaMPI1juLwniQOv5gyowLpfc9OL1SMCW1ArRgdyJMB5maOR6A3JpuKtly5Zqa2HhwoU+aeT+AVqtmTNnyocffujII3cjTp48WUFU7tJTIBccuQM8cORSI5dGzkjxwHGhs5s1a5Yqg5Ab1xnIJaDqbFTNOQyNnf3222/K1et8n2Bsp06dFHR2pZFLWgdX1AqMY8qUKWokjWUmbURoaKiC1eQGpjaw6ai9e/z4cQvINQViHS0JWBL4/0ICFpAbC6+BvG/URNMZFuceOOE2IB2EcDyg96jBVh3W7sfEQor/fhTbtm4WcuWxaDpgwahLJ9QvMUEZ8fFgWQIwnByFlCH5WKmJ6861adVUvgWXJYdJcUNCZMOWXS65GwlEzIC2lyl/xjdx8kwpWqy4u6hl2McDZdkSO+iGBLh1vC62kLtztQF2nQGQy1EntbyoxeTNbdlMagUTLGIpwE/WpJl8YOeW9Raez41tzxMd8l+2cr1XaoXzAI2okWsEMoBcGo5y5UitQOAIxVLHMenX85dInjxhrryr5lHf3pjIq3+j/odmygxN4bWqOe0qUOeOrQGM7cYj3Ysmn02YKu++Gx38cxXW13sES6ZMNgAThmndxrctzFHjp/G9j3pDVnxdKGMIDHgcOnIyqjfHtW7tB40B5wN5QGPgCcgl1y25SM36T03BcZ9NcqtlSA2wqpXLgO/2ruP9l69YRSlNHBlwcUJwk9aHGUg1RT2AywzOun2WW7jhMmTMJKuhOevNrV+7Wl5/M48aIHLnl5qFlcq/q6AUBfr228VBVTDLnXflTCUIZJ/ZKUcuuac9OV/l37pVE/Qlh5GN5+KPSdrBb05EGrw7p0EDLHNmfwmDczVdaiqafgnk0rgb+/98oFb4cs4C81G0o9HfLNb0+f5nzCTI477va9uqmRw+fFDfexzUwY2bd0tSTKqiOgO0MqgVzP6vUZPmDv7qqP5dXZuLRXzGPn7ZKt+oFUjfYn7/WnlYLGK85CWePm2Ko/xsXxMnz0AfXYKPXbphHw+S5UsW0qvKgdQ1deu/59IvuW51Z4D9abESJeWz8ZPQJ7kGFWg4pWrl0uA4voc8GVWuXHlo5H7qWdvdZeIebho7BSbCB0th9H9m+3cEs6fPa/MbaxY6/SuvgKt5IDj9Sjq8ezphu8z9xpv6jXLn7yoW5KpUKK0czfTz9ttFlULElf+o3/900AzfAGDWnbt06aJUrVTGeIz+J0+evPL1XNR7F2443u9SvF9T/uS29wR8tkEbPnL4G/VP44Sbtu5Wze6oURvUCtBSR/oqRxwaNQane+9+Ub26vY703YUvRjXBa311GlPAv44psGPFcpYE/mkJrL/4RJZdgHYsFoCCqEV664ac2LxNAccAaC/agIzmSp9U5navIMH4/r2M6zdvr6z59qI8g7GzCKYDQDNJskSSMU0iyZo5rYRlSyv50yWRDAlegGLu0vkeNBAPQa1A0JBAKr/5Oi3QbhKtDR+z7IliWyP3HjhyrwK0hX4tgFjta5k2/vgvAHQJhdOHyIDSGZEdtng6gryCnXTP5MRvv8vCfT/JnpO/Y78S7AJo54I+nUfGx7sRzyQQoGCj0m9K39ruv+8atdOPO45cUisUKlRI0sH2x5y5c6Rv374KsoaGhsJ2QyWnGEQ+GfOJtGjewoNG7hDsxqkXydgZ+XWpFZs7d27Ulef6HrgDkny0vJ8PY9qfYXySxs4GDBgQKT3zYvz48QqMZgeH+fz5C6RLl8iarIcx7qKGLUFYE8il7AnkDh482Iwm0nH79u3yKwzo0uias6MWbsOGDRWQJZBLzt9XX33V4YUauQRsaRBtzZo1CiqXLFlSn5/CTqvly5erf3IJm8bOogK5hw4dEmrlEjC2nCUBSwKWBP5/kYAF5MbCmyhRtKDDiBCH9vzU8/NtbgbiOR23Mi6BVtP/dkcghsAKASWzvE2g6fW+G+0dT+VlHBXKlgC/1iOVUgFs+5z5FUAtD+4geEE7gMpCBY2fAYM+xlbR+tFCUNvLeRtk2bIVlUcvmkenG4e/OShtWzfFHbw9DCreA0+gabzLyZvjtFa1StjqYwe7MIjidmdvTrd4foAJJR2QviTQwluzfluMrIUbmmwEAoxa5iu1QnUAuQQX6VoAZHGnLacgDkBQalzRkSJiuIdFiEfYolSkMDV1X9T/SaqBXlzDu/pZvnSxDBva39FSevTsLU2xfTY2HY2dTbVrvlETq2Ubz5yd7tImHUCHdi0csiOIdgCgHzUtXLl3of1KjVw61X51o5XJ+k+/HCzztVDaXAzIGJqJQd26+XO/kjGfjMBzQ97c/u2bRi40RZGQ8vbOBVjiwdWGJuOZs2fUR2gmLFKs8Q7keogu0qPWzRvL0W8BoCIz6V/NIOs2bI/03PniNDQw6tQikKvefdTI9U3+9etUg3bzLyp3TlT2f3McALr3Cadz/qKeG4A5NXKpje1e85mG58qXKSqPMAHmeye/p7e+78D+vdKpfSs7sCdqSK1O3QZRs6Dbunv3MvoYfn9IWbAWMqZVZ1+dqS1r+mcfkzVrNvPS5dHcXWF+/6g57UlT00yD5Wf9L1u2PProCS7jNm9qH43FPBUaftwB1Nq2QHFCrSo6vo8VazZJJiwweXLz582WMaNHoGqiFOj//hlqBfAPT0b/jfpvjhTM9s87mlt7+o682us/r7v1+EDBa0+GwhzhYnDSukVj8AECFIWsXgE4u26j63ZJzeDypYsqFzTfHR0X+t58M8y4iPJL2wGfjRlFHEb7n49A5RGVLohBjPFAcXn06LHKPz8WNWZ+6WU8gL65I8YDptxoWNJ1m8ACKjhyze+ffnc3bI1Rm3Bwx+PdQERSBmOKT8HN68kdxqJzW4DN/P6w/DEFjz3FbT2zJOBOAk+gMTr06AP544k/gERQiABUDIwTLI9UM3eHUh8EghKhb438Ur9odnfReL3ff8F+WXfsItIA+Ir+ku2LPP+2CLRIjGsCg4KlZ60C0rx0bq9xnfjrsdzHwhYBYQVSGR8bGhyNX9FlTxQUy9QKd+ST/TAEhzzrzI3fC3bBOPLLQSD3rfRx5ONymXDl2pFGYtC8PbLyG4yXnj2FVi9CYvcRyxAAADdespQSP/Ur8mqqRDKhelZJ4iPHLzVyaeC0XDnuUHjhCFzWrVtXx5/z589XaoUvv/wSu4WSS/Xq1R0eCYwSaO3Zs6f8+eefPlMrzJs3T40nk4eXlFsc5zIugpnUrm0AygVfqBWokcu/z0DT0KtXr0jj5UMHD8mhbw5Jdxg3M4FcZtyTRi6B39OnT0cCcpkv0irQKNsrWOAkTQJlQ01m05Ejdw4A4gEAoZ2NnfE5d4kRdGY85cuXx/ggE/wNkJEwhBYCRSHTbdmyRX4BeN21m6mEYz6xjpYELAlYEvj3JGABubEg+5KYLN6+DU03nZIB2MEHgQN2HlWLDKe8JL8gNSf/Nzt+7Dp1aCUH9u/TorGI3G47f+GylwJATM0xyo6aSSNHf6o8u55kxDwULvimGkRg+i1buQYkVasUVAx0lD+3Q5ctV0Gv3f2QJqBcqWLICgekNqleq7YMHjLSnXchtYJq5MJHKAYAvoBdBHI/VJDFmMJXr1lHt6K7TcTFA+WwxbZnlp/ON5DlvGGIiOABKqgn/srJk76QGdxWbfc79rOJUrpMOSMxN7/lMLG/fu261ntyGu47eNRBE+EqyBGd4DbVN8/336FjN2nXIfKqvatwMblHEJf0CtocEfBljZ39/NOP8l69mka7RjzUzDj63c+RBqbO+SI4ewv8yWwknqgVotb/t4q8I1Onf+kclctz1tPyZYo53r8vYBO5W28RXMY7zRNWAFrCnoFcUiucO/eb1hVftc1dZtbFzcED+yrfLydpfpgkUJYvtF0iBzgNaoW61MhFXWe/Sl5n79QKvsl/QN8PZe3aVUjQ6H+aNgfNAxYU/o4jF/FN8ryicebNX9CtsTOTYsVowjYZ9clnUgGa1Z6c0fe9IeFPwrX/bcG+z4VWvdYrGlRE/aOrWbOuDBo63FPU0Z7pjgYYIlOePzzlt8snjtwq4MjVBoct97pw0jNa3OaNqehnpip9gyH/MWPHo4+uaD52edQ+unQxLRr7vxpu+k+HBiZiYXbegobplGk+tC1QnJTD4iL7f7aVcuUre+WfdplRDzfNBSbWf/P98/tnVHIc7N8fs//VtwiPKld7vDQUM3DwcGGfEVtO2+WKZZo+rdp7apefYiFp3tzZjqQ9AZQtm70Hba5v9T0EwuDS1h0H3GvNcpHTXv4R4Nsn774np22iANoE6E+oCd6iVRuXiwdsE2rszP5Nc1dvPKVl0I3YxxR4KWMwpihT1vOY4irqU4UyxfU98z1Wr4kxxVD3YwpP6VvPLAn4KoFjN8Ll8x8IiAJUNTpkDRonbhBoFm7AONcOSZkgriz8sKqkShyZusvXNOiP1Aprj10C7hmO1mcAfmb/z2+6n3+gdKn4hrQuG50qLWo6vz2MkAfPA+TOg8cKAivFDSLTsQEjRb+QA0Buah/4dqPG7e5ajZ3tuwZuX3LiQivXPqhmvwKYD/kPdgC59s+py6iu3n4odYctkas3sZsD+YyXOInETZVa4iZNIX5YJGYHQONnYypmlLC0CVzGEfUmDX/lyZNHSpYs6Xj0448/Kh8uwcfLly9D23W+auRSQ3YBNF+HfjzUkBdCUHt18pTJ8umYT7FgfUoWL17sE7UCuWTJM5stW+SFW2q2kl6Bmq2Mb+XKlQoiOzLndML8mcbOyOFbs2ZN1SI2vQwfPlyKFysmxYqD6mjcOCHFAkFjUkW448h1Ra3A90Rjbs2aNVNqhdmzZ2s8pJMwHWVEmoQ6depEA3Lph4bcCHh/9dVXaiStP+giamHuV6BAfjMK4b1SpUrp37p160CH5Hms5ghonVgSsCRgSeAflIAF5MaCcJs1qifff/+d04TMPj3jVx8cUTY7317lKtVk+MhPYyHFfy+KRQvmCo3z6BwXxeNq+/yFy2Ho5OVW9L+aNV0+Hz8GBTJktghGU7LDOJI3V61yObl08Txk7ifkBx055rNoQVQjF4MYU/401vOaF42yp0/DpVA+bCfSKadNatSqByDXPQCiYJe5/TwTtp/7oLWo1ArQDFKHwR23dnISHBPn0Ayyy80XkMXgHrSDsXh3LVq6N3bm4MdU08awWO8DP2ad2lXkNAzn8F1yAEijLp4cNSGpEakjXIRp176TdOgUu6vdBkcuNaZYvwD6E1jyYlTIVZ6/PfKNcAsvFS3YrMnjSaDanStFGgMu7qD958mX1y21Ao36LJw/B9EY9X/YiE9V+9ldvM73uRPgjtIrgMcThnZGAgj05EqVKKLG+egnbz5oirrREjbjqF0DtCGnoWEC4IMawjQkFFtO6SRIp8K5En6OnTjlFhQnkFsHCyaYA6n8u/XoCbCmnces+Cr/pYsXyvBhAxGXvc/GZDFPWJg0bdFGipco6XYLvqfEDWoFO4ifB3J2o/n81Zfo+z7j94BC8JNFS1dBiySXp6j1WfUq5eTC+fNaD0mpMeqTcdHCqNY/jZ3Zvz+9evePcR+j2/8nA7TC+2cWl6303n+eP3dWalSrgNIgABpKi5auF9nMDBuLbebOApv2Gd54eNlHF8z7upaf/XSNGrXA/RodGPtk1DBZCIMqZv8/YuQYqQQuWl9c8Xewy+bubZQbRtcqVox9IJcLTPjTV4+fhu81VW5m58UMnvM7++eff8ilC+dl757dsmb1cp2kmt9fCuHL2Qu0PftSLm9+Rg4bApojGh1lb2mT49+D0xZpuHJnzpzWhUwTik6eMqVs3ron2uIdDYKWLvk2ojN0Zsmd/fkE0Gm4cLO/nIE28Ykjfe5g4k4mb46UQaQOYp4Ng6vR28RWUBr1MimNUCRSGTVu3Nxb1JGem3QjpvwXa/48j320vuZDfdXcYeGhVl2PY4pICVoXlgReQgLoNmT8yYdy8nYgtGOh3Y5r1lk6tsLguDCwCxqZNx5dlj61ChoPXvK339y9su74JRj9fcHfbfb/fvj+oEOQbpXzSKsyr3tN4cu9p8Qvfoi8mjKxJEkYgjwHkJgAizTPJAIaxfxK50xCIDfIa1y+ethx9o6M2ncdYwsA3iTIVT1cygspQ6mWhkULp4sjwypk0W+Op3jfn7ld9v8ZLiFJEktg3HjAof2hnQsw2N6HBgTHlbb5U0jdN5J7isbxjGDojRs3hJqx1By9Cq530hu0a9cO9FhhUCI5IwQuqYVKQJOautSYrYhv1l8wVrt69RpwunZSvydOnFCQlNQDzq53797SpEkTIa0AHY2iTZs2TcHhqDvOHj9+rFQIBFoZP7ls69apy+GLps88kkqBlAw0isZ8E4Qm+EyaCHL9ZsiQQXbDYOfdu3cVHCXASmCYwDE1YEkTUatWLcd4kHFS07g4AN+NGzeqJnCPHj2ciyCkmiDdA/l4H2F3J+PIBYPEpJ8gHcLJkycVwOaOJNJBJEmSRMqUKeOIg1z0xYoWlUkAqQk+EwAnOEyaCuaXADLfIWVFmRB0Jh2D5SwJWBKwJPBvS8ACcmPhDdCi+fhPP7F/zHAA4ICxEv8bDh85rvKOGTcR2hvlzbv/647ky2xUv6ZuBWbpODh8/4O+MIrS4qXLMmIY+XEXaHjGlwsGzuLFjYvJKqRHueGfQ454joVu7hDDtuxvNH3mIiwvgbLFGofzj0N7hvFA/gQWvYEE5MEsSCBXATto5EKTjYab3DnTIBS3Taolex/ALgVZoJHLcrHM3BJPjcqYOAPIhbacXQq03O4NpDZAFlAraBjPxs5UG48av/SNTC6F7LzFX7dWFVhAx8Qf9T97tpyyaBkszHtwtJZer3ZVx/tt36GLtNjRZT4AAEAASURBVO/YxUOImD9SMArl4PtnWVRD8CWA3O3bNquxK9Oivadtx8xlaYCmf1EjF84TaNrnwx6yaeN69ce64Gl7snpy+ilb6h0ddLMtVqhQ2Su1grFzwPuWfzOJWqBWOAtqBb5/5cj1oW6bYc0jw/8KQ01nAfpwEnLnzi15AioBGjC7BooWlpnt4NiJXxwDdzOseTSNndEj5d+1ey+vGrm+yp+ThFbNGynHuZEX1BIUmO0/UeKEUrp0BQB5lZSjMwATUl+cYWiNHLnkIs4vs90AuSOHGX0f/dHlzv0GDI7FVZl46v+OHDkM30bLz6PxL9Lwzj9RQavRAPnLo47ExDloDyAYNB/xZSFMqRVgvI2FZ7k8af0zLybnKM8p/6Xk+n4tKy/dOgMYy22vOwBy3eyaILUEtXLpke1/9lxwfIfldRuv84Oy7xbFBBoG0hC4Avpmb7QlzmF9OY9khBEBfN0pwHbUvVtHuXjhnKP8GTK8KothZDQuvpu+unNolzSYeBZAADWcuaPoCSbpNNx5A+3S/P4d9bDAwrQaN6wjP/xwAvKlkEWmqyGvyByQq1ctl8ED+qgsWSs+GfO5lHPzveN4YOmSBY70c+d+U+I4lcv8/muF1CT15crRw0c0fdbTPBgPuOLf3bxxg/T+ENQKKjlR3mPyH8fEGZrUXHgw2t9SH767OqbIm8tRfkMTOPrCQ0zyYfm1JOBJApcfPpchRx9JOOkNAExyFK01lg0bWrP8pocEB0u/sGDJACNef8eRI3fdUQC5z6n9i5i0XRpwKNcA/aGN2rXSGwBy3/SaTLOx6+To2RsSAp7dVKkSSo4saSVXRhhPS5NcUiaJr9/mjCH+kiKOb99irwnCwwuN3Ail4fFHJwLFULhnRjcDjWJSK/gC5M499qd8fRw0DdgdQKlDFOKn4wYIAgPjgKA4UiVrQun2Tnom4NVduXJFgVsdkyBfpH/Knz+/ApsMTNCSlAmZM2d2xHXw4EHV1DX9EoikI8DLMdhrr73m8MuTM2fOSpo0qWG0Mb7ev3//vo4rM2XKFMmfeUGtXBo7IwB74MABjdcEfKlRy7zkzJlTSGdAA2dJkybVoL///jtoe75VA54psehHgNcEuOk3VapUCuQeRJy3sMjgHCfjIEhLI7IPHjyIxH/LyFku0v2QWoGOgPPevXvxXbstiRMnlqIAaU3DldeuXQOPc5AjXxoAPwR7yatLkJeO/lg+8jWnSZNGgWR9gB9qP7OMlrMkYEnAksC/LQHMbzj0tdzfkQD5oFoCDPj+xHF8uO0DJv2EczTAj7l9e2YsG0z5O3mOaVh+JJs2qis///ITBmscntiw2llEps2c7fgYxzRO+u/cobXs37dbo1QOOd60DwYpQlVm9odMqRnKB5q0kT690mXLml2WwKhWVOcAIuwR+sIja2p7aTpIpkYNz7QHBpBrcOT6qrWo254xoVREGiPq0dAmjjnIAo5F3ZJslNoAcj0DICZ/JUPwFXrSyHUAoDrup0aud6C4DoDcM7+dgrSpkUs+6DVRX0mk61+hkVsPGrnaZpCf9u0J5HaN5OfvXigFBTXf9IUKgNyXM3ZmAi8aDYQXBqNvs+dFXzww86vUCrcI5PpJ3rzueVLbt2ku3xza76j/m7fvxYA2tRmNxyMpQK5dv6p+qJHLrfmenINaAZ7yIE9eqRWgkXsOfGSC9pcxYxZw927yFL3j2WUYNtqwYS0A6nUKFPH9mvI3PWkXoos1Rv/oCTAygNwqCGq0/67dPgCdSlszKpdHX+XPwDduXIfl5d5yCHQxzKkju6iTZv+TOnU65d2sB6NaiTAx8OSMtG/By3PlyHVn6I4UNfv37XXU/5fp/9y1M4NWAH0MYqf8R3sAz9yVRelVpgC0sve/y9DHelvMYR9DHm7jfT9XzWlSYbhzumuCC0aUNX587qOh4Wi66jVqy5CPowNj7ds0A6cfDcMZ9S8mbassqBuuo23x/ZeHVs6oT8abycXK0dB2Rr+E/p/5a9m2A4zBvO9T3ARgmzSsK+HQTDbdR/0GSf0GjcxLl0e2y40b1mm7PMNdJE7tz5R/1Pp/7Dv3CyxMZNnSReA5H+hIr3adeuCsH+a45kmPru1l184dei8ewILtuw5G4h509qwGMPfsMaqPU/vz9P13Dk9ZZsUioqtvj7mASv8sr1KZvNTixmTGoMn6srhhALm51T9/XoZKyRHYOrEk4IMEFpx+LFuvghs3/DGqqtH/aRu3h/UPDpHXE0ZIjzfiqXKED1G69dJ37h5o5F6GNiuAXHtfa/b/PPr7UyM3TFr6oJHbespWOXzqGjhy0bdBk/XZ42cAgm0SN348SZ0sPqh90kqHkrkld1rP32C3mXXxYPvZ2zJq/3UQ+xK4xVwDYKQhMRxBt0AjqIXTxpNhFTOzu/bo1v54TcbtueTwQ9ooyoCUCjhIIOT+dvq4MqjMqw4/1oklAUsClgQsCVgSeFkJWEDuy0ouSjiudnIr57o1K+1DfGMoww940xatpGOnri/FIRslmX/tcuLnY2XmzGmYbCMLGJAkSJRQlkILKE3atH8rTzSucvTIEUysAP8hbh514AMpGjovZvT2+/b0jafGFD0fQKkv5yw0PTqOhrYXtwZjNo5RrC+TrhfbII0UvPHokSP37JlfNa++ArnUDOrDbc9wLM7ol9DINQCQSRqeUvBFM8gAWcppolwJV37N7j01H1F/XmgeGU98kZ0B5FIW1MjNIYt9BXLxbvje27XvDGqF2AVyFYCdCmoFzmLw17pde+ncJfK2rKhld3XdrXN7bAfb4aj/5FLt0bOPK696zwRNWYcNjfHoWpP0SO7I49j6Zdb/PQe+lYTQYvDFlX0XGrkAIfn+y1fAFnsX9CLO8bwL7tZbtwEu4wXlzVdAvnLRZpz916oGjdxzoFaACw0F/7MPGrkrli8RWp2npivnPNqG7e1P3wHO48QJwZZFbJXEApg2Z7yXYydhcMzNLMkAcqk5hwkRAnT1iVrB4AP2Jn+WzXSboRm9aNE8OX7sqMrUVf+TJnUaUFiMU/mZ4aIeDSCXms80Kkc5L4jqRa/btGwiR0DZoQAuCsayxbT/Iwfvl7PnR4uf9C29sY3clP9oAJExXSxy5hjnm6RWvrcdDS+AXP1MeOxjmGndWTCV9DdG+Zf6QN/wQiPX6P9rAMh1Ra1ATeujR7919P979/vetmjI6yo0cugoNy62xaZjvzQNC0xm/W8Vw35pxLBBQloQDY/fmqAAGjhkuNssarscOhgGjgytObOtmelT/iHQsIp4FoF2ybZrfP88acozsQcP7ksZ7D54hK2prPBJEiWRrTv3q8YTn9NoWYliBZTTme2/Wo0aMnTYaD5y6Vq3hLG1I4cd6b/wZJSUbYTpOH//zbzyPp+HsW/7OnqbM7jpsbgBPyz/y+yEmTIRBlTBu2+m7wulETW6CuXHwgO/Qej/qmNx2NXCw4uyWmeWBF5eAnfDbTL46EO5FQ4gl3QBdt3Q5/b6x/pPA14dcwZLoVRBL5+QPWQ/BXKpkRuhbYu3iR1Te57fH78Af+lWidQKb3hNq/WkTXL4NEBV9EMaFnFg9I5rlOIpqQ4i5JNWJaVakexe4/LVw/bTd2XELiyII25y5DLzfkiV61w8t/kFSNGMAHIrA8hlJ+PBbTl1Q0buuMiCG+MZALkUuz/mgeQpDogTJPlShcho8ORazpKAJQFLApYELAn8XQlYQO7flWCU8JzI/vjjSeW1y5AxFLxDb0ratOmi+PrfdXkcRko4KdZ1ag5uMEoZMXoc+IOq/u2C9PvoA1m/7oXm5roN2yQ9rGXHxJmT0qhhDHoAO9iJwZQv9AAvQALGholnTUy6PFArKI8otrtSJqGhmX0CuxxGjjgmxEDRAHIrM0GfnTNtBAeNy300RERtOXMo2rJ1O+niwlASM+EAivm+EcAXINegVjjFESw4k6GRC75jT47UCnXBq6sJ4PefoFYwAWnFCCHrVm07xhjIffTwoZQBaPrg0QMdoPPni0kzsNWqpNvivVviLblNw2KQX568+dxy5Hbt3E727N7piGfVmk0Smimz49rTSVlo5F7H9m+m4ZtGbmGHlfkwD1rCZpq1q4Mjl3Ub7z801DuQO2PaZJk0AYAXhW381y14lcFLWuTtYpIa29PYF8YFdxy5OBcvAQCJd0LPngAjArl1YOyMEyKWtRsWH7xx5Poqf7OszsdL0FzcvnWTbNuyGdvGTzrKYqYfjC2ppGkJDQ11DuY4VyAXxs6Y3bCwfAByXYP4/fv2knVqaI0+RWKz79M+hotFkBcl/HKLRdD6nwKNXGSPOfSF9sAB5NrDUOu/a3fPGrnTpmKxze586WfYRxeCRi7LxYwpMOaij2bb2ou2RX+skitXx6RtvQOKgetaPStU8q7tbs++zwdjgQkaufb63xoauTFZYFqOBZOPB/c3XgwK+Pobb8q8Bctcpj8DwCO/F0xLwRH4SpY8uVSpWl0NpaVOkxZbR9Pp1lNtl+DI5ftm5Ec9UJ6oF/z0h8HAdWtXwjcgVaQxYfIMGLApqY93bt8qPbp3Uvkz/Skzvpa33gJfrhvX/yO0iXWrHOmvwXiANDYxce7GAwaQ290e98tRK1BLffpUGs80FhEI5PpCBWIAuYb8a9S0jJ3F5H1afmMmgT1XnspXZ2zy7CmM/7F/YefHXtDe/v0DgyRN8DMZXCCBhMQCQ8FHc/bK+uMXDPDVnp7Z5zJZP4DGXcGR29oHILfNxM1y6AxBVRIT2LtHIsIaEfsXaNI3KSpVCmSJmVA8+D7+511Z9ssN7HAAkIt0I6CRS2qjZzg+xXUw6AxCk8SVD4p518jdcuovGbkTQK469BKadxwBZnORyQ/UCmGp4sDgWQYPObIeWRKwJGBJwJKAJQHfJGABub7J6f+sL2rc1KtdTX7//bJ96gLOQAC4I2FNOjbcxC8+k1kzuFURgzSM16ZN/1oKv1UkNqLG5PULmYFJFyevHAdS2yurD8bOaEgHNGLqVNtraPRtu2YGa4NH9Az4BjlIy5DJN4NQSq1gN3bGCeGoMeNirC3nTBvB8vkCgNAYDI3CmE6pFXq4BlkUKAYAoCNnH+OnRu5pUCvwXeaAwTpvHLmnfvlZGtStAf/UuYCxM/DjEsyNTWcCuToPwBbxlq07wthZzDRyV61YKoMH9UMO8ZLxGwzNtR27D4JTLIHbrCpHK4xBkNM1LF9BlxpiDEzgYj2AC7P+z5g5R/lY3Ubs9KBcqaK6/Zvv3xceT3K33rp1S2PwRPdgJlEL1ApnwZnJvHkDchdDk3XU8KGQkCGjAGii0MBWnXoNlNfNjNM8GoDRfMTMSdpz+RZbuN1x0Jocuab8uwDIbenF2Jmv8jfz4+54ClQyEyeMh6GpXcipUTb+vv32OzJ52lcugxHIJYjPSafyI8+JvluAASd8Pk6+xC4Hs/5PnTEbfZ97kMtlYm5uKkduT/CBov6xfrwUfctkArkAG/UdxXyxiOVv2dobkGsAY2b9X+YDF7cCueij+b3gOzEW26L30f3QtjagbbH8fHUzvvS9bZVl27oBjVwUooIP2u5uXoPb2yZVi1n/W7YGtUI336gVGOma1StkYP8+Wn6WL1WKlLIFmrBRHdvlSLRLlt8P/R8/bL37DHDfLodjgWUhFljs3z9v1ApM7+i3h6V188ZaTVjbKlepAaOuYzQrA/v1ljXYpcT0U6RMIVu273NwH6qHKD8cD8ycDkNo9vSnTY+9NmHQjRg7YZisUitUjNkCquO7i/Kw/vny3SW1QoEwcDorRQk5nUHXNGRElJJbl5YE/r4EqE0/9PBN+d0viYSDJ9QfnLg2ALkcn1Lr3gbN0CCAidXSgzYsNPjvJ4gY+hLIPXYR4CeNnbE3svdqSJPfHxDDqkZu67LeNXLbTNoi35wmR3eEU944RjD6esY+skkxALmZnZ7/vdMrd+/LL1f/AscqtIAB3j6j9i/+EcgNsUXImcdx5KF/Yun5VhqvCW0GIDxi6wXxB3CLjs7A0HnEP/4npUVYqmAZU8ECcr0K0/JgScCSgCUBSwJeJWABuV5F9H/bAyeLnDRyKMWJeeq0aTB5WS+0/hkbbsWyxfLxkAGc58HZZCD49WrVqR8bUasW0vQpk4zBFAqg9AM+GdIBkAvHMWh1TrpcaHuZGeT283PnzuoANlOmTLJyzWbzkdujydXHMhOIGAX+ypgaO3NMKDUVPxi7Wa1asG4TxYPffvtV6tasYsgD156oFRz8mJAb80nuSm8gOLVrT8PYGR23YNPiuCdHjtz6darCiwGR/TMaucYWZlZg1l9y5MYEyKU2Lnl8yS/J8IynwXuNpc9HAz0VTRygKcJ4AvMINFPrkVFT0s2atwZlQ2+PcZsPi79TUO7dvYNLPzUe5G37dyloCd/8C5qiKIMvGrl1qJELLk3mLTQ0FNrmW8ykIx2phVexXEm5euUPzQsfDh/1qVSqXC2SP+eLF0CuIdRvv/vZI5CrGrmGV+mGxQcuQnhyvsrfUxzOzw7s36t83s9ZCSA/bpU8dOSES7qc0sVh6O7WDQT3zI+8Yhm0Kof0U38s2sBBH8da3+cArZhd5HckqAFoEC8mbioWwsjDbRe7LFq6RrLnyOExil9PndI2zQk9y0/AvSuAd3fOofmvHmz6bfHGw6vAWN7cGgJFc8s5avDQwtAhPeGvKdvW+x9qOG8/2rbuoG0hHA1zUaM5Nt0LINcup9btYwTkzpwxRQh6smjMZCoYq9m8dU+kLL5ol39qOVh1R3htl4NlsWl8FP6Pfu+ZI5cJMp1qlcuij7ygeYkfL4Fs33NQF3BKgXbh7p3bmn7jpi2k5wcfRcpj1AuOB4ZiPEDH7++AwbHXJkg38qEubhipvgy1wosFTiMOg24km3Hh5lcXHkCtQPmzWahxPg+Lw26isW5bEvAqgf3fn5XxPz6UhKGvScTjcPgnhGj0xqx+/qAJiBfwXD4uGF9SwGhYbLi+c+1A7jN7ekjIpAhinaexsy6V3pQ2Zd/0mhw1cr85cw2gMLhpNR6nIPbr0U2LS+X8mZwe/L3Ty7fvy9HLN5SX1wbgm9q4ETASF+L3TK48jJCdt5PIW+lC5P1CaR1jZ3cp7rlwR8buvwaqmXB5Fk6aGpsuXFEzlyB6IHbzhKW2NHLdyc+6b0nAkoAlAUsCMZOABeTGTF7/p3xv27ZZPujRRSeLGENhTOgnM2Z+7bPGoC/COnL4kLRt1RRDTWPA+W7psjJu/Iuttr7E4c4PJ13cVkpuKs6idBtk1qzuvOt9c9JF/xiCASSoBWqF6NpeZiQGtcIZXD6HxdOMshZbQb053eJJY2dqwO05rGcDyI2h9WzDiBdBFr4Zf/l8whQpUbKUx6QN4IiTZGppQFuuZXu3IIsBFBtGXeDVp23VSq1w+lelJCa1gm8cuVXtb94P2ridYt3YmaGRa2gWUzukVRtQK/iokUuAYujgfrJqxTKVMoUbCMMXazds90qXQo7cmzB2xm2+YWHujZ0dOrhfOrRtgfiN+p8kWVIAMnsBEHrWlrl48YJUB3hivv8KFWmQCbQGHhyB3Fs3qZH73G7szPWWfzMK8j+fgUYu3z/r9poNW81HkY60el8OnKJaqTA3fDV9Blm70XM76AtKlQ3rCPQbtp09beE2NXLNRH2hVvBV/macvhz79u6pRtyMibGfLlRkw4JFVEcu4tugVuC7MTSfXcuZfV+bVk0c9b9U6TKx1vcZ28ipkYvcorEbGrnkGfbdKRCKRQa+f/Yyn0+Y6r2P4Zb/Qf0VuGP5DSDXtdY/c/ICyDXqf0yMnRn5sgEYqwcNx+GMLpLTttUObcve/ydLkUzbFi1We3IXLpyXGlXYtgh0UCMX1AqxzJFryJbfOaP+x9QIY49uHWXXjm3IndH/ly1XXsaMBRe4k7t29YqUL1vcUf4MGTPImvXe2+XG9aDEsX//jp342aMGrZncrJlTZcL4cfwUaf8/5rMvYP07qdZvU/4Ll6yUnLkMAN4MF/Wo44HWTR3px2qbUN5oauQa37/Rn7zMAqqhQW701759Fzmm4C4f1U7UMQWpFUZELbp1bUngb0mAfUHvaZvk56A0kjpnbtXI1a39z41o2Q0GBseV4ikipHm2kL+VlnPgvnP3QSP3vDwH5735seDiGfOjNCf+QdIVQK4vGrmtAeQeOXMdYCrisve/jFTjsica2xq5l27fk2OX/1IglxzhJMf1A6AbHv5MVv4eIMEJkknh1MHSrWBKLZ5z2aOeH/0rQhaffawUDc8Q1xNoSN9/+FQePgiXx08A7NoC5I2k/jKmcsaoQV1e3759Wy5evGj/jtt0sTt16tSSIkWKSP5pk+DMmTNI44n2nfSTKlUqKG/8Jg+hjJA8eXKM4V5Q1Jw9e1Zo14X+OM69fp0Lz/yW0PHohx1nMC6XJYucP39e7t69q0/4EzduXMmQIQNsHcTRe48ePdJ0GE/iJIklNGOoAvFMg2mHhoZKIh/tPjgSsU4sCVgSsCRgScAnCVhArk9i+r/n6fr1a8pLeYfaNPbRWdNmLeV9Lxo1MZUUV95rVisvF85fUD4pGwZR8xetkNyvG1qxnuJbv3Y1aB6quNXkM4EIIw4CuRt847NT/kVjMOONz46aggSa6AKgeXDoyPcut5IbeTB+1RARNIM4sKZ7mW3PtBY+3MlaeLcevaR5yzZGhC5+nz59Ko0a1pLfTtEYGQeq0MhtA205Dxy5BnelIQdfOHgpi9N2WWQnkOuFI/dXcOTWq00gFzmCMNp3+gepFXRwKtLKxy3MBEoHD/xIjh09AmnyRXHqLtKmXWfp2BkgvBen2q83wZELR+3X2XMWugzBQXCViu/KXzegKUutDdT//gOH6tZnlwHsNwf27y1rV690eKFBJm9gk/LGAsjl+89LcHmu6zyZkdauCY1cfZ9+arzo4OETLuv2ye+/k6aN6tklLMq9OWzEGDOaaEcO+Mspv69hTIrv/+iJU24Bo9OYjNSpVcl4C6gn3XwxdkbtYx/kz8xxEuSO1sE585+P/1S+mjndqA5oQLO/XqKG7Jz98NwwdvYXzmjozv27pxyqVy0nlwAcsv7z/c8Fz+nrr3vfgroBYFs5LP4Eos9x5VT7EMbOTPcyfczSJQthuI6a50b9Zx/jSROaRp0aN6wtbNfmZLBFq7bgNHYP5OpiG7V+7eWnFr83zX8FxvJjqzrC0FWv6Zpz9DG2Fleq8C600Pku2I+J9Os/VOrWb6jn7n4MOoAVeGyUu3x5GDv7NLY1cr+QqQDJ6Vj/DSDXN2qF7Vxgfb+LWSSNozu0+Js1b6Xn5s8PJ09I4/fq2i9tUrVaTfl4+Cfm42hH1kfybv8FSgn2EcyZJ+5q5wi4mFOhTHFgIIacy5QtD07stDJ/7mz1lilTZuxW2eQcxOW5MR6oKBcunMVzQ/7zFqwAB7D3NuFtPGAYAOyuZeP3b9RYGACM4QKqwwAgImD9833hwdQgx+JwLdRXi1rB5fu3br68BC5dvyvVB8yTlG/kkfQwsvkUWqEEVI1eki3aX4Kxzf/DPCGSLTEXqWLH9Z2zBxy5MHb2jNQKzulxcQ7OP1C6kSPXB2qFVhMA5J4FN7kCuUb7N/sBzS3a3MimsUutcOnWXTl6CRq5AF4jQK+AAYEESYSsuOgnD/3iSqKE8SVfymDpWiCVXZaaE5c/R66Fy7wzj+APGsX+ARIY4CeBOOIAe23Q9vULkleDn0qn3Alcho96c8GCBVC4aKlALo3DEhgn+NqhQwf54IMPHAv+v//+uxQtWhS2Wf7UKBo1aiSzZs2SZs2aYYfFYlBBvS0bN25U8PUOdpoUKVJECLSuWLFCtm/fLpMmGcozhpFaHZFjETqvHDp0SOrVqyfr169XcJbPuRAaFhYmI0eOlJIlS8Jg6xEpXqyY9qv8du/Zs0dB4LJly8o333wjS5YskWrVqkUtmnVtScCSgCUBSwKxIAELyI0FIf7XouCErlOH1nIQ24lNx63y8xYudwwczPuxcVyxfCkMt/TFQMDQyspfsLBMmfYlBgzBbqMf/9kYmf3lTHm/Zy/dMuvKo0k/YA4EfeWzK4htu2ZeatSqK4NcaHuZ6XWExteBA/txybw/V2oFb8aqIlMrYEKJbbsxpVb4FtbuW7dsqmkyr5w0LwcHcIIECc2sRToagIlh+I0IAHPrlVoBAIvpfJmw1q1lALmsP9mywdiZT9QK1SA16l7YpC34cTt07GomGSvHqeD4nDqZ5WCZydnpeQszB8uLF86VCdi2/ARA0Atnk7feLiaTpsx0Czi+8Eswr7DcJmiKRD2BeQyzcsVSGTroRf33DwiAVfNRAERrOEfpOJ8//2sZM2oYrsm9Bu0y/BLI9YlaQcFNaorCsrsbcNlMiJrC1Go0nE1WrN4smTJnNh87jn/88btUKl9K88KZY758BWTW7AWO51FPnOkk+E74/o95pVagNiknGDB25iO1gi/yP4J29D6MMTVo0AgAPQwhcebrwrFON2/aQE58d9z+1CbrNu5waYjJpHUgWBSWH4D51+4B8xXQYB0Co1Ws/3yPBQsWAveu575PAeVZ00ATAPCuRWsXuRVRY2cfALTS4hg83DGlVlDu0xaNHeVNDUN17EPd9TGqXas7IIzpPMvvabGIEbNf4oKRWX5fFoy4KFUwXy6ENuq/O45cxr9qJfitB/bHmdH++X4/Hj5aKrtpWwvms20NV99GbSO1gve2xbRi4kzubrP+t2nTHjsFPAO5nERv37pZBqGvePTwAZIzyk+d3gX4NueOsgBgtMt34Y+p2CR//oJol/PdZtPY5WFwIlNaLP+x70+5bRNRI+rSqY3s27tbNby4oyBeSHy5fddYCO7UpZu0gaFJXxzbxNDBAzR9+s9foJBMme6lTXz2KcYDaBMAtEmh4coZWurd8cgo3ct8d1+MKVjH/fWbm+W1rK6Sc9zThQcsDhtvAdQKbhYeHAGsE0sCLyGBz1d/I1PWfStpsYie6e3ioFbA+IUa8vwIoDMOCAyWzPEipF+++FoXXyIJl0E+ArXChmMEckGtYFZy+GT/r98fauRWJrWC98WYFl9slGPn/lJ+WrP/NRI1vik8/6RZcamYL5NxOxZ+LwLIPXbxqjwhRy7A6LgAXDf8YZPfH8WRRPHjSHBIiORNgTL4AOQevv5U5p0mkIs+RrsI9qP4h/eA/xKEuLLEey6tX4vjU84J5BKU9cd3K03atPLgwQMhEEs3ffp0adOmjZ4fP35cChQogIU0jKaQLoHbffv2KYjaoEFDfLPjy3fffacatgRnCeQSEP7l519k0OBBGO9+obYfUqVMqSNKGn17PXdu2bxli9SqVUtWrVql4GzSpEnlypUroIyIkEyZMsm3334r58+fx7elAPKBpQJwAx88cBDX+aUYgOWDSIthq1evrvm0fiwJWBKwJGBJIHYlYAG5sSvP/0Rsi+yGi1gYHZdhYFCzTj1DUwrn0bEOc/SG4QsADwMMMXR6GAcHIa9myCjvFC3Oy2iOE/PKFUrJdWj1cOxDxy2YY8dNkHTpXzFu2H9v3Lgh48aMkA3r12o6wXGCFVBJmTJVJH+8IEgwHWCkOaBcDo1cXyddZmTU9vJErUAAbgW23huDTj/pDe5UcqiajpO4qIC0AeRCIxeeOMh+Gc2gWzCmVKbk2xjwPmMsmn6JkmWUUzB58hRm8jDgEC6fjBwmS5cCTEJafHfGNPa5tACo6V4j1+DHNN//MoDE3rgr69aqii1WmPijYFnBpbnEq0YuOHJrVTMYJhCmfYfOsU6toODEZBi804L4SakyZRX0JBeaH7RTHj64rwPRC+fPyTkYrbt8+ZJqaJoCNMufHwDbZ6D8SJQ4sfnI49HQfjW21+cDaPqlB9CUWmgN69eSX2FYy6z/bEP1AS4WKlRE8mKQHBInjvz40w+6eLF/3y7V3KUfU3POF2NnpcDdegt0D3z/YWF5ZfZc11v+zYINBcC4EqAKmrQ2+j59B0iDhq7rdrEieeX+/Qeaf77/AUPAdV27nhmVHm8BRJ7w+Vh7eyEAbdR/Mox4Mqp05vRpqQ1tb0K+rOnkXOUihCfni/xJHfPRB+/LUxhpYWbKla8o/QYMkcSJk0SK+gm2K34+fqwsmPeVpo8fSZY0uWzffTCSP/OCcr55G7QaiDNP3nzQxnYvZ7bPyhVKCzUata4hkpy5csmnYydI+ldebIVk3H+h7/v0kxGyadM6ff8hmBSu3bhdXPV9LxaL8LaRj1HQKCXYHxN3+/YtoWb5cxh/MTr951KiRGkZNHS4JEuW3BEVyzB65MeyfOlix/vnO2W6zb1o5CowpkYV4R8x+rJgxPS42GbW/xo167rdqs629V69mvLLqZ8c/R9n1XVhhK8IDNZxkSUkJK78jLb11Zcz1Kido2A4YZ580XZ3DuPL+RTlH54AGaENQ1alSpeDdmhFDQqxabosHw3w3Lr5l/yJyfPOHVvkT2he8SE1983yd+7yvrRu28FlskXRLh/cu+/o/wZiUbJWbVNL1whCzfWJX4xFW1+q7885om+P/+RW69vZH893bNsq7/fopO/dfP+GHqCfrNu0I9q3PGp485qa3ToewK4gbRMQSE6ACp+COsJlmxgzUjZtAB0EfAehn9yABZYUACSiOkMjl99d9iLP0SZiTmlEjdwZ07Egape/L/XV4HTGwoP9+1u9pmfe/aj5tq4tCXiTwN2H4VJ/5DI5++ctSRkaKtlKl5Wnj5+gjzD6f/bfBHJbveYv76QJ8hZdjJ6TI3fDsQsYNwEIRUj2+4pa4qjzAWrkVgnzqpEbHvFc6n2yRs5cv49PPce1huP4w+jryJvrJxPblZbiuSPPC0y/L3O8eOueHDl/BVQKTySePJM9V5/JT7eCoIkbB31fkAQFA8hNCSA3fwrtjzylsf33x7L60jPIAdqzmm/triEPLLrhOhDf7OzxnknrrL5RWyyYP18aNW4MKoWUsnPnDpVDgwYN5IcffpD69evLokXG2GLhwoXy3nvvSfwECbDI91AyZ8ksB/Yf0KzmwniC8yaCwg0bNlRN2r59+ypAu3z5cunatatMmDBBqEFLLV7Kmo4UCkmSJFGN3BUrVkrjxo1k9OjRGH9sUgCZhuF2Q/s2McbEYXnyOL4do0aNkt69eyuYfPDgQRi7XCNVq1bVOK0fSwKWBCwJWBKIXQlYQG7syvM/Edv73TvKju3bMGgxwVgDAOSXGv/hcA0gjOT95h3jaAwAzHMOXDiho8uRPReM5awyLlz8Hv7mkPR8v7PcvwMuJgTkZIsDifwFCkr2bDkxmAqS8+fOya5d2+QxjDiY6XMlmBpsJl+Tc9Q6WZ5GbUxjMLVkGQx2Zcvm7CXaOSddBfPm0vRZ/urQyPW0DXIpDMMMHzYY8VAy2EaFrc4EsCIATt+/fx/bjHbKhs07IwEfWzZtlN69MKE0grwUtQISA7iErd6zsNVbnREZuajKlquA1fa0ui3+6NHDcuOvG8iZSMbQTPIEW/kJCvC6OQxGUbvRlVPtOruhI5bLF23mOrVg7AwG1SiLbHhnS5Zzcu3enfoFQG5dbLmyg/9tAeT+Ixq50MpleXVCgLwZE3nj2nxgTBS06umP4ceo/w0aNpEPPuzrM6DBEnN7/W0AJKz/YWGewTz6/+74MenSuW2k+u+p/eXG4PzHnwBOoTR01Oj2ZpBJtYSxAMCyGdytAPc9uGXYWj/MvrWeY/vAgECpyboNbYwH4FfbvWenrAdAw4WDwQP7QvtxmT02oy6+/XZRoXY9+WLv3L4jW7Zs0PrH9FlP72pbRxC8mAPffCfx4sd3mRtSK9StDRAS0TJm3zRyvct/2ZJFRvns9c/ItZ9OgsIAvvuD6oCWq/dDy5BAq5k+28P4LyZLyXdLu8yvSavB/s+bRi4jIC/o+907g7Purk72+BM3LrZzQqslB7gOAyD3C+fPyq6d2w0OPKTP/i9/obdkwqTp2k9GzYj2MaBWMPvf0eBPjimQyzjNPkbndnb5czGjbBlsnYeGEI0bHjv2LSaK1+DbTzJlyoz+GX0Mtniy/N40cpX+BgstZvvzVSO3EPto+/enRi0AYx62qn8HLequ0BYlz5/RpiA/5Jb9gXlips8858ydS35C2zLb3z9DrcCdAtB+tWfEOX0Kzrn/oSdn+eu1/ftbtVoN1TBGSVy6IYP6ycqVS81ktEzcWVCggL1dwlgiQX/uPqA4EidKDDnddqR/4JsTEjdePJdxR73JBdlyZYop8GzkETJG/5cnT175eu7iqN49XrNN9AQobHAzGuWPGxJP8kHrLEeOXBIEgOXc+XOyc/sWeQLg1+gZ/FCuQjJp6iyX4wHVUud3l/JEiJFoExUqxmxxw6BrggFVu/yX4hvH3UqeHBceCtmNnemYwsPCg6d4rGeWBNxJYP2R36TXVzvkGegUkqZPLzlAGfIcxrbY/mg0zD8gSFIER8jAfPEkYRBrf+y5vvPAkXv0vAK5Rsz2/gvpcgHdD9+vbpW8Uyucu3pHmny2Qe5hfI91Ejj9wfFFfklVMP/9KpLrlWSxVoALf92Sw+evSlBEuPx486nsvRIA7dM46EOCdPdVUHA8ALkw2JbPO5A7+9cH8t1df+Xb5beEnArs280SBAXHkbyJbdIoUxyf8r9gITRy32ukfLc///wz5hHJpEmTJjJv3jypUaMG+vaVGs+QIUNk8ODBAFsby7p163QB8NChg5IbC2BVqlTB4tYGadO6jWrx6jWoEiZMnCidOnWSzp07K7VCxYoVYQNgQ6R8cSG0Tp06snLVSvCdt5bpM2bIH3/8ifF9VmgHP0Raa5Uv980333SEq1SpkmrhlihRAhq5B2X1qtUWtYJDOtaJJQFLApYEYlcCFpAbu/L8T8TGrcYEcnUmjsGIY3DG2aT9mgM0Ot22hUkNZ5o6aOPgBTNkm33wYkyWbQpILFriHshlXOQl7dq5nVw4d1YnW97SJ7/d4KEjXQIZjE+1vaaA+wkjKg6llq5YD61S79sgCylHLgqIcDUx6fJErcDJa+3qFeXSpYtuyz9h8nQpVrwks6TO3OJpggqfQFuOfJcxddQgaNKwrvx66mev8udk8/MJ02VAvw/l6LffIClalG8L7UZ3QC40cgmC2983DcV502YmkHuGQC5eelZs7/OFWqFenWrIiTHw/yc0cg3r8F/o+2fVNBzPWCOcARN7hdYn/PGXMmXLgRO3o9JEGOF8/1Ugl6ApkgrL5x3IZczkpf4YFtv37t7psf4XK1YC1ufHSrF3CmgpoB4mFSpXlZGjx3nMoMHdehN+QK2QD9QKHrb8MyJqxpH3+BLaJcOwTeOANHGwi2vCRKNu06hFg7rVDb8u2r8hbSqm+Et/aL0SnBw8sI+Wk+9h07a9WHxIw2SjOfL01gFfr5k+tchbtm4XzZ/zDV/lvwQLMdTwf4wJsOm0fCwlZ2L28jqXvzU02Tt3e9/0Hu34brHCcgvarIyHgPBXc9zTTJiB2fd1Q993Dn2ft/T5vDwAqEEAL7nY5coZoBWoFZB/lmP0mJgbdmK8BKEaNyDv7S8O+Wv++APn3P9nAT8egeX+H/WSo0ePaDk80bcwvIMjV30bGrneOHJZLwsVMDjUmT63qg/yYjyKbWvYkIGye/cOpKpCQYrR239R9NMjR36KtlXQ8f4rQtYE/WLTkfJl2uQvkIMX/ZAZvy/vP0PGjNK0RRtMkGsqZ6EZNurx0aOHUh997CUYzGGpDRe9/NQYGzBgKAAf0LoMNGheWG+2ol2mTJXaDOj1+NnYUTLnq1laV7QcSOqjAYOgPdbIa9ioHi5cOC/du3aQ89gp4dz+3NW/cljMIiUNNdVdOS5ufAgg13z/L8MbrRq5pA+x1/9ly73vVFEgV8cURq4sagVXb8e697ISeAbUs+0Xa+XQb1cA3oZLfBgZfL16DbFFoPHxA4C6GhgnRCqmBiiX2TcAMSZ56QeN3HXHLoJD9anxydQ0kagmj+32MBDbrXJeaeWFWmHShuMydSsWp0FvoFwE9u8v86J9NfqoZPHiyMo+1SRZQtffvZjk2/R7/q/b8t25P+X3e49kzXk/9B9x8BeMhXtw2yLNIMguLEWgdA5LTlG6ddcfP5NxPzyS+5A7KQ64E1G/vwDTtZfHdSB2DFTAZoEK6XzTijY1bUmDwMVFArnUyF28ZLHUq1tP+W+ZIdIvEPSd8/UcBXTJf0teW4KqY8aMkd4ffggj1YVkPjR8y5QpI1euXpWT33+PXZZZpUuXLjIRoG6FChU0DMdopqNGde3atbFIvxJjrtYyE0DuxQsXdLGTY74N6zfIK1g4eDNPHsmUKZN+i6jAsm3bNmnXrp3s3btXVq+2gFxTntbRkoAlAUsCsS0BC8iNbYn+B+KjIaU1NKTEMSCW859j1qIDGF7bRzI41UGiqUlkFlvHXk6jHZ7S75tvhsmc+UtMb26PHASMBbCybctmtarqKv3s0Mhp1qKVVKzkebsONXJJrWDkVWT5Ku9gpLNGLgM2aNhI+vQb5Da/fECgaWD/PvLjjyeNgWyU8n/Yp780bNTUEQdBlt7grzRHheRddUc74Qjk5oSTRG4JnjVjqnALeFT5J8Wgvm7999QQDrdd9enVA1uj1utLadeRnLRdXMas2sxTQEthf//LwY3pjVpBOUSPHdNJrjc+Rib666lfxARyqTrSpXsP5bB1maGXvGlsYbYD0lp5DU5ZrRT29xQ/Xny1sJ4kaWLJlj2ncjIWKlwEWhC+AxhRs1etchnD2jAeFH7rbZk6Y3ZUL26vt2/bArD9sNarM2d+g9GuW0Lg5rUsWdVQE+O7ie3WpYq/pdoerN+kPOjTd6DbOPmgeuVyyNM5FN1P3vIxT2fPnJb+/frITz9+b/QHdpkZbQpWspFmw/eaaLrM09RJE2TZ8kXYGflc75ntn/LOBe2Q9h27SfESJRWs7gLgko5+Nm7ZrRxweiPKj2HszNDI5SukdnSjJs2j+Ip8GRP5k1Jj4fy5MAayRu5jGzoLShkxz2b9DwTAVaTIO9AG7uVVA69qpTK6sMMcFUY9mjbz68iZc3NFK9IEwrZs3qA0Fc7pU0a8zpGTfV9r9H1V3MRi3DZBK4bju5o4eaYULVbcYxh3D9mvzJk9y97HGLzRjJOzVPb/ScCbV6duQ2j4t4YmE/qYD9HHbEQfA9euPbTsO3XVc1c/JpDL9m/ze+6zQcqCAMbM9Nm/9e0/2FX00e5t37pFvsUuhbPos2mYkfQRr76aAUYws6NtNdC2qm2rRBEVHN9//QZNvLataAl5uWEsMJGPlvUf0rSX3/jSRq5/fn6BoCVIL+nTpZd06V6Rt4sWk9JlyumiiJdk9DHLM2XiF8rF/ewZDRIZdVsbHnzkRJ3q1LmHFC1eQqklqL1MP6w7G7eiXYJ/3VfH/qp2jRdarmw323Yd0P7V1zic/TnGA1sxHrh7z+X4I1uOnPi+tZZKlT2PB7ZuBpD7QVdH+SdNjfl319ipYueaR/1ftso3A6oF84Ij1/79qVu/MerrIOdiWueWBF5aAsdO/yEtPlsn4RHkeH0uIQkTSp5aNXEegDYMIBXAHLVwB+ULkeRx9Evy0mm5CkhqBQK55JdFcvpBR9OA0x8sDgVKr2r5pEmp3K6Cy1Pkee3hMzJyxTfyOByUClQM0d4HeUX/q4YwccffL0AKZ0stk9qWhkb+C7CRkd558ESeRDzTUOwkSH0SGBwIENkATANwLwFOXZX+MoDcXb9cksVnwtENx5G4IYESCPscgZCbfyDB13hSAEBuhzeTMimX7sqjCFkEI2dnHgZCMxk7BulL27uRImm8guIG4z4ozdL7yRvJgl3GE/WmCeQmT5ECc7LVukOBmrW/wy4BwdeOHTvqgjsNnZGvlobLBgwYIPv375dx48ZJjx495OTJk6DoKiRJkyYDyDtI2rdvL++++65s3rxZd5kZGrmTAeSWl2XLlml9YV9l7nIkkLty5SqEaydTpkzBPOdH5cDluIDcvPRL42fMA3l6x48fj91XW+Szzz5TA2sWkBv1rVrXlgQsCVgSiD0JWEBu7MnSiikWJUBt0xMnvsOW3etyE/xOpCx4I08YNNDiYeU3cyymFHtRcfv1EVBEkHOQpP+pUqZGnvPEaCL8srl5COM31Do7eeKEpp8yVSpJmy4dJum5HQOyl43bCuckAc5QdIDudO9/8tSePgGTOgBMdN6EuUL3Hh+6NXwVG9kjh/DJk99LQgB1l/+4jLqdSt7A4gwNcER1bLPktb1w4Rw0Op+qUY1MmbJ41eiOGo/L639Q/pyYXLnyBzRVTmB7+E2AuOD2fjUjtg5mlFdefdXguv4H0zfLy77ve/R9bM8E4cjTlw4gHgHH0NBM/1r9e/DgvvL0sl9mH5cSPKQEGHPlev0fMYJpyiPS8X9A/iYYSRCEgGaP953a1v9A+pHKG4sXRrv8De3yvFL/pE6TRjJmzOR1gS4mWaC2dJFCYY5t1sVLlJLPJ06NSRQu/Rpt4oTy6GubCAqStGnT67Zeb8ZFXUZo3bQk8B+RQJMxy+XIb+CT5iq+ApjBkrduXfRcBDENA1TJg2xSJHUAqGsxWMD4ReFFHLl1niCjctk65KGjCg0L+FSf8U7cQFBGpQ3Wo8MrTvrN2ytrj14CkGsAmLqEiwBG/wkPSOytbOkkX+aUoCpiSKZPD/7yADy+P12+KUfPkCPe7HHph86eD+STi3b+4PjtVD63tC2fx3hs/6WvD2fvln0//87c4p+fRDx6LLlKFZOkGUMlAjJJ4PdMeuWOI8niRAaAGcXZ639J352X5c4jfwlBIYODAqGJiz+AuAH+AQB1gyRNXH/JnzoewGRDnroYhpQioORyJ0Lk55vh8sgvSJ4TTGd+4fjrx7iCQbXw+LFcPXtOHpw+IzPbl5f0KRKqH28/JpBLsJT0ck/DsRAHWbRt21amTp2qICppjGi87DrGXSe+O6EaudS87dC+g0yeMlmpsN555x3skjkqoZlCMTY7K6NHjZQPwWNLZ2rkJkqYCAoDGTT+tBjXkb6BmsA0dkYKh8JvFVYtYHLe7tmzF5QNlVUjmJQPNG6WDzvPuoFvt1nzFuDc/UJ279qNRf1llkauStn6sSRgScCSwD8jAQvI/Wfk+r84Vvvg6V8rgZW+MQT8t17Af0H+7svg/kksyVsTcJ+K+ycxS//gwf3SsW0LnerwZ9SYceB7hJbm/1D6bnNrpY/m6/4tu3/iVqIxe2DJ/2/L/yo4xMuXK4bXyEm/TUaAssSbBnTMXtJ/1/cOcNaSmslPIZXn8smnX6gRwf9uia2SWRL4dyXwZrtJABTRU2HhUWCY0h+8rGG1G0hAUBxthRwTULEgEECg8/dH8UbesDvHKU6eE7DEP+5fosOmAAnGIs3H+eNGA0NJrbD+OI3Egp5IlWkNLVrVrGWeEAUpW6hRq4/t6eGGas7Sn83JuBn92+zpE5ZVB79xoNk7t0cFyfnKC0ObfPYcwGaXadtl769XxAbjkM8RFzVq89epocbFbFDyjWcDP3DeONBIjg7k7jhzQ8YcuCohwYaNC+4i8IfGbxDAXC7mUnYBAHMDgkIMbVWk6YfnBFfpqP1LbeTnlNZz3EMSgeDC9Q+wyUPs+Lh44if54+dTsA/wRCoUzCKfd6pOLN0nRwNlpE1gHlJjh9hD2Li4c/u2ZM+RHUYXZ0ixYsXku+++k7cB5KZIlRIg7RkFckeMGCklS5aAgbSdms7QoUNl8KDBkKZNqWd27Nih4C8fmhy5zhkigHvkyBEsHr8Kermasmo1aPH0VTDjNuzCSYJdN5uw46iw+isMjd/XwJu7cMFCKVeunOSFMd1w7Bbcuw/UChZHrrNorXNLApYELAnEqgQsIDdWxfm/O7Lw305JELZv+2GlnB98c6Bilurh2jUSUrmK3o/6jB/5h+vXSDw850q7s8M4C/fwfO1qic/tj6YGQKTRjE0erEN40CVY6Vvyd1X/wkHFEAzuXU8u/NdTEuzO+Awq4gPWQRgIUg2USPWPseL5Gjyviucu6j/r+P21qyQBwkd1hkaLH+JfpfFHfa7XsZg+qRdaN2+ECQ91bMgxuwcD/TT/Y+lHLd//dPmt9CNLwJI/daRir/0tXjxPRo4Yii7Bpoa68sBgoS/tPxxcwt76qMhv7r911bplY/n2yGF+7nUr76Ztu6GtHfu8nP8tqVmlsSTw8hIo1GWa3HsCWgMiiBy3oM/KAyO9ceIlwiXoBjBuIacz7+u43fCm97Wh2sFXniuNmn28boCuHAlxyB4siYNoLC2uJI0ChvanRu6xS/IcwJ3GB/9s/1D2ZaLabyqntJk+HuJUH3EIxnMNwEA4YRBem3nm3YDAECmRM7V83qYULyM5Arldp2+XPT/9iTQj1OBb6iwZJUe50hL+iFy1/hLPP0IGhbkGcneeuyWfH7kC3n4AtgCLA6mFS6AWIC45cikz3teCENjl/Ab3VIz6nI+QbwDAgXGhBQ0g+eblP+TCdyfl2nkYgYPROb/gYOzoCZDZPWtJwWzpI+Xf04UJ5KZMkRJ85VtheDKudOrQUbaBQoGctjRORp7aKlWrSOnSpZWbds6cOdK8WTMYbc2iWriJYZx09+7dUr58eQnHrqPsOXPIsaPHHPz6JpBLUHbkyJEKVpNWgRq23AlZF9rdK1esBKVUVqVOYFy///67AsGkZ/gNxmipkZslc2Y5BqoF8vJ+CxCYxmtv3bplaeR6esHWM0sClgQsCfxNCVhA7t8U4H8p+KNFcyT8m4OSeNxkY2CloyuUEAOru5+OkCeLvpTg4uXwfJIOZEwwjEO9+2NGyuPFeF60rBEeAx5ndw/PnyyeJUHFEH4swkd5ruERf1DxMlb6lvxd1j9sUJMEvQY6V6to5w9nTZan0EpIPHKsTkCca+HdQX0lfP0SCS5bXRLheVTneF6uhiQa8emLx/aJhT5fh/Dla0hCPjcnJnafdwZ9JOHrlkpwueovlf5tcFNHbFqO8J7TD0L8zP+SRQCbhg+VAYM/hkGK+vJ30/+3y2+lb6+fXt7/P1X/LPkb8v8p5atSfONOWbxwnsyaNV02bd6lGlG+tP/A1Cklfkf3hvBedCr/vbNTWGirX7uave8WcCa3AeVLr/9eQa0SWRL4/0gCBbtOk/uPseWei7rUDgWQ+EbVmhI/eSo1HMaFXi5y2XFSc1TvKAGHNwa2S58GfMuxDblpDQAWYYP8JUnAcxmYP54kgeaqs/vo612y/rvLAIEBGkMj2ExAAVodhRkDKIbimStnPLP/AiRlTpi+EZe/JEoQLDM7loM2brJowQnkdpuxQ3b9/Idq5D6F1uoblUpLkoyZYfyN1BHgx0UBB+YJcskRvOvCbZl49AamJNDIhTYzOX1JwesHDWI/gLsEbqmRrDK0g7jMl0K5OPoHB+hiVfiTR3Ll1G9y8fsf5c6165rPAGhB069/QLBUK/SajGgBbnNc++oMILcxDE6mkF9+/kWNnX3++efSvXt38Lq/Jj/88INMnDRRPuj5gTRp0kSGDx8uBw4cUC3eRIkSyb59+0B9lAuc+/cVmCXo2hX0B4zDdJ27dJbJEydJ5SpVZS2UdZwdqTfq1KkjK1etlPbt2itHLoFcat2SRodcvAkSJpA8b+aRzABymZ8RI0bIsOHD9GUTBF+1ahWMcuK7YDlLApYELAlYEoh1CVhAbqyL9H9vhOGH9sndLq0k8J1SkmQ8wFyOQODuAoQNBwgbXKKsPN2zXQKKYpCkYCyHf3j+yQg8/1LivFtenuzeCjC3jCQaCwNTWK3myO3emOEAeb/C83LyZNc2gLllEB6GXrDyTXdn9HB5unS2BJUsI09hVdxK35K/q/oXv89QiVvnPa0z7n6ebN8k93p3liATs5yYAABAAElEQVSAtQRzDWeTu4P6GSAu6+iOLRKnXFWAoeP0MScc94f0k8drl0icUhig7tgsQeURfoQRnpOPe4P7yhM8DylVXh7v2ITwAFsd8aMNECQmiMvwOxE+hunf7N9Lnm9aJVdDX5M053/zmv7JpOmkFCzKnzr1s2SHgba/m/6/XX4r/X+3/v3X5b+7akXJ/edpCfbS/s+nSiuZrv0hJ5KmkdLb9kGj6Ca2kSbzuf0nHD5W4lT4vzlpHYI+duWKpcaoARP49Rt3KIeyvRO2DpYELAn8AxIo2GWq3H8EjVyOt9HubOClz1WxkiRJB75TaIP6w4gk76vDYIfgGvd8AeLUtmoqZBjXBtRKhgDFdHFQGBjgZpLApwByYRg2CpA7fv9l+XrpLnka8VSBT2r+8h/nD7Rb5of0GQcd02JeTC5b8x7zZIRQbwogUzOX91mu/rULSv1iOY2HUX4J5HYnkPvTH/IMWsHktc1fvwbA13hUSIY2LagVkAdDI9cuB6c4dhPIPX5LxUcDZ9TM9SOgy3+UKZBXgrzMC3cLUmXYD2kQpA2Elu39v27J5R9+kj+xG+zh3Qe4B9SXSDDLDGA9IDBA3siQUiZ3rS7JEsZ1Stn7qcmRmwq0CSdP/gADvKnAPztBuWizAMg9AZsYBHVnzpgBDdgEEg8auxF4/7dAvxCAgm/atEnKlCmjCRUoWABGdI/KsGHDpF+/fo7EO3XqJJMn09hZBQC5a1UL13zI91UbQO6qFSukZatWMnPmTNgRuCI5smeXO3fvCvlyM8IQbxhsgWTOQmD5pILHBHoZlvIjv64F5JoStY6WBCwJWBKIZQmgs7WcJQGHBB6vW2G7UTCb7Xb3DljYf2a7M3qY7Vq+LLb7U8ern8frV9qu5c+qz214fnf0CDx/zfZg2uf6/NHaFXj+mu1W9/b28HiOa/M5479eIJvtVrf2NljYNeLP7xS/lb4lfw/1z1FRPZw8XDxX69ztPj1szzHKvz3wI1xnsT2YO8uoo0vmaZ2+0+d9Gyqp7Q6fo44/nDfT8fw6rm/bn98e0Md2HXX4oT28xo/nRngj/uuI/+E8I/6XTX/Ia+lteV7PaptdqbTNVfrXp4y3de/W0dY/yyua3+2l3kH+bba/+vVC/v5++v92+a30/93691+V/4mmDbT9D0G76dyxte302JEu2/+CyqW1/fV/7RVtf7vKldT+Iabt30PX9J95dP/+PdtfN244yrNjx1Zb3jezq/zYh33U5wPHM+vEkoAlgX9OAvk6TrFlb/M5/ibYcrSZZMvabJytytyTtlYHHtua77xna7nrnq3Vrru21ji2th9b7bxra7v7vnFtHvUZ7xn+Ga4Fwjffcd/Wau9j2/sH7ttuh0cvx/TTEbYGGy7bcnecacvd6Uvb611n23J3+cr2Ov5ydf7Klrvzl/ibFemYq9Ms2+ud+Mzpfhfz3PD/RrevbXm6zbbN3PJ99ESd7jzDIK/z9G2217vPsWVvPcVWdNh6W5uj4bbm+57Ymu1/bGt5MNzW5dAj243HGCy5cHsu3rHVX3Pe1nDtOVvjdRdtTTdetjXffMnWYusftpbb/rS13H7V1mbnNVtr/LXZe9PW6fB9/N2zvbf8R9s7AxbbsjUfa8vSeKQta4uxSH+8LXurz3A+To852k6wvTdyke33G3ddpOz9FoyWEd+2gR/XdveuEQe0bvVetqxZbffu3bMVL16cOLktSZIktjRp0ugfKBHUz5QpUzSRZ5ir5c2bV+8NHjwkUsIAcvV+1apVI93nBcOBI5e60bZWrVrp8wsXLthA16D3APzaACZr+tDI1fyAdsGWIUMGjRPAt2316tXR4rVuWBKwJGBJwJJA7EjA0siNZWD8vxDd43UroYHUWwJCsTXp/BmJ37ar/D/2zgMwiqrtwmeTTU8IKZTQe69KUaQoRZogoIgUBaWIomJBsSsiRQEbCFLEQu8oCEhTmjQBFQSk9w4hve7uf9472SUJEIFP+b5f3gvZnZnb5j47uztz9p1zA3o94xlayvdWvhfzHQf3Mf8ZBPbqmyl/PiMcX4ZXkYz8J6T+s5ny5yH2nZdhL14Kjv17Ecj8wEz52r/yz+n48xxIOSwkz56C+CFvw1uOsUM8Rp97DQFdHvfUSJo1GfHvD4BP8dJIP7jn8vyZkv+O8YxOP7AXQc+/ioDO3TPVZ/vvv22O4XS+B4KztX+9/Y+Ld2AWJ9SQs1+JGWnJ2wP7hvrhQkAwIpLj8VW6NybLbYumgAv3cVbmvrn9kMoIQt8zJ//j/i/jc5PHr/1nOz6V/9/y/vMqVhLOw/vx2cUUzAsI4HtL3l1OdAkMxKOORJz3C0RkSgJGZ+S7339tOPv4U4Gc8Iae8Tfy/vd8UPxLF4YMGoDZs6ahWvXbcJHRX4cPHORkRw5G0rkQmis35n23BOERWScl+pei0GEpgf8qAYnIjUtkRC6jRSVg1EEf1DKc6CqqfEU4khiR6yU6m0SI8lkiXE0sLtdFnWPUpHl2Sr5EznKVZcwEXiYC1WxmWCutFexOvHEFa4XPdyZja5I3og8fx65ly4xXrI1RqPwVnR1Y/XlsEjLWTaeSJR1K1w6u8LPDxT5NFCy3F8kThOda3Y4m1YqxwNWTROT2Hb8Cq3adRmpcDMo1bIC85cogLYnhuBycsVaQiNzq/rRWuLydNUfjMOa3GI5bIkil/4wIXI5ZPHIleTHK1k7f2PTkZJw9eABHaZ8Qffq04e1l95VeTPQxvS14oyEtGdiGBC63r18Zfe6/E7mD/C/v+Bq2TJ02FV06dUZQcDBeffVVE2U7btw4HDhwAE3ubYKpU6aiZq2aOH70GBYsXGgmH5NmW9Ezd+3adXjhhRcwYgRtxsioRo0a2Lp1Gwa88zbeevttT+9irfDZqNEoT+/cHj16GP7p6Q5OdFbI+OM+RI/cOYzIlbzxjPw9evQoKlWqhNi4WCxcsNBMiCYRucVLlGT7WyCevC1aNMdiToYmxxKFXO5PK09/uqAElIASUAJ/I4G/Rw/WVv5tBFIWznOdrVnaE0mbfXwSeSuRte5I2+z5FGNdZ2pcvb4Vmcv8jEjf7PW1f+Wf0/GX/Xi50noiI2/PyjGYEUmbvUyS5GeKtL1i/l/WL+1Kmjwxe1Wzfj39b9y43tX4nrusiLbKpVzVGNX2OiMDTzPa/Z2MSF3ZZv2VcbVq2cR1+NPh3P+/p/8rDcDwuUnj1/4vJ6D8r+X9+9fH/64Br/G9dad5b1WrVMpVtWJpV9XKfH9lRLa/w/eZRJG6/1rf19i1f99e13/K//JX9N+x5cKF865at1Uyn0VuZtUqkmvlMq4a1Su4flj8/b9joDoKJfD/gEDV3qNc5R7/2FVGInJ7jXKVemSYq8ln61y9NqS6uku0Lf+eWBNvInCfWB3nekLWV/NvVQL/4lw9uS7RufInyz1Yxjwzv/tPjMblc481Ka4X1sW7olMuj2odsyvF9RjzH9uQ5mo/dz8jbSe4KvT5ykTmVnpmoonKreSOtmUkbsWnGHEr67IsEbkZ0bsSyVvzxUmuzh8ucE35aacrOj75mujLHj05epmrYt9JrkqM/u26+pyr289prm7rGJXLiNxujMh9mhG5Z68SkbvqSKyry5ITri6MxH30h+OubstPuB5bfsr12IpTZHfO9eSGWBOh2+TjZa5KT4x0leg42FXykQ9MxG0ZRt6W6c7oW0bllmE0brnuw10tXv/K9e7kla7tB09d0/7nVGjSpMkidXv+qA1TCre5wsLCXMuWLXPRk9YVFBTkioyMdB08eNDTlETPSj3aJVBPd5q/ypUrm21vvfWWp5ws9O7d29O+6YuatPRTvnx5V3p6uuv+++83+V27djX1JOI2ODjYbJs7d66JyJXyRYsVc3FyM1Pmgw8+8LRJawWzTR+UgBJQAkrg7yegEbl/oyj+b2sqfc8u2Mtc2ZdKxurYuxvepctdddjpnMHbXian/Jzb1/5z5nOr87/qgZcp458+Bv/qGL2e/hMTEjBr9nQsXbwYO//4nWfvLhRPTcMherHJWbFElxQpUhT3NGqCnr2eRHBwCP7O/jNh8yz+dfs5H6PXM35Pp5kWtP+/4vtX+f/sZ/Bfvz7/G/0nJSZi5sypWLZ0CXZs/92KoGIEWnF6SB7k+4sXoihSuAjuadIUPXr2Nu8tOQz/enw58890KP9rFnfu3IEX+/ahV+JJE1iXEdSHwkWK4N33PjBRuv+awepAlMD/OIE6z49HMj/HJHqUGhxSk1NQqFp1lL7jDjiT0802KxKXb1eJejVRsVTe+MY10bccn3z+ybpMmCbRuAykzDjnMBlwMMI0jCGm/ar40SPXilJ1Y5mwOwUbz9Jhl4a4Pv4+jMw9iH0/r4edn6vSiFH0rBMYTz8Sfcu79hEW7I/CkSEoGBGMykXzonqp/CgSGQxfRvRea6KQi5e+Wo2VW/chT6EolG7cBM50RsZmDIL3CSCEzb1axRfh2fx9pY/1JxLwxR8x5McxePO7gPsqUbmgT65wOfzLVhz7YydoNQdvP0bfkrNhx379/ewonDc3CoTnQoWi+VC9ZBRKRIUjLCTwWnc/x3IzZ840kbC0SoBMPBbAu0oaNGhgfHHv4Ou7fPlytGnTBmXKlMGaNWtAUde0J1G4r7/+GqpUroJ1nPxM6terVw+bN2/GgAED8Morr3j6ffHFFzFu7Fh6+3LsZCZjc/COlFq1a2Pp0qXo0qUL5syZY/bjs88+MxOnNWzYkN+j2zFk6FDjwVvnzjtRrHhx/PTTT6DIjE2bNqFp03v54tswZeoURui28PSnC0pACSgBJfD3EVAh9+9jqS0pASWgBP4WAvQ+w6mTJ3H+/Flz4UD/M0RERCIyMs/f0r42ogRuVQLWe+sEGFlqEISFh3M28Ah9b13nAXH27BmcPHEcKbyVuyQtKNRK4ToBanEloASUgBJQAkpACSgBJXCDBFTIvUFwWk0JKAEloASUgBJQAkpACSgBJaAElIASUAJKQAkoASVwswiokHuzSGs/SkAJKAEloASUgBJQAkpACSgBJaAElIASUAJKQAkogRskoELuDYLTakpACSgBJaAElIASUAJKQAkoASWgBJSAElACSkAJKIGbRUCF3JtFWvtRAkpACSgBJaAElIASUAJKQAkoASWgBJSAElACSkAJ3CABFXJvEJxWUwJKQAkoASWgBJSAElACSkAJKAEloASUgBJQAkpACdwsAirk3izS2o8SUAJKQAkoASWgBJSAElACSkAJKAEloASUgBJQAkrgBgmokHuD4LSaElACSkAJKAEloASUgBJQAkpACSgBJaAElIASUAJK4GYRUCH3ZpHWfpSAElACSkAJKAEloASUgBJQAkpACSgBJaAElIASUAI3SECF3BsEp9WUgBJQAkpACSgBJaAElIASUAJKQAkoASWgBJSAElACN4uACrk3i7T2owSUgBJQAkpACSgBJaAElIASUAJKQAkoASWgBJSAErhBAirk3iA4raYElIASUAJKQAkoASWgBJSAElACSkAJKAEloASUgBK4WQRUyL1ZpLUfJaAElIASUAJKQAkoASWgBJSAElACSkAJKAEloASUwA0SUCH3BsFpNSWgBJSAElACSkAJKAEloASUgBJQAkpACSgBJaAElMDNIqBC7s0irf0oASWgBJSAElACSkAJKAEloASUgBJQAkpACSgBJaAEbpCACrk3CE6rKQEloASUgBJQAkpACSgBJaAElIASUAJKQAkoASWgBG4WARVybxZp7UcJKAEloASUgBJQAkpACSgBJaAElIASUAJKQAkoASVwgwRUyL1BcFpNCSgBJaAElIASUAJKQAkoASWgBJSAElACSkAJKAElcLMIqJB7s0hrP0pACSgBJaAElIASUAJKQAkoASWgBJSAElACSkAJKIEbJKBC7g2C02pKQAkoASWgBJSAElACSkAJKAEloASUgBJQAkpACSiBm0VAhdybRVr7UQJKQAkoASWgBJSAElACSkAJKAEloASUgBJQAkpACdwgARVybxCcVlMCSkAJKAEloASUgBJQAkpACSgBJaAElIASUAJKQAncLAIq5N4s0tqPElACSkAJKAEloASUgBJQAkpACSgBJaAElIASUAJK4AYJqJB7g+C0mhJQAkpACSgBJaAElIASUAJKQAkoASWgBJSAElACSuBmEVAh92aR1n6UgBJQAkpACSgBJaAElIASUAJKQAkoASWgBJSAElACN0hAhdwbBKfVlIASUAJKQAkoASWgBJSAElACSkAJKAEloASUgBJQAjeLgAq5N4u09qMElIASUAJKQAkoASWgBJSAElACSkAJKAEloASUgBK4QQIq5N4gOK2mBJSAElACSkAJKAEloASUgBJQAkpACSgBJaAElIASuFkEVMi9WaS1HyWgBJSAElACSkAJKAEloASUgBJQAkpACSgBJaAElMANElAh9wbBaTUloASUgBJQAkpACSgBJaAElIASUAJKQAkoASWgBJTAzSKgQu7NIq39KAEloASUgBJQAkpACSgBJaAElIASUAJKQAkoASWgBG6QgAq5NwhOqykBJaAElIASUAJKQAkoASWgBJSAElACSkAJKAEloARuFgEVcm8Wae1HCSgBJaAElIASUAJKQAkoASWgBJSAElACSkAJKAElcIMEVMi9QXBaTQkoASWgBJSAElACSkAJKAEloASUgBJQAkpACSgBJXCzCKiQ+xekV817HS4XYLNJQXlw8V/GuovrZoUPXHbZ5JmZXsyXdVNDHmWzjf+cZovZYJasMqaDSxszlqRt1nU/SdfaPxkof3NcyfGgx58cDvJmMyz0/SccyEM/f/TzV79/rI8G8yhvC/3+1fMPPf+yziH5HcEk7wj5utDzT0NBSGTC4z7xtvDo+b8bjp5/y9Fijgc9/7bON/X8mxz0+l+vv/jJIB8Oev31j19/3dmsP/wCcsmXkiYSUCH3Lw6DPdu+9cinNn57OymuyveWLEuS0xrzxS6nxebcj/lcEA1WCtr4rna5nKaMlLdqySm0VdfaYrXg3iLlpIK7D3dZ7V/56/Gn7z/9/Ln02aifv/r9o9+/chah5x96/sXTRjk/1fNPPf/W6w9+KOr1l15/6vW36g+qv8jXgaR/i/5UolIz2H39rUHpowq5egwoASWgBJSAElACSkAJKAEloASUgBJQAkpACSgBJaAE/tcJaETu//orpPunBJSAElACSkAJKAEloASUgBJQAkpACSgBJaAElMAtT0CF3Fv+EFAASkAJKAEloASUgBJQAkpACSgBJaAElIASUAJKQAn8rxNQIfd//RXS/VMCSkAJKAEloASUgBJQAkpACSgBJaAElIASUAJK4JYnoEJuDofA7Nmz8e7AASgQVRB16tTB032expx5c1GvXj2cO3ceRQoXROEiRT0TTKSkJMM/w4DZaeMMya50wOEAvAOw80Qipm+JQee6eVE+PBnbTvlgzR/n0fb2cETllvmk0+ALO1LTfeHjlY50+MCe5oTNxwGXlxcnWeNkiA62Kcu0rPbmc1paKuw+vsbA2prwhY8ykyrT6bNnMHfOHERFRaFNmzaefbSG6ymdqa6VYx6t7IwNmVYymrd6yFReF5WAElACSkAJKAEloASUgBJQAkpACSgBJaAElIAS+EcJqJCbA96nnnoSyclpGD9+LBITEnHw0EF89OFHeOHFFxAXG0cRtzBkXtSEuFiUKFkSfn5+OHf+vHkO8LHDyXXf9FQ47SlY8qcDb03Zg0Z1wvHOvaWw5pQTs9cfQP8GBVA0IhBJFG1d3i4EpwFHE504zgn5yvhwnf16+QUh3e6A3eYN0YfT0inz2n3gcDqQkpoGu5cN/gEBMpU7kpKSjGh76uQJjB4zBiWKlkDP3r3gcjrNfnlRAM4kzWaMPvuWS+ucBFmapUDMvys958BPs5SAElACSkAJKAEloASUgBJQAkpACSgBJaAElIAS+HsIqJCbA8f+/V/Gpk2b8cYbbyAoOBi5gkPw2ehReOaZZxETcxElKd4+9VQfrFmzGkt/WIaw8DAj9B4+chgvP/sMbqvfAKkUUL3Sk7DprA3z9zoQfeIkWlSNRKkCIZi24QKeqhWGM4kpmL1hL3yjyuDFSv4Yvf4g1h84itfblcWOWTNQstxt8PZOgTPRBnuuQKzbsBaPPvIIvvzyS6xduw6+vj74cuJX8LZ748033kQsheVaNWsiKSUFeSIicebcGVQoXx4tWrTkaN2K7JUH7sk1C561TIXd29zPmbJ0UQkoASWgBJSAElACSkAJKAEloASUgBJQAkpACSiBf4SACrk5YB3w7gCMHzseXR7phFKlyqJRo4YYO24sWrdugx+WLEbbtm2NmFqkSBFG6b6Inj164PjxY8iTJy+8Ka6OmzABiQ4bglwOLN2ZjEPxLjQoHYgRS/fh9iI0SLBFoDlF3Tfn70aZQoE4cCQVXavmw68xATgf58TL9VMwZ9LX2HzkGHyTY5Hk9ENorhDUqFqFwq4Xxo0bh/nz5xuhOTYuDgMGDECb++/H8OHDUaZMWYwc+QkWLVqM9g8+iF69nkBknsgso3Ux3NaWEW4rkcUeywRqtOLQYNaNXquibRZwuqIElIASUAJKQAkoASWgBJSAElACSkAJKAEloARuMgEVcnMA/tRTTyE2NhbDR4yAr48PThw/gYkTJ6Jz506Y/+18tG//EL777juEBAehe4+exnLBl561vXr1wvGz0Wh8d33YaZfgSE/Goj1e2HowHm+3DMWcXQ58NHsbipcvirca5sGIVSlodrs/wr1cqJDHG3N3pOPw6QT0axSMmGOH0KH7k8htT0ZEvhLYu3cf5s2ehoWLFuGXzb+gX79+WLb0Bxw+chR9+vTB66+/jilTpiA6+iI+eH8oFi1egqef6YN2bdshMjIP1VlLpTX6rXvsbp3W/ezenvGcZbNnxbOQrbSuKgEloASUgBJQAkpACSgBJaAElIASUAJKQAkoASXwdxNQITcHol8wovaDD4bhtttvY4RrGfTs1RNz585Dk8aNsGzZcjRs1Ajbtm3F4MFDMWLEMBQuVBiDBw1CqdKlcV/LtqhVvRxcvn5IpLft9uMX8efhU+haJw8nKwvFsB/PYN9ZFwY3Cceq/efxy1kgLMgL/Wrmw/LoNExftx0P3xaGurlzY/LUebD7OxAaGIFde3fjyT5PMCLXjpf7v4LExHicP38BQ4YMRrGixTB82DAMHjIEx44fx7y5c1GuXDnMmzeP+1SKk7X1oQ2DX7YRXxJkzRIfXBR7M8XnZilvlb5UJ0umrigBJaAElIASUAJKQAkoASWgBJSAElACSkAJKAEl8I8QUCE3B6wJiQn4Y8cOHD16DPnz58cdtWshNY0TjTE6NykxiROM+XPZjiVLfkAeRrveXuN2/Prbr9i0YRPatH0QkSE+cHESshinDV7JCUizeSEswBdwUCx1+SCGE5vlooeBPdDFiN3TnOwsAPcVzIVkHxuF3QREOmNQLm8kOJ0ZHHYveu2mwcWJzuyM+rV7eeMifXpnz56FOnXuogduBSQmJSIpOQnhucPZvhMxnJAtwN8P0TExOHPqNEqWKoFg+vxenq5VmM1ULtPi5e3pFiWgBJSAElACSkAJKAEloASUgBJQAkpACSgBJaAE/k4CKuTmRDObWOl0OI137OnTp2iZYEeevHmNj6zT6cKpUyfNBGjlKahKSuWkYj58dlF8Bf1sba5UpHgFwu5wwTs9ATYfPzi97LDRQ9fmRYHWRtGXCq+XmYzMm4/cTsHXyehYFqElAgVfisjsGE6KtF4UhWWb29f2kt8t6zjS4eUtOSzrZJsUfSWZ4WQbk3vVyXwvxgpnOONa/bszpbIkrnu8c60t+qgElIASUAJKQAkoASWgBJSAElACSkAJKAEloASUwE0goEJuDpA5F5hopSaJpul0OLB//3589eWXqFm7Ntq2acOtLmzYuBmfj/mM4qo3Wra6D/e3ag1vO0Va8aP1SK2mGQqrLgqrsuyWYNmu2eZedyEtNQ1//rkbUQULISI83FSUltxirbukyWD/lhECn6mypnNiNTsLWPtNJdj0YzpkRxR0TWWWZQFp051k2RsUik3KKE9p150uH4k7R5+VgBJQAkpACSgBJaAElIASUAJKQAkoASWgBJSAEvinCaiQ+xeEjx8/xmjb06hSpTJSU1MxYviH2LJ1Cz4Y9j7Klilnar/22mvYuHEjHnjgAXwzaRK+X7gQuXOHYvuOP1C0SBEEBQUhISEeuUJDOfGZ00TUJsYn4PiJ4yheogSCaNEgIuzFWFognD6DKNo4zJkzGy1atqQXrheOHTuOsmXLwM/PjzosLRa4zYTHZhKDZUcYMIwzCWnIHeQDPy8nc/ln1GgpT+GWaqzNlSHOctnFydUswZfCLu0fjG4rZbjoorhso+LsFo+lfdOnJyRXpV2LiT4qASWgBJSAElACSkAJKAEloASUgBJQAkpACSiBf56ACrk5MF6xYgVGjRqFiIgIFC5cCD179kK3bt0ornpj/rfz4WcmDnPhvUGDsWL5CpQqVRJ/7vkTixctxpYtWzB+7Djki8qPvs8+h3nz56JixYrIlSsXzpw9g6DAIEycOBFhYWEY8O67mD93Dn5avcaIus+/8CJ+WLoMLVs0x65du/AlI4DLlCmNl1/uT4/bYEb0igGDFYcr4qp7KY0BuH+cSUagdyqK5c0FH4qxYJStjRYOIutKMK4ECRst1uiwYqXgsARetpJu82VUrtWeZFuGDFwwZc0DV6x0qVf3Fn1WAkpACSgBJaAElIASUAJKQAkoASWgBJSAElACSuCfIqBCbg5kO3XqhFq1aqFGjZr44osv0LZdGxw9fBS7du/CRx9+aCY9E3V04HuDsG7NarRv3wHbONlZmVKl0alLJ06U9gfefPMNDHx3IFIYzTvpm0kICw9juYdw++3VMWPGDEz84ktMnzEdQ4YMQVpaGp7o3duIu2+9+Sb69u3LSNyy7Hsili5dilGfjUSJ4iWsPfb4PrglVXrpMqr2YEI6ok9Ho1SRMIT62inCZki4YqVALVbEXEkSrWsla6OL66nG1dcKzJW4XSuOV5qQ6FyxYnBLxsz09J/RjD4pASWgBJSAElACSkAJKAEloASUgBJQAkpACSgBJfCPEVAhNwe0jRo1RIsWLdD7iSfxYPsH0f3x7rD72LFt268Y8M7bSKOXgQ8nH3vm2WdxMfoCbRUm40HaKxQvXgz3NGyE9et+xvadO9C6VSs0a9oMzZs3RxFG9s6cPQfjxo7FyRMn6a+7AdOnTcOw4cMZ9VsYzz/3PE6fPok+Tz9jROB169Zh7959OHnyJN58401UrFTR2uNMQqoVKytTpdkQS9H13PkEJCcmoEi+SAT6e5vIWmsSNUt/NdKuKLqsKI4K4tHL/3BxgrT4+CR67LoQGBAAX4q3lwTfDEsGq3cVct0c9FkJKAEloASUgBJQAkpACSgBJaAElIASUAJKQAncBAIq5OYAedXq1fj4o49hp1hbqmQJvPTKK1hGy4OkhER0e6wbxU9OXMZI1zmzZ2MEI3SLFi8GZ1o6Bg0ahJ/Xr8fCBQsQEpIL1Rl9KyLwBEb1BlAg7dG9O4YMHYrDBw/g+MlTGPzeQEby/g5/euA+2L49zp09i3HjxqPLI10wdcoUbN++HQH+fujdpw9qMjrYHVVrCbgcQCZRN42r8UmpOHLiAkJDg5EvIhi+FGa9GZnrpKeCiamlQCvTmslaMh+TkpxISElDasJF498bQk/fPLlzmUnTxGpB7BckPpej5fOlqF6zog9KQAkoASWgBJSAElACSkAJKAEloASUgBJQAkpACfzjBFTIzQGxWArs2fcnUihyygRkYbnDEM9Jy2wUb41XLZ8dTifzU3Dk6FGk0xpBvG9LUPSNjo5GTEwMRWC7maQsT2Qe1k2A05FuJj07d/Yc7RZSOAlaAgoWLIi0VPGydVF8zY309DTWj2F/uREdE424uHhG/toRHhaOoOCgS3ucScD1iLrONHrd2nE+PgWno5OQLzwI+YJ9GXabQsFXJGD+efsgmUru+YRkxCQ7kMJlb287onLzmf67vpxMzYc+wD5s1MvmpIArMbx0zPVMdHZpF3RJCSgBJaAElIASUAJKQAkoASWgBJSAElACSkAJKIF/noAKuTky9sijJurVrFG8leSOxnU/Z9JUL2vxkrestCDJHVNrrcmjaTtTdzJJWXp6MoVgP6uQEVG9uTWV6zZ4uXz4x5haGw0VbGkm2pZKMLe5kMJJy2Tis5PRKThLlTbdBwhy+CCdIm0y+0hOSUWAjwP5QnwR5mNDkI32C8zztqdTsnXBh+smdlcGJfsqvgsybpYRcdvhclD49WHO5eOwdlYflYASUAJKQAkoASWgBJSAElACSkAJKAEloASUgBL4OwmokHsjNLMIrmwg83rm5SwZVkdZsq/WNyNk0+yM9KUHbxonScvlHwDa15q4WIYAg04JTJbNgZOBsg7+86GIKxObOWmWAFcQTiW4sPdCPGKo6NpdjMj1slOo9UJqWhL8vBwoFOGPgiF25GIUsAjCxiyXy5bobOeqLImdgvyTIYq0C8QlptJ/l20E+iNPYIbILLujSQkoASWgBJSAElACSkAJKAEloASUgBJQAkpACSiBf4yACrk5oLVEV6OashTFTi5mcRfIKQxX2rUaMD2Yxezl3flWZkY59kOj2zRG0UYzmvb0+UTkyRWIvMF2E23rcjAO1smi1G1TGR3rYkQtLW/hywhcl8PFeimISbDhwDkHznAmM5vdByEskMQ+EhOcCGS9AuFeKBzqZbbTRcEksYjwdlFBpi2Di6JwOrdL9G5KmhOJqQ7ERceZoFyJypXoXT/6+RYPUyHXoqePSkAJKAEloASUgBJQAkpACSgBJaAElIASUAJK4J8loEJuTnyzCK1ZC7qzZKvErIrNgNmWOSNrlWtcYwNUi8XNIJbC7PHoVDjomVsiKhhB6S6kMwLXRmFWLBS8aKsg/rXSu5fTBw6KuRcZlbvjTCziUvw5yRnVYC9G6dJ6wYcVfSjsFgrzRqEQeuCCnrkM87V5+cDppCUD200XDZl9imduEn1/4xJSkM5+UinkBtFnNzggkAKu+OfKUGwIYXlNSkAJKAEloASUgBJQAkpACSgBJaAElIASUAJKQAn88wRUyL0Gxpdrs5dvsVTczI1llDFPmcpz0YrqvbTNvWQ904MWSbDR09ZGH9wLqWk4fDEWYf4+KOIXAqd/Ev1p0+DlYOSsi162nJTMIYItK6cxenbzsQQcjU9AUEgYgqkGO5Pj4BskwnAAiuYNYBRuOoJ90mB3psJlD6LjLm0XqAA7HEk4T/E3NTkJrnTm0Y03xDcIYaGB8Pf1omxrJXm2pGMz/VnmAeuyElACSkAJKAEloASUgBJQAkpACSgBJaAElIASUAL/EAEVcv8SLONtqbxmzHF2uV7L+lmFWKvBK23L3JU7/1JtyZWtMs1ZMrwpysLpB4fdG8fjEhCbnI6CYaGw+STBl1G3tlR/2uV6I8luQ4KTwi730Z8Ruocu2BgxSz9cf8BOL9wgVyr8ggKx+WQydpxjvfQEhPikw8snAKn2EMQnJCEwLQ6VCgajqK8Lfj5+CA3xQ6Cddg0ybu6TS3x5xc+BkcBmv90WEbRh0KQElIASUAJKQAkoASWgBJSAElACSkAJKAEloASUwD9PQIXcHBhfElulUMaapWRy3R2jmnl7pnKymDllaSzLSuZSGUIpRVOXw0w4JrGwiek+2HUhBUeMOa43EuMciL7ohE+IL06dpwXC6f1oVbUAbi8YxgnNvGlja2NUrwuM1eUfsDXaiSkbT+NonC/sPvS35URqSTTBTeOkaK7UJBQOiEenOkVQJ9JGe16px9EZsVaseLmv9M+VPZY1kXYzZlvjs/FYMDn6oASUgBJQAkpACSgBJaAElIASUAJKQAkoASWgBJTAP0dAhdwbZHuZFMsNlmWC1aA7aPWSEYFIwYxoZTmJazURvqZCJoddyWRyckIzF4NdHYzN9aWFQhJ13eUnLmLypiP0sQ2hT20YvWu5PTkFPoyuLZ/HgT51CiLKlkJbBD9OgCZCcDoF2STEpNsxdmsMfjvlB39G7/p7J1OPZV2XL1JSbcgfaEO7isGoSRHX10ZzXEn0zjV7ychf2SOXjX68sHO/jawrJcAsmfdM000iIJPRuXh82GmloUkJKAEloASUgBJQAkpACSgBJaAElIASUAJK4NYjoEJujq+5yJhW5K1bbvUUv6TUejZlXvCUZ2StEXNpQ5DEycpSOJlYMC1tfTK8GkQitYkqStlWIl/h7UKak1619MH1pRhrSw/AplPxGPfnRaQlRiDYKw3ePvTRtfkiNukcSkS48EStwiji7WA07QU4vSMp+KWz/TSkOH2x6FAy5u+4CF+/XAj0jqUQLNOchcHBCcx8E4+gw51FUaeAP4Kc7J/isPG/5b7JqF3OFE6GJqNysp4v0ikwp6WmcmI0mfDMB74Uhq83JXIStVMXYlmNhCzdmqK2DYH0AM6TK4T+v///hMq0dAd2HD7OcV1EdHwiCkSEoUT+SBSMZIT036B2b9x9AKMWrDRtdW9aF/Uqlble7Lds+UT+2HEqWo43KxWIzA1/H74BryEl05/6+LloU1Ki3OV4LZI3PEcx/SJf//Ox8RlWLDaW9WKdCE9vIsYfPHWO69bxHx5CH2r+XS0dOHnWCPjSf35aqwT40dNakxJQAkpACSgBJaAElMAtTSAuLg7pnBBbrlV9fX0RFHT188lbGtTfOPiEhHgEcPJvr2u8vpPz/vj4eISEhFzzXqSnpyMlJZmvZ/A110lL43U/6wQHX3s/19y4FlQCSuB/koAKuTm8LEbGvaTlZpT0SLRmXT6gRYiUlKWouzInHBNvWUqyiElMw8X4FOQPD0IQo14lIFdkXrccatkYcI0iq82Pk47RA3dfjC++3H4OB8+mIG9AbrgCaIvAKN1EfnlHhCTjsTr5UN3Pm5Oacb+C/eHNicvgiqbLrh+WH/VhFO9F2MNzcfK0VDj4xUAVmP06EemdioYFvHFfxUj4uGio4Ezk/gdQuBUxV3bKC6nc9bQ0TntGgTmRK/HxyUhzpCEXhSc/Xx8TzStFrydt2XsYQ2YuEm3YiMQijkkSjr52LxQID0NUZCjurV4RVUoUtjL/hx8XbdqO+T9vxQUKeDIWG6OXbXxh5bX197WjY4PaaFm7yn80gte+nIu9x0+b9gtEhOLTpzr9R+3dSpV/2XMQ789cYo5p+U3ivW7tULZQvmtC8PvBY3h38gLzBpX3qLy+z7VrjLoVS1+1/rDZS7Bp10Hz+svHQiCF16/7dfeUT+GJVucPJniO/4cb1MIDdW/35Gde2HnkBN76+ltP/293aYVKxQplLqLLSkAJKAEloASUgBJQArcggaaN6+P06VNm5F0efQz9Xnr1FqTwzw45NiYGCxfMx7KlS7Bv317ExcXyblg7oqIKom69Buj5xFMICwvPshNpaamYO2cWNm/cgM2bNyI25iKKlyiFuvXro2OnR1m3QJbysrJ1y2Ys+HYeNm7awNf0JBxpDuQOC0PJkqXQ9bHuqN+gYZY6Tl6br/ppJZb+sAi/bN6M8+fP0JXRhVDWqVCxIverD6pXv/L1RZaGdEUJKIH/twRUyL2ul05UR5F03CnzeuZl5suq8R+gqMc61EMRn8zJyM7GICo0EHlDORuZFKLiR53XKu5pNhXe/ICOTbZj6r4U/HgijRGwgfCzRSM+nT63Th9E+ceiXfVA1JHvDk5G5qJVQgyC4COCcVwSztBBYdHuRGw/lYTc+UPhk3yWUbx22i7QsyExHrcXiUC7yuEISJfOUzmJGoXbdCcFWom8dSGZou/FhHTEJVHk9fLm5GdivUBx0j8AIcFisgDKvtefRFgbSmHNSjJ+ET/liQ/8s1FyM+IuN95dpQy6Nq6DkMAb6enyfZNIyW37jyCMk7/dXqbY5QWuc8v0nzZi9tqtGbU4ECYrllnGY722sq1aqcLo90BTCrvXFgkqdTKnT79didXb/+QmF/LnzoVRT3fJnK3LORDYsvcQhszgDwdynPHfe93aomzh/DnUuJS1fud+fDj3B1aVY1OSC+UKRuG9x9paq9keYyjmP/HpJL4dJa7dev29GZE747UnPCWTGdHe5YMvMtZd6Hh37asKub8dOIr3pi7w9P9Ol9YUcgt62tIFJaAElIASUAJKQAkogVuPQGxsLOrXrcFTU7n+sOGdAYPRpt2Dtx6If2jEEhU7ZfLXGD/2MwYyxZlrCOFszu/lHF+uDfg/hBGws+d9j3z5rGuLpKQkvPhcH/z881przzKuPySISiqUK18B30yewQhqP5O/f/9eDB08EL9QwHUHh1mtS09WH/IaP/pod7zw0iumzi8Uh4cMfhdS1/36Z9xLa+2fRBPx/zsDBvGYaG/thz7e8gSOHj1qfoy4ePEC77BO5w8FuVGoUGGU5zHpDko8ceIE/vzzTyswjUF9ckyalPEkx5VcD+fnjxHlypaz8vTxv0ZAhdyc0FufpJ4PVqtoliNZjmV+WFoFs+RwJeMjmFqtROQCyXwznDjHSFuKOYXz5UIAI1At5wLeFiNtmMnDjJSJZIc3lu07hxm0RUjxjUAgRUA/X/4K6KTPLcXX4hEBKB/JbXyTxcelwsmGTkYn4zzF2MR4B+pXy48ARtqCAm0K281NL10bo3C9vYORGMNldufnZ32pgD66Pnb6r/pxIyNubRImzGcX/3wo7PrzFpI8gbRT4GYXhVZ2wdv8Zeqz67dB2LqPEbnTv2c71ldO7XIlEEqh9kxMrLmN/UwMb0s3/cgDPygYgfphz4fge423w7PWFdN7077Hb/sPM8+GNnWqo3PDO65Y7lo37uct7/2/mG04iodwoYhwPHxPTSMS7ztxhlYLJ7B5zyH25mLkdDA+frLjDQu5Zy7GYuYq/toal4hO99RC6YLXFlF6rWP5/1BOxNFjtDk4fPo8TpNHWHAgo7dzG/uK0KCrC/2/8DUYKhHg5nhzYdBjD6DMNfJb+esujF74ozlHsn5ssY7MD3s9bCwWsnObv34bJi3fwEhzefObbzrz+k/u3wt+8gMKUypPDDsPHec5/jveUxvt7rote1Nm/feDR/HuFAq5bE76f9sIuRqRe0VYulEJKAEloASUgBJQArcIAYng7P4Y79Dj+aZcb06eNgeVKv1ndwDeIuiuaZj79u7Bg21bGoGLp+GoVq067ryrHoJpkbD6px+xaf3PPDm3zvcbN22GYcM/pbVBCnp1fwS//f4rrw9dKFmqDNo/1AmnTp3AlElfIY02GHJO36NHbzzd9wWzH/2efxrLly9lPzC2CE2aNjdRuNHRFzB18jdISpQ7ZtkVLwRmzl6AUqXL4P0hAzF9yiTTf2REPtzTuDGKFi2OHTt+x48rliGZFgvSf0BAEH5YvhohuXJd05i10L+VgAvz58/HwYMHzACtq1k+ysHIo6tQ4cJ48MGHzLG+du1abN60US6bmU0DUB6YVkATxR+paDJsKFGsOO5ve+XAJtOJPtwUAirkXgtmOc4zibVmUeqZA/pKDfArlYIrNVZ5f5hyIuQaMZe3Shw6ch55wimOhgXB19z0zRwpJ7IuKyXTUuFATCombzmCaEbHls4bidx+NvNXMX8w/jicgNnrjuF0YgAjff3ZQrLx102h3UJqYgqa1Q7Hc/eVRD5f+tmyXafNjxYOaZyuLI1WCd44GGvHsdhUxNFuwZuD8Pbyh8PhBacridYMySjAaOGC4f4I82f0r+wWfX5FXmYBs3/yZWMSI3yvN/2yl8La9MWsxrY43MFdKaxlutVdohA///4nnLkY5/nweKh+Dcjff5KeGT0FJ+jNKx9Hbevc9h8Lud+u/xWTVqz37NKYZ7ogT2hWX6JlW//AhCVrGY17L2qWLe4pqwvXTmD9rgOYt24rjp49xxMgvq947GV//wn3zhRE76pYynwJZW5drDyGMiJXYmTljThYInILWb+aZy53peWFG37DV8v5GssXnXQqJ8vsv9ntFdCzeYPLqjw7ZhpOnI9mL1KFjxkneOP7PurxwTXWCkMnSAlz/HdiRG67u65865Oxdpiy0NP/O13u14jcy6jrBiWgBJSAElACSkAJ3FoEZkyfjCGD3jXnnOLXunbDNgp3Vw9suLXo/D2jbdu6ORty4i1GO2e2KRCB65HOD2HH9t8M/1KlS2PW3O8pvH6FYe8P4bWCC5EReTBj9neIiIgwO/PCc09h5fIVpr3qNWrgy6+mme0/LPker7z8Ah559HH0fvJpBGbyOV67ZjWe6dPdXFOImDZixCdofG8z7N61E10f6YCnnn4OnTo/QquHS/NnzJk1AwMHvplxrWTDrHkLUarU1S3hzE7ow7+aQFJSIj7/fAzHaEPRIkVRoGABJCcnY/v23+mxLeoUUI82ITV4XB47dgy7eHxJWXM9y+tVidZ18ph3pKVj9+5dkoWyjMZt0aKlqasP/z0CKuTmyF5+47QO5EvFKMBkHNqXtvGIztjszqX+aqLoRPy02fgmoUDrNCqUF/aciqXXrA0F8gYhFyNmRSdKog1DfLKNf044vFIosPowytaLkbReiKKIaxInOtt+3gtD5+3Gbk5i5pOrAPtgWZ9U46ebkmDDPbXC0a9BLuT14SRNjMR1uIKol3JCNbYVm+DA0ZgUHEr1gsPuC19aMvg5U5HO8NpkCa5NSEMRRvoWC7MjmB6+3g5GD3OfbRIpTG9dJ/fRelPbKPw6GMV7g0LujMUZ7TBC0niWZhXWYhKS8PToqfxFMcUwE+9c8YXNLJRK1OvmPw/iwKkztH+gNQQ/ZIrmCadgWgy3ly5m8eLjfpaLS0rBmO9/xIWYBPPlemf5UmhYjbcDkHvJAnmQK8O6Yd+Js2zzAA6ePks/4xTY2WZhabMM2+Rf5vTJvGVY8wdvaWESje/jpzqiICc5y55ORV/kJFW5s28263GJydjEMRw8ddb06UXOBSNyo2i+cNpKlPNMbHXkzHlG4yaYIzGI4vqVInL3HjuN3+jpuufEaSRxvMWiIlG2YH7cWaFklgnXZDIuM9kWX8iQAH8U56RsP/66G5spsMeSe57QXKhWshDuqVrOML3Sju9ktLH4tx7gfp+LiTN1ohgdW6NMEZQrnNX3KTEllWM8gD3cv4MnzyEiNAilCuRj2WIoxMngrpYuxCZQBF+FjX8e5n6QMR9k7EU52VhuWmNIVO6J8xch7RuNlXTKFMqLZ9s0NpOCudvNEpHL10lsEa5VyJ25ejNmrPrF0791e4nLTJY24fluWSKshclbk741HwPm9xv2JQe51BnJY7cAX1dJRsh9f4Ln+DdC7lU8ciUid8DkhZ7+3+ncChXVWsFw1AcloASUgBJQAkpACdyqBN4b+BbmzJxuriELFS6ChYuXZ0Fx4cJ5/LxuLXbu3I5zZ87yOpDXNBRx7r23OcpkuyU6NTUFxyngSArNnRvh4RHYtfMPLFm8ECd5q3X+qCjUqn2n8YTN3IlM/HXm9GmzKTAwEPnyR2XOZptHkcq5IWQnowoUpD2f2ApaSc6Pf/ttGzZtXG/6TuCEYLkYmFHttppo1qyFx3rAXf7MmdO8A5UWB7weKFK0mLE7mDdnJm8D343Q0NyowGjkypUqGx5+nJ+iIG8Zz55OnTppRbiy73AKrLlzX/06ROpu+WUTKlSohACOLXt6843+WEhPWzbFiMYimDnnW9zXrBEuMJJW0tu0NWibydZgymQReQeb8//wyEis+JERvUxixfDHju2oUbOWWc/8cOLEcbRs1tDwk4udge8Nw32t25giMpb82XhLxo8rV+D5vk9m1AGmTJ+LihUrZ25Wl28xAuKnvHz5MlSuXIX+zJfeo2K1MGv2DB6T1FAY0d2uXbscyfz++29YwYhvSW3bPoBixYrnWF4z/3kCKuT+JWNLkTGPGeJM9iqZSniyGDxohFwv+YQ3sbgOfqhKxC1wPtUbJ2NoYeBMR4i/D+JS0hGTYkMcfW5pSYvSYU4Uy22nNQIjbfnB7aAbrbd4J3gn4bXFZ7Hyl3PwD4/k5GX8Bc6VCG9aIqTGJFIYK4BPO4YjipNc2lwp7I6+t4z5FXXJz5aGHdE2RuKybKqNt3pTqGWuF7cncL+cLh8UC3KgCCOFQ7xpsyD1qUbL5Gc00OU+iKTNMfFEQIYkQq7dfv3WCsazVCJypTGmQVeJkJxL79mp9KA1O8/Cz9zfEA0qlzV1xPNUIi2lCdHGZX/MRHHcIsut76yKR+mtK+m9aQvxK31x5UPKCHHuShn9v9ahBW4rXdT4qJo2WZ//DXdrJ2XNhla1q6JrE6tNyZ7y4wbMX7fN03/+0GB0b14ft5UqKtl/mf6g8Dfy2xU4TysJ+eXWDcQSJcEIzgCM6tOZr5OPub1/BW/zl0nUytPfdSCZZU4SHTx5hZwQWOPnE5P1elUqXhgvtGtiRFvZumHXfgyfvdR0V4IirojYvx44whwLiLv/aiUL4/WO1i1FUk+S+Lt+vexnLNvGX+OY3Cgz8xdP4/vuqGryz1LkHUwbjaNnL7BsVv5iNdCn9T2oU6GUKZv5QUTfgVO/QxL9e2QcFYsWQI9mDSiqZz3hMl9MFKGnr9qEuIREluUXUb4IDKF9gk/Gsen2yHX3P/ixdhR8s/5wkLnvzMtfLl2L7zf9btoV0fmYjIODFrI9+Vo3vb2ip/jIb5fTx3ivOf6KUIgX8d3w4eMQ9ukW3z0RuRZudLq7FtpdTchldPq79MiVcclPSu90bo3KxQt5+tQFJaAElIASUAJKQAkogVuPQLdHO2Lbti3m+ufuRk3w0cejDQS5Phv07ptYsOBb3oXJa01ulfN0uZ6U6whvnh8P/2gU7r6nkQfamlU/4dk+vcz5bZ26dxnBd8a0yVLJlHFfpnTPZAkgGV99OR6ffPgBi/FWa07mNWf+IlPe/VD/rhqIi401/Q8c/D5atbauX0QgffedN3D48KGMHliD+2iuXOglW7VqdXw9eaa7GfPc47Eu+IX1JPV9rh+++XqiEU3N9R/79/a2e6ILwznh18rVcg15KcVRBG7WuAESOU+MpL7Pv4Ruj/e8VOA6lsQzt1mTuxHHZ+m/WfNWqFb9NuNbK83IfDMrVq03VgnuZqdO/hrDhg4ySO0MhNq8bac766rPn48eic/HjJSXztSbv+AHFC1W/Krl5fXu3PEB7P1zl2GZm6L8spVrs0TsXrWyZtySBMaOHcP3RCIi+ePNI127XZWBaCjffPM1Lly4gIjwcDyaQ9mrNqIZfzsBFXKvFalba5MvGn6vWV9tGZXlG5JfIuZLKCNPhBf5Z7ng0pZAkpRj5TgKrCfi0nH4QjwSRZ910aM2geKoly9sgd6oF+WFAK902hokIdUrkHdoO7nswtzdsfj422gkOfwQGMYI2RSqvjZG3Pra4Z1yGMM7VEL1AhcZ9hfERv1pfSuTpqWw4wAcSvDCnxcdnMSMkpZ8kXNfRCKmrAtvRoKGMtrx9nz03+W+ydgYc8vdlUhe2XHemC5CMsdoBLGMMUrO9SYRS83kU+xZ0ntd2zGK83JhTYSwF8bySzyjL7n9vCP9YSUNmLwA2w8dgy9PRioUiUJkrmBsYGRrPKNopbz4iX7Q4yEUo6g3iELutv1HzWvj+SY0rVj9v0VxrArFsQGTv8P2w2zTywcViuZHBNuUaFmJ5mVz5rUb/kQHRoRat8iIR+7LE2axL7dAyVJsshDFxhY1K6E+ReerTW62+9hJvPHVPM9ehPAX6ttLF2F5XzMZm3jiFs8XiWH0BpY0esFKrKRgKfzLF4qikGv9Git5izdvxxdL1pg86V8iPGoyUwAAOzRJREFUjXMF+mMFy8cliUcSUJWTrb3R8T4pbgm5cyjkZvAXCnnpnRRJIXrn0RPm9TV5PEZEaJXIXHd6b6qI4mRpgPAHh4J5GfWbD6eiYw1jByO8X+nQjNG2xWmDkI6nP5sKiayV94tEK9cuV5xRvOeMsO7uP3tEtojF/cbPwimxwWC9x5veZfZBRFKZqE6imB08diszMrVRtfLIF5YLsYmcWGD8TETHJpp9a1ajEoXfema3t/J4G5wx2ZnAGNTtAUbk5nMPKcfn0Qt+xMrfdpvh1mFkc1JqGrbupejN/ZKo6RE9O5j6ickp6PHxN4w6oPDMvKdbN8So71aaPOH/eqf7GOVsRQa4I3Ld43+YQu6DMlnFFZJlrbDA9C9foO88otYKV8Ckm5SAElACSkAJKAElcEsRqHfnbRBxUk6Wez3Rh7fZ9/WMv0mjejjHSNnI/LwDjhGudgZPLFmyiMJuqjn9rFipEqZMm+sp/8WEzzHykw8963KJIGVsvAgU+wBzQs5tdgaXLF2x2kTsSuHXXu2HRQu/M22Kt+sw3vrvTmfPnkGThnXdq5jKyNAKFSuZ9bmzZ+LdAa/Dzrs9q1StygnAKmLDhp9xYP8+qzz7mi2WAKXLeOrfXbc2LsZk2JdxK0+3TUQti+JidDTq1r8ba9f8yO0irbrw46oNCKPg5E4Txn+OUSM5RlbIH5Uf879bmiVC2F3uWp7Hfj4Kn3/2Ka+T2Rj5fz7uS0ylZ+3qVStM/3fUuQtjxk7M0tRnIz/G+PGjTf958ubFshVrs+RnX7l4MRptWzdDNIUz6aN6ddoxfDM1SzHzerLHxMQEbFi/DgsXfou1q1aZ8cv1x9sDOQFe2wez1NEVJeAmIMfv6M9GISU9FQWjCqFDB+u61p2f+fnQoUOYO2+Oed/dwx+BqlWrljlbl/9LBFTIzQk8D3CZqEy+LC5L5sNbtl4xlx+iYkPAPPmGcZcxy0BcmgsHOTHZMYq5Dn6J+VGQdNAA3dvLifyMiC2by8ZJzVjfkUB/W4q7LHOU39X955/FoRNJsPsHmGjZ9OR4pCbEIijYD0/dVwQdy/sxeFb2x04ZlvYJXErj48UETrJ2MQ2xqRwP91siaV1OB3+99IZTLBJ8eUt/pB+KSV3uo0ssFGi3YH1BiQgtY7FfGgeXmGm+WGTxepK51Z3WCpJkT692q7sVuTjew1+EtBfa3WvqiY/uwo2/oVeLBh67hXOxcej96STTqrTb9d67cF+tKpDtKYzslMjcs/TdlV7vqlgS7evXNCKs+5b3K7cZjyfYprQnYLo1qYv7alcxa/Iwa/UvvPV+sxmIlJETB1mR5QDe1tP0tgpozYnVxMLAnWTSLhGAD5+WKFWehDDy9t1H2yIqPNQUkfwZP23icRBKUba82WaEXAqK0nY5CqfvMcJTUlq6A0+NnIxoRqNKWzIRWtsMv9UDJ8+YydikjuyXRKlKVOj6nfsxwgi5ZrdRmqLmW7xlX0TnPcdP4/Uv53rGcXflMnj6/kamrw30qh0+5wfTmtRsxahbd9SzFDh0+pyJ1n2DoqU3fwxYtPl3fPmDnKTYEBocgE96d6Q1gp85pj6YtZgWFoeZw8kDKDK/niEySzvjF6/GD1t2mHrNKch2pyD75tfzsYsis7Qlo5FnOTb51sQAipsVihaEvH4DM6JXfWgLMunlnjxB9MYlawVWY1UjHF/hhwPmXpaGz16C9bsPmv0UgbwWfY7fF1E4o//3GBldrnAUlm75w+y3cJZJ7wY80hqPf/wV34GSbHjxgaa4o3wJs5ZMMbgLrRWsHJgfJ64akSvWCvTIFU6y8zLZWeVihcyaPigBJaAElIASUAJKQAncegROnjyB5vfenXF+CAwd9jGaNmvhAfHRiPeRJ08edOzc1VzrScYkRrB+OGyoKZM7LBw/rtngKf9a/xexeBEn15UTZbb6cv/X0alLV5P/xYSxGPnpCCsWhltmz/+ek3FZnqsdHmyNPbQ2kHpP9XkOvXr38bT587o1eKr342bd28sb6zb+6hFOT508iXffeQ392I9E8kqS8/r6vIaJi+Ok11x+4eXX6Bv7mMkTUfjeDFFYykmk6buDh6E+xVtZX7ZsCcI5pp6PP2L2Ra4Wxk742thBSAPiB9q8SQMj+Mr6e0OGoWWr+2XxutO8uRSh336d/VjXe+0f6oiXXnkD99SrDbGaEBZP9H4aT/a5JKxLJ6+89Dx+WPy96a88Be2pM+Zete+YmIvo1aMr/hQ/UiaxrZg2cz5vfy9m1t0Pzz3bG6t+XGn6lNdNrhekf7HGeIlsm7do5S6qz0rgMgJHjx7BnNmzeMSA/rg16ZNb/7Iy7g1z+OPLkaNHTbR5z169GeXt487S5/8iARVy/xK+9aVminFRogstYcWq6M61njPW+JTObPk1jFKptcBaLv6yKSWOiogbnYZEB0VcRoDSVQEJiEMBBtJWCgumB6eTIpAPXKlS14EEpw++3BKNsbNOwi80BX6M2vXzCUWewGRGnfohd6AdlcsXQHrqBcSncPIz3paSSmE4Loair9OGBpXyoRDbli8dCVel5awZSBpFQwkiPB/HNn29UCY8gNGOzGO31HFZngKuDMLstbepk338zLyuJJOdiRhm9oVfvoMpMGae7CxzYw++N0aombLiU9v/oeaZsy9bfnHcDN7SfoFf6kCL2pXx+L11PWWepefuiQsx5rVrc1c1To51pycvpwVp8zDblNSyVmU8lqlN2baRUbuTOenZSbYtnIzUKMjkIOGOhAQFmMnOKlJslCSRxO8y+tc9/h68RV8iSHNKlpD7p3kZJHpZBERJ4j37wawlXLKEzSn9e2aJAn7li9nYx8hhSQ9kRDSLtcIICrLu/t1ipCnEh+c+n0YLAUZ1UyWtUCQ/RWYr+teIqUdOcrsLYcFBkMndRCi9Wnpx3EyK1edMO60ofndtcpen6NZ9jJKdTkGUfET0nfKKJboKZ+HNnUN4riB8zAjoQIq/037cCLGPaE3xWPxtN/EYWkF7BxFya5S+dFw8N3YajnPf5fUf2v1BevHmMRYcEgFuXg7uwdWsPDw7l2lBorR38PUSVs0ZZS3H01OjJuEsvZYl1atUCn3bNDHCvEQay47L8dG4egV0fn+8GZ/sZO+WDcw2qSM/UHRhnpt/p4Y5THaWIU6bsqz7DoXcSuqRKxg1KQEloASUgBJQAkrgliSwZtWPeObpJzxjn/fdYhQvXtKzfqWFpYzI7f9yX54j25A3Xz4sXb7GU6z9A62wd491nSGTaQ3/8FNP3vqf1+KpXo+b61/Z+O33y8yESWLhcEfNqlaUL89qP/p4DO5p1NhT7+uvJuCjER+Y82/xtP12odwNmHNq26o5Dh4+YITclymOduz8qKmwgfvQ+wlLFJYNn476HPUbNMzSmPj81rvjdp5nS9SxCy+/+iYnArPqT2O07AdDB5prmDJlK2L6zHk8PZcrg+tL06dOxvvvv8f2eacqrzXuZRTy4KEjcPDAfjz0QGvTr1wnf/zpmCzWFdJLhwfvx549Ow3/hrTC+PDjz67YuXgBP/1kT+zdS3sENhbEyc9Gj/kCVWndkD01b3oPPYyPc7NcKciFO6+Z2f/ddzfEG28PRGRknuxVdF0JGALyA8hMemwfpwe2F/WpRx551DMxX3ZE5zjh+DeTvzabRfCtn4Pgm72urv+zBFTI/Qu+8kFtPuv57FGD5LM/Y929OXMzso0f8fxIpaxHH1w+cAujbmlhkMzFLWfScTE+Hf42micwCtfJv3y87aV8kAuh1Ma8glM5+ZkvUijmJjKs9tTJePy0hxM7OfxRrkAA8kd4IczHmxOhuRBNW4blR+Lwy+ELtGYIhL+3w0TxihNCKiM1q4YFotcdkYjwS+MeMRKXe0VHXO6ZZZ2Qxkjbs3GpOHEmGpWK5uMvLPI9x5IyRhmF2CuImJvh7+set+dZil1HkgjJITLZmWmft7rTWqHsFSIkY7jv3T/6ynyJSdl7b6vICNz6WXqS6MYdh46bSa/OxcZjw+79uMBJwYT/vRTTnmh5t6e8W8iVzHZ1b2P0am1PXuYFafOPw8dx/NxFE827gRGZ0qZ8OTahJ+oTjALOnsSrdeu+I/ieNgfbGUUp/ZvhccdtFNJ9KZJ/+mRn2jUEMZKYkapL13nGP/ZZfnDSxiGnZG7xp0euVCpHIdMt5H67fhsmrdhgfjCQL+5qJYvw3IKvLcVR2V+xSkjjjwEuHn91K5TGc/TKlYjc4YzIdfP/pl93I5a6+xff3lXbeTLHEVQsGsXoUkvI7Tr8CyQkW7dkNa5eHr3vu9td5bJn+XIQsTKFJ3ky/ty5AjgRXQT7tATni3xtD50+z3oWqZFPdkQUJwNb8gttIhav5f668HADWg7UsywH4mkRcZETsbknR0vhrw+Pj/jS/FgRRcuGT1lf0secgG4tJ6CTVp9t3QgNqpTFFjneZlpRtFJmUFdOdnaF403ysqdXJs7G3uOcIIJs77+jGh5pfCfmrdtKf+SNZtd9+GtH/w7NMWjq9+bESaw+xvV9FMGMwG7/3mhus17/R++9gx7L1i0oyeJfNZSTnZkDxIWOtFZ44CrWCts5ed07tBExZcn0HUb6VtKI3Owvk64rASWgBJSAElACSuCWITDxi7H49OMPeabu4l2Vfvh54zbebWm/bPzHGHF34MA+nDh+HGsZIbt29U/mAqUiJ/CSSbAkia/qnTWr8M5QXnDy/Hv4R5+hUWPrDkjJF9H42WeeEO3S3NG5fvNvxnN1P9t98H4rCljOu7/7fimKFCkmVUx649WXeKv/fC7b0KRJUwz7cGRGzqUniZTdvesPSGTg6VOn8MWEMZz8K5kFOFHw6AmMEGxgCn/z1Rf4cPj75nw4f/4CWLzsp0uNZFrq8XgXbNnMc3SeOLdt9xDeeuc9M77WLZtAopgljcsUqZupao6Lcl3zMUXpb77+Qi6vzH60a/8wXn3tLcN91U8r0ZeMZKzymsz9dgmKl7gkrKdw8u46vA4Q8ZsF0O+lV9Hlkccu63P/vr3o82QPnDrFfeV1d0RkBEXrsbS5uPJkZV9NHG/25eChg1ixbCmjmWlLJ1dBHH/RoiUwa+4CjZy8jLJuEAJbt27FqlUruSS2HbdR/L/nqmB++GExdv6x00yY+PjjPZCLloya/jcIqJCb4+vAD0P5xM2S3NvkWZLkc1mUtIxFeTa5fLC5+KFNoVYE0RQKudEJydjE4L10irQ+aTFI4wRmvr4hKBkWgqgAG87FOHA8LhnHGU27/aINSbHRaFoiBJUL5EYob9f3dybDx4++rWwzEaH4dn8alvx5lu2Fws9h5yRlsUjxy83Jn9IQFZaOrlVyoWZuJ/MpwtE315v7YUwXZL8o7Do5mVksZ2Y7eDQawf42FIsK41busnxTUcjlEgchA3Mn2Z5poO7N1/gsEblDGY1piXpgRK5MPpXvstp7eZv/q1/OydhuY6TjXYyIrWLW4+lbO2HJahORmpou+8h9EtbCna+DPDfJJvw+O3oKI3JjpQDtB25D54Z3ZOlT2hSv2Y2MchXLAvnSNsM0pazxNqlOIZfRlTmlY+eiMXftFqzZsdeI+eJHLO3cz2jSRzgR2Bfc78Wbd5jxyy9g01/rZZZzanP0Qnq1ipDLtkyULMVISRNoQ7CEt/WbwWcbv+TzqOPxZ/VflT7Ab9JCwZrsjBYJhCRDnNy/R5Yo3s/ox/vTb3+a8VfgJGMSkSu+tI99ONH0L6J+hxx8XaXfWJqmd//w6yz9m86sF0iKePoXNoMZYSwTkIlgveK3XTzieFtX+2aoSSsDd0rnyY8Im4fpnXyWE8St3bEHCSmpCA8JNuKplPtm+c/4bv1vbBuMgr0bjSg4W9YKi83rLhnXE5H7DI8ZK9Lahg604mhfvwbHlownPvkaaXIyZhI7yzj+7qlalr7CjczWR4dR+OaJm/CXeh0a1DTbxTqj05BxnFyQv5qTf7u61fmjQtZj0RTkw2ZGe79PGwrrQHRh6OMPMMr48veKu7w+KwEloASUgBJQAkpACfy7Cbza/wVaISzkIF0oW6Y8Zsz5zjNg8U39kgLfooULcOiwFd1q3dklj3LOCrRp1x5vDxhklvft3YP27e5jS8znefKC75ejUOEiJk8eJtI/14jGPP8vTkuFuRkTmi1dshgvv/SsOc/158TJP9M6Qeq700MPMAKVUaUSHNSr9zO0GnjWnYU/dvyOCWx3w7p1SEpOMnvl7l8EY7nWWLxsNfLnjzJ13ny9PxZ+J9ZvNjSmKDz8CqKwFBw9ij60YxlIweUqVarhmykz8e38OXj7zVe5xYV69e/GyM94x9x1JIn0feO1/lj2A4M2hCCH+PwL/fFot+6eVmRiuCGD3jXzysi1nYjdvhTY3enXbVvR7dEOUttsmjlnAUqXKevONs8ykdsLfZ9ELCeKlvGXKl0Wn342DlFRBbKUu9qKiMQD3n4NC76dZ8Yv5W5EtL5a+7r930PgyJHDmDdvLiQQLSIiAh07dr6q4B8fH88fWMbzutWBUqXKoFWr1v8eEP+CkaiQ+1cvonwb8APVElOuXjh7CVrQwsvL2ioRhjJvaDwF0yMnYyjUcrIx+trm8ktAnmB/pDj9sXTXCRy9mMCoxxTEJuXhZGYhjMBNQ37/RPStlx/FvOXrIwXJNn/YGZFo52RoWxJsmLDxOBLTcyPEOxjeNKt2+aThHC0b7BQ4O1YOQaMijAi1MUrVSV9dTqYmSb5GbJTZ+P7lNpF1XThPIXPvwfOoWLoA26JHr+i3lH/hpKzL5b8av5S4lrRFhFxG5AoZEUtFyJXb5bOnL35YYwRPUbv4ncjJulqjaolCiI5PxOucKEwmBHOnvJyo63ZOsLVp9wFOrkV/Ig4wu+jad/Q0CrkXTZW2d2UVz6IZcfv6N2wzWjx0mbhzecNz4fZSRbGZ3rDnxfOIjTah5+2VInKtSlkfl23dibGLfuJG7gzHcBvbeq1jS8xcvdl467rHP5W2An5/4TMzZuFKTl4mUbIwE8O9lyHkTqOX7hyKxu4kE2fJSyXjN4DNM/nxrKMII2JrlClmhFzxyHX3n92OQYTcH6Uv1pWJ5ETINeIjo0gdclDzWG5duzr9ce90d3vZs4iuD1OsdO+EWBzUKlsiY90qLv0LFzkjakrRXaJYPTYW3PzZ053NRGZSTI6ZUd/9xMnbkkz/1gAlhxYMIUEeIffzRauwgsK2jP9tTmJXmeK15cks1grcyP/ikXulHw6s1rI+SkR4DI83Of66NKpjonKlxCfzV1Co35O1MNfMjxL0IZZk6jLyWDq9j5Yc3e6ta7bLw3NjpuPY+WgO34W6FUvjeUZKXymJz/DEJWtN//JD0OSXu2cR3a9UR7cpASWgBJSAElACSkAJ/HsJtG9HK4S91nWBeL0Ool+sJInAff65PrRJ2M01SzYsV64Cat95F2ZMn4RkRrvKOXI/+s926dJNqhhvXPHIlfPyAP9A/Lxpm7luMJl8kLxF9M+Vc+imTVvi/WEfmaxRIz/ChHFjzHLFSlU4edpsdxWkc8LjO2tVRbrYHLDi8I9GeaJ8ZWK10Zz4S64tJHo0ODQUd9auw/lMUo3fq/QTHBKCtT9fur7p+FAb7Nq901zg9H7yafR+6hlPX5kXZMKv3rSBkFCWoKBgrF2/FQ8wavjgwf3w4l10IqC6/X0z17vacmxMDJ7r+xS2btlsxu9PPkNopXBPQytow11vzGefYBwnQJMr9RBGK65Z94s7yzx/Pnokxo6xIpIjaHewbCXP7TOJ3ou+/45i82u8i5K8OP676tbHB8M/NmPI0tBfrOz8Ywc6PfwAS/ECnw2NGj0edTOimv+iqmbfIgTOnj2LGTOmmUj1oMAgdOzUCSEhV4+wXbduLTZtkih34KH2HVCwYKFbhNT/j2GqkHsNr5N8ufH4tZJnxbPgzsn6bG5RoQJEUVS+xhLSnLRT4MRj/OXRn9G4ESG+nPwpDT52Pyz4IxaL9l9Eqm8QAgL9+eVGy4UUBwIYsdvp9nDUjfKDrzMV6Q5G9dp9EEAjW5vdhTG/nsWmsykI8KZIm8yPbXsALRkS6V3K22TyB6FLqVAEeicg3e6EtyOElgv8UhdBmN/itMo1QpJEbUqMbhLb3MGJ1HL7O3kbfDD8zFRp8kVgN19Mnu8bz7A9C1nH/RdrIsqJP6pEXcrJhIiS4vuaOR09ewEvjZ/J8Uofll+q3D4vE3It2mRZE8gvtz40z3+V4mgVCnaSBk//3lgcyPK9FF1lMjR3MtYK5+ljSyGyDScg69LwkhC5mJYIX4hgxjZlIrhXOrQ0orHUNW3uPWLqNa5WwWMpICKceOO2vrM6QumDmz1J/sODx/K1lPMOJ2pQyH314Zbm1v+P5i7zjH8ghdLyFExzSsZagZGq3D1aK0SZCeKk/FJOCjZu8Rqz33LyMPrpLsibOySnpoyQO2z2D57+J73U3UzM5q406rsV+On3PabN8oUZkdu1jcl6hh7DJ89f5HYbBdKCeIt+rTmlHkYETTLHToMqpfFMxqRpOdXpyToycZu820bTgzdvaAj9eqPx/NjpbIevDX90aMQJ4G4rXZQi+SqK9gmIYJmxzz5imh0wZYGJ2pUV2SaWFVv20o93xvdmv4Xf1SLATQPZHuT1S5cXkKlH83oeL+M/j500PyZIeyJEy3FTLF8eDOvZ3pSVh2c+m4pT9E2W1+XuqqXxdEakruQNo6/xJlp2yPEfTA/gz7mvcmxnTwM50ZlM4iYpP39YGNWnc/Yiuq4ElIASUAJKQAkoASVwixAQO4K6d1Tn+Snty3iW+RyjQ7s+1sOM/uV+fbGUt0HLNWtoaBgmT5+NQoUKm8i7O2tXRQqFXBEQM08EJhOZTRw3luekLlSuXA2Tps7KQlKidfcyapfZ6NP3efTo+aTJf4EC548rl5nz3PvbPIABA4d46onfbnvxjBVrQZ7sij9u0aLFsG/fXrRv29KUk1Port16oO/z/Rj45MWov88x8hPLLqJa9Rr48ptpppxEmor1Qxqt72Rgwz8aSVG4qaevzAtJvCOwXp3bjYWBnH+/+FJ/jJAJ3rgPDzz0EN58a2Dm4jkun6B3aJ/e3SkC72M5G/JE5mWE7FiUr1DxsnoSkTt08LtkAYpiIViTSYSWwm1aNcOhQ/vNdVzf51/CY917edr4cuI4fPLhMDM2eXiY0ZH9Xn7dWDZ4Cl3jwshPRpDjWMFkXpf5C5agWLHi11hbi/3bCVy4cAGzZ81AAt8nMllZhw6dOCli5FWHLbYrEyaMMz8A5c2bF527WNfbV62gGTedgAq514ncaDfmo1q+Pq3PXXm2PjL50ZkRZejkZGNeFBol4jU2JR0HT56H3c8H+fKHIZgV/PjmsDGq9pjTFxO3ncXe80G0M/BDIC0TvP2OIyY1CjVzJeGZO8LZSRrSvPwo/0o3MRQHvfDzsQCMXX8eafzlL8g/FV4UiJPj/WjV4EDNiHQ8WScfgtL5hW2nqYJvAH+bs8OXYfHe/AIXkdH43soITJQlOMkZo4VT7Dh34iJK5A9BeICdXwTMd0lELgVp+VaQ7vl3aeRm03U9iLA2lJNPSZKTBuORmxGRm8ho5GWcxGrG6k1IZdSxkcjYofiQymRnkkQE3rrvEJdsZuInmQDKnV4aPwsHT51llkTPlmf07N3uLDw7ZhpO0vZAfEsbUwzM7PE6hG1uYZvypV+Fk5K9TS9Sd+rHSbsO8XZ+SZkjco34+8NaRNL3tv9DLVA8f9YPws17DuKDmUvYpjAE7qO1QjdO+CW36ouoLEnGX6dcSbzwQNYTknO8reY8RUq3l6tlrcBf1/kalCtIIbebJa6Kz2y/CTOkIWkN7erQ+zebZUQMvWV3c5Ky2uVLmD43MMJYJjuTJP1PfinrBGmffbcSK3/fLV2hYpGCGPCoNavrSEahrvpjj/HIkh8BRvR6CEXyRph23A9i21C7XAlzkvjB7MXYvPuQGX+gry9GUoTMLniLzUaJ/HlMVK20MYhC/K8UzZ3crzcoelen+D137VZM/Ym/BDI1r1kZ3ZvWNctGWCZL8R0Wn+EknuA9NnyiObEVmwYRbCW5rTzkmJDbuwblMLmeqZDxINYJYoEgb2eB0afVPbinajlPkX78ocH4/HJfhb9Easvx4U4vjufEe6c58R7/1aJFxMvtm7uzTES2RGYLf2ajsdiANKtnTmTdhX7euQ8i+Lv7r8fI3b5tG7uz9VkJKAEloASUgBJQAkrgX04giXej/frrFtx5p3X+u3DBfN7q/7I5N5VzyJm0VShTphx9VU+i+b13m/NOOYcfNuJT2hA0M3R2bP8NXTq1N+f2smHl6g0IC+P1JdOznDRt9aofjVDb5kFaLrwzyGyXBxFy6tSqRjsxiqjsK/MkXg8zSnb3LkbJMqNFy/s56ddwT72B776JuRSMWAUBvONu3YZfzTnuu7z1f97c2eaypWzZ8pg8dbbnlu6n6Q27du0qs48PdeiCV99427R36OABtLmf45DG+DB/wTIUK1bM5F3poUunB411g5SXKjz9Z6RxABYsXnnVyZyyt7Nr5x9mwrHzF86Z/SnDqOaRoz7nJHFZA4/c9X5cuQLPP9vb6oz9LVryIwoUKGiyl/2wBC/3e4b7wmjd4GBaRqxCcHCIEZuHDh6IWTOta0Jv3v73Yv/XPBO0udvO/PzjimVYQ0YvUegNCAjInGWisdsy+jiNd+fK61/9thqY+JXVdpaCunJLEoiLi8P06dMQHx9HX20ftOWPLwULWsfo1YD89ttvWLlyuTmum97bFBWu8CPG1erq9ptDQIXc/2vvTMCkKs8s/HVVdfW+QXdDg6xCQECjgooiZDFoouOgiOMSTR4THWMmycQsPmpiophFE8cxMXGJCSAoiVFJXDEq4h7xiaMJso2ALM3e0PS+VtWc892q7mpolrCFCedvuOu/3ffe7nvr1HfP/3dx9luCl6DAQv0s5F6zXAn+xyHeZsALN1iNIxI3YYuqGiwbkZ4fKc+yPIiyGIbMEq1ZiKDNtseWVduLqzdbItoDUbdZ8LiN2Kb6BAYn22hXnt7fTuDf6Vg7AmNRbyRkzbGwLauP269eWWEbW3IsF6NZ9sxut0J47ZYVR60E4tDw3JCNPrpXMPBV0hqhNdRqEdwkwhB0d07BcTVDPN2KV76zsnJwg89H1GZwWLwJ8qaQvCX6UnB3DBb/nqkLa7BW8PIoWJyfayX5OfA9rbN6DKbFdlLiFZ8qThs+BELnmR1N/PyPL9qrCz9APryOk5sLUXOSlRUV2lN4SKDVAIUz6mNnYmCy9IjcG6Y9bsvXb+Je64E2PzfxNPvbykq8Mj/WHsTgY6/A05apEBHRjBIuRaTn0/B7mu0DWwUAUlG+9De9wj1QIcajMfohHQ37gOH9KtwOYOWGKvTxfzEYV/BteRR/MP/76ousV3Ght3EvPG/nvQthlglVn33yKNgLjIIgn+XC42/nv21l4H/bFVM8y73uHQtxFe0OQxupwc64c+pDT9rfPlznPELhMCKNx9q4kUMQ/d1oSyDgPvb6X/AAFrcHMAhXDjyW3SMX1goA4ak7j9wOawUMdjY1OdjZxuoa+8Z9v7NWDzGmpUGOffncM2xwRSksKWrtCfD/M0TiGy8+220klq7d6FGrPE8Uz4f1LYcIO94KEb28FlG2L8J64m14wF44YTT8Y0/2vjzyytv22Gvv+Pm//FNjbRKinWe/9JbNeeNd53QprCMmnz4a/rgf2M8wsBnPZTGsSe7/z8/bDJzDuX95n62hz5MwUFtwc/IIcA6uh+PlucrAuSrG9cYUfKHBq5we1tgPhfrsMcciYvtEowD+xbumB5zwi37tBRNt3IghXo6TBTjW+X/ja20sCLuE8yZ2iaq96cE/2OI1G/28HDuon33/snM7ytKPmTYSFOtZlnUM7lVqJyDSOBvfkK7YsAUD963EPtSNfwV4CL7jqotctO6oRAsiIAIiIAIiIAIiIAL/1AR+/INbbM7jv7OLL73cCouK7ZGHZ1nVtq3+fDnCLQ0e9+N///2FdtklF/hjJZ9pH3zoEfvo8ScY/TDpvbp8+XLP17Nnqc17+c0OZp+Z+DHbsGmDP3Jed/1NdslnO6Pu6J87BRG5qQCep+fOs76I8GW6+MJJtnTpEi9X1ru3ffd7U+2YY0bYLAwINnPGdH/m5nO6D6z2yBwv89X/+Hd77dWXfXncuAn2i3vhvQmLhVkzp3lUKvvND5/fvWmqTcFgYkwvPA8v3m9+DUuwCszKsj+//dcugQ+eKW1y150/sRnTOKiwfyL05+gvf+Vr8On9SlquXS++/hqEUkQ2NzXiGd1pYpyTSedbNsRgHk+KBStmdz8Pr9x4HOOvTDoLlhL83AcLis/8i1119TUudP/o1lussakOnzMy7PobvofzeJk1IiLyhuu+AQF9nrdBPYHC7/jTP+61MmraP6Mk2x989NEuyl+AaOaa6morB+/zJ0/BIGjHoe0YIqPneXR0Dawg2H4kErV77v+1nXTyWKwpHekEWlqabfbsh237dlhM4qI986yzMDDhAMcSfBb2D6OWC10lDC2Bidtn4Pd4+3aMoQSt6QtfvKpjn2fQ5LAgICF3d6eBf6GDazvIhXX+seUm7sILIxBGuZFL3ML9tCJAwh/WTc1mK+GJW5KXYUMQiRtKIMoUN6xQHGJuOMtWNIftN6+ts8rGbLPsPNTXaNm58NOtabCJQ8ts8vBcCLvQcdFgK+ZxWA20tbdYNcS0hZW1lpVfYv2LMq0PhNtc/N7xV28zbibbtzRacWbM+lM4RNcYVGsZEINxdwzBa7PLMWErE/tMwa+1LQbNOIxvSJkXG9G2i1w8bqynjp9l9iUFg08FEblBZcFtEd1GU1hme1jiK+cckIwDVoW4MZleWbjM7n7iJawFN2ju4X92NSjpFdi4UUPs6+dP9K2ccHC05/6yKMjIA2HCwXz7wrOsBQI2fU/T2+fu4HiTebF++oih9vWknykHBLt/7is+MFp37Xu0JWrMhCfTVWdPsE9+9BhW6Yki6y0PP2lrN1d7I3ws2PH4yfzuL19ifXoW2z3wyH3pPQi/2EaxOF3IXb2pyqOUt8LnN/34U+3zDzFtLL523idt/LHD7M+LV9h/zQkicnn8Owm5iMilQMn2j8VgZzcnI3LZcYrlM+e95X/c2VZw5rryp9h57eRAeJ8Gn+Nn3l7o7af64ycqjX8FLAMYrcvEa+P23z/r9ZYU5Nrd11xqyyo32q2z4c3FhD5lQRTn+UpvPw8PdhxYjJHCl0DsPX/caM/OiUeAI+J6V+3zJKfzn4yyl37ylCByGvYIQTmz6xF1TY/hvU23wubhrxicjfyHVJTZ7Vde2KUoRfbvz3oC550eYd2ff0rMFJd5jZ4ED2glERABERABERABERCBI4PAG6+/isjQK/2ZHI+K6Q/ceB6O2oxZj3S86r9uXaVNOnuitcf5jJwBMQ9vgfbqZevX81kUm/CfH6fGnHyKPfCbWQ6Q0Xmnn8pn5uBZ+IFps2zMSaf4Pk7mwhvX/XNRNgciz5sLOv1zf3LbD+23D89ESZZlA+xg8HTuy8n2zj1vsk299Tbf1xGRizWWKYVdQROe35swFgkFXdbCNG36w3bimJN8+d57fm733/MLr3LEyFE2+3eBKOw7u5m8+spLiDJGdGyy/dKyMnvq2XkQYvFZey/SxDPGW9WmTalD8KNyfjvwD442w16Yj7cz4Xt7/72/sPvQ10Dexd5k+6yA5a/95nVuJcEuzHn8Ubv15huxFJBj5pREzP3+MSmowtufPOUiHxztth9P9Xo9Dydevit/Rlve9fP77LRx4z2HJiKwDFYnzz79tF/T6TR4DVN/8OsPfxzGj59gY5K/dytWrLAnn/yjZz/llLF22mnjfFmTw4uAhNy9PB+8znnBpxKlW65nICI32MctEYiu+KOMDU0Y2GzpxnrLzorYkNIsy4FlAiRSiKO4UTXFrDYrbHPWN8NKYDPqKYXPbcha6ysRCYtv5Qqjds7IfoiuNauFt24D7smtEIVrYy02MC9mpflRi+CbwTz8pc+EkXzCfZLQfjhqjRjQbE19i23bVmvH9Smxgij7BDEPu91Y3Q9ix6MJ7gs8Ai5R+GPUKW8qvOm7To09dFjY37QQ4tZUiJjsQUAwWMrB6J59ehZZRY8iDMzVA6+pj7QCRMd2lxil+dSChRCeIYyjfyFEQI8bebRHNc54Ed8yo8rRiG68AdGhqUTxlALmEo+SZJYgkvbqcz7mvquzEQVLodLrRCH6NY3D6+yDECn54AvBN9ejP4I6L+qscyMGT5vz5rv25uKV1tza4u0GwCA4ZkZ8UK0vwAqgH45nx0TrCEYQvwwbgzp4VlFkDypIuDfslAlj7BPHDfdzRv9eWjngdLh3702XdkZ3sl5Gj3JgNUYYM6qax+/nDeewAkLwp8eMcs/gzEjE3koKuaQeRvT4Q9ddCZ9mKv1BegDi9PPvLHY+tDb4DiwO0tOyyk02HQLtyo1bAxESfeJNIIo6xgwdaJefcWoXn975EKDnvPE/Loymnkz42EJB9vjB/W3K+NHwlw1sKWhn8J3pc2CPUeXtTzr1RNQ31t5YtNzegNXAe/CLzUG5Y+CpzOuD52UdIsiL8nLButwHuPvo4CBSINXnhasq7ZaHIATzgJNPRmyfq+nXX7CMCAMIwVMQ9bsefsC040hmtJthtzFqYBDl60X3MPnpo3+yBUtXQIg1G1BehojarkIuizMyeQ4ipt+EJUUsuJNia/B7x/lpuP4unnCSn8M9NKfdIiACIiACIiACIiAC/0QE3l7wlv3glptszdrVflTB82uGi7c//PFPbfDgzjfFmGHmjGn2y7vvxMBhLf75IRrNtnPOORei6Ml2E+0YEN0z8ayzMZDWz7y+1OBYQb0JexnWdsX8IJpMHKTrvuQgXccdd7zNfPj3qV1WW1tjN17/LXv9tZfxyMoPY/DlLSi2L151tW2vqbbpv6E9WYZ969vX22Wfu8LL0f7hWkQHL1mMcT/QF37O7D9goEfzUqRcuWI56krYnCf/ZIMGDfYy13/7WnvuuWd8+V8RGTv1B7f78q4mHKBswulj/PjZ/s23/NDOQ/Tq3qSGhgb4Dx+PJ/DgMxmOKvUxwIun+AfbE1Zc3NNefu0t38cB3u64/Uf2wgtz8XYrLBlcD8iwiooK+9I1X7VJ51/Q0YU777jdZj6IqGH8pCRcF8SDD287tX/Djd+3i+CdOx+vuT80c4ZbbcT4tq73E5/ecZz5BfmI0v03u+zyz8PGsaKjLS2IwKpVq+wPf+AXIC4G+e8lr7wgpa7mhH1swsdt9OgxvvmF55+39zF4Hr10r7jiCxh4Ly+ZX7PDiYCE3D2eDVeAkrmwzJsVr3n8AlB7geTpf4apnCUQEwsnBfh1xmwJomILM80G9oT9ASwRYijH/1HIubDMtb/WxuzRJUutujZhQ0v6WEVOLl5Tz7EeuSiP2mur6yDutOFV9hAicXNQ1qwFXrijC3NtQAEqzmRrqIget/gWMx6OWBv6EMVqNewZVm1ttlBbi408qghZ+aoHY4cDYdYPBvVhNZlw+0DfUrcEv4+gQd6EQgjL5T5u89sZloNyXSpIVXTI5o34Bnd91XaIkBErLymAwBfdY9uMjqRARz9Vjpbar6zEchHNmUr06OV+1tmrpLDLq/KpPN3NW3Hz3oTztbW2DmWiEBazrXdJkfPrLv+O26ohMlOM5cAFjMDNhQXCviR+m10JH+CttfU+0BdF3MzkKxL7Ut/uyrCvHIiMVwHF1XLwSo+c3rEsxWp6yvIy6ltaAjsNXOjdJPK/7tePQRgPRm6lL+5nP3GKc+0mu9tXLIAQevyQ/m5B0F2ew31bY0ur0Rd5O64BMqS9Rzmi6bsbAO1wPxb1TwREQAREQAREQARE4MAQ4LP9Bx8scw/UwsIiGwa/1kKMj7KrVFdba6tWrfTPOSMRwZqZuW+fKXZV/47bN0Gc3YQIVgo+g48eAnu+zs9VO+blOj+LrV27xhhBTLG29wEWHefPp1/tNd700I8Ms0cefWK3Vgzd9XF/tvF8LVn8vtssFBcX21H9+h/wV9Lr6+tt9aoPIaZvtygCoTigHf17PWBrfzqvsiKQJMDruAVaC3+fGdymdHgSkJC71+elq3Dp35yxbCoiF5YKFFtrGtusCp6h2zA02ei+hS62xuMYOAyCaBjKbwy/DKvhcbu6qc1a8DOkOM/6RynwxiHgUuyFyLsujujbBou1tkOIy0OZqDXDV7d3QcSOxSBk+ZmQjzMh3uKbOMqzFFqh32I9YdnICWnNKpvbbPWWOhtUlmt9ILTF0S7/wFNI63okneusAxcE6sOcIi4yMxrXRdxkNCOyeAqOn7UpicCBJfD6og/cPoO+T/zWgKLmGScMh/De00VgjmDLQeMoDL/47iLbWteIaNwR9iVEVyuJgAiIgAiIgAiIgAiIgAgcWQTa8JbqhReca6tXfuhxV/f9arqNPVWvhB9ZV4GOVgSOHAIScvfiXAfCJgXP1GvPKOQbOW/HzYJmBCG8lp/hvqec9+2LyEovAY9biKFRCKHxRJttasrA4FAhRCRi0K3ikOVDoOXgZwZ7gGb411Y3J+ydjRB2YY6b2R5C3RGrD6MCCLQnFkasDwYiCyEaN8FB0ziwGsrE29E6+sNgWYsgrrYt05ojZh/Ca7eloc5GVZTj20B8mwKBluJskCjnInVE2PpuF4N5bBw903ej8zzqUDj9hRKWc7XX82giAgeaAIXaGc+/bu8sX512jeKaw/XKLxb4jT6/bODv5LCjKuzKT4+3Qb0Di4YD3RfVJwIiIAIiIAIiIAIiIAIicHgRWFe51p6b+4yd8akz7Vf3/dKenfuUO6mdMfEsu+POuw+vzqo3IiACInAACUjI3VeYHqqKwh6Ry2jXkLVAZKqqRVwtlisKIYTGMPAZInEpiSYguG6ob7P1eIW6d26e9S2KIkoXUbWJVhemLJ5l2yEAL69tt/V1MUTWJiyCKNpW1JWAmFoOz4RRZVGMag8/U4+OhScrFa04YnnjyIOfOFYxRlnQJ5StaY7Zsi018NgstKNyo94P7MRPEJmLBQY8soAvxHBMGOIM1QaCme/xqEhsg5DbJUnI7YJDKweHwHsr1th7K9bCT3YbbCO2Ifq2wYryEcXes8T6wBpjRP/eNg6D0CmJgAiIgAiIgAiIgAiIgAgcOQS+ee1XbN6LzycPOPg8W9qj1B594hkrKe70+z1yiOhIRUAEjhQCEnL3+kwHAiizB9qnS6eBpkohFNGxbdjD6Fv6ykYpgCLK1vAaeAviXLc0mFXWtFqP/JANhBFuGGYIHmjLPChDz/KNsF5YUNVmeRBmY20xa4eFAgfFKoTAOqosx3oVU4BNWbDHWAyRuBHMYbWATsXwkw0bBwvRO5f/Ira6ptGa2ppsEAYSy2IEL8TfTkk2uOHxmDi4GV9lD8Nr16NtvSVIvshCvZiFKAAzdZb3VU1E4JARoDdv5CD5/h6yg1BDIiACIiACIiACIiACIiAC+0xga1WVTT7v01YDX2CPccJn2aHDhtudd/3SvWn3uWIVFAEREIH/BwQk5O7uJCV1zg65s2OBWidWoNpmQBxlqCt3ecJ2uhWEoOMiCBd2CQlbtbnGmlti1re8yEpzMFAZMrM4PBFw4wlbKJJhNVh/d/Vma4hFrQBCsGXmWNgH8GqzKDL3LQhbeVamRSKUbykiwx3X2wrEXZrZum1CO/qDf6yeimszfHa3YRAujmZZgPIM2PXEDOmKrK+nNibnXWdBpellklVpJgIiIAIiIAIiIAIiIAIiIAIiIAKHikBjY6MtXbrYarZvtyFDh1q/fgMOVdNqRwREQAT+oQQk5O4Wf0rYRCYqrx6aGhRwIdd3Q0iFuMndCbckQGQrZNQIJNMW7Fhb3Wrbtm2x/qUFVl6Uj8LIDE/bjDDF2HZE1MIbF/YJS6oarQ1RuCUQdXNzwxjkLBN5QvDKDVlTY4tVbd5i/Xr3tKLcHHYGP4jNZaOYuxUC9F3vXrJPlHuZuNqKSFuOOIgA36SQu7Ma68WC6rxcMEnbsOPxI8POtaQV1aIIiIAIiIAIiIAIiIAIiIAIiIAIiIAIiIAIiMABIyAhd19QpvRNzpEoqLqYi0kgrlLMDdm66iZ45jZaRY8865kbsSy6FmA7HBQov3oEbT3mi1ZttZysPBtQnm1Z8NyNIKI2IwPRvvBLoADb2p6wyq11sNyNWp+iXMtLRdxSzmX4r4us6AhDcqngIuw2jnkMkwiEYG5iV9G8z/cowCIzRWn2sdvEynaxq9v82igCIiACIiACIiACIiACIiACIiACIiACIiACIrBfBCTk7gZfoFdyygTl0gXOpIbJzckoVY+PpYjr+YLJhsa4bVi3yXrDD7espAiCLMrB/iCcEXjbUlZtwHhlizdss8ysqA0uzrOirAxrhxgbRr0hCLkJ5M+AP0Mchbe1mi2p3G4DSnMxkFoW8kCvpVqLfnk+eu1SXKUtg/c1Efj1YpAyZmNOmDGgH2kKbDJroO4GvXf5NlVFUDumTDscf7BRUxEQAREQAREQAREQAREQAREQAREQAREQAREQgUNAQELu7iB3ETq7ZowjrJaSKAcPS0WvUiyNt8esqaXJFm2JW688s37F2YiKjVgM9gncH4GdAsvVYlCyxau3WEF2tg0sy0eUbRz7Q74vhjoZPcvQXbYCu11rhhD84ZYmize1Wt/SfCuk/QL7AGGYejKMdr3+EMRfhgenomm5z/czS4dBLlZ2mVIHjQypxdQ8rUw3m9L2alEEREAEREAEREAEREAEREAEREAEREAEREAEROBAEpCQuxc0dxYtk1s4Y6Iyi2W6HLS1t1l9Xb2taQrZ0N6FlktRFUoq9yG+FtliiK7NsBXrtlhWTrYdU1pk2SwfjkHsxcBn7agOwbVMyWqtHYItI2ljaOODDbXWHovZ4Ioiy8+E8Btvg0IbhuYbQnlG3ca8HEvDmCEQY1OKbLJC9iWIH+aG7vXa5BF22e8ru9jSuU9LIiACIiACIiACIiACIiACIiACIiACIiACIiACB5qAhNw9EoUIC+UTeqynDoGTC0yYU1hFQGygwEK0bW9vt0ZsyIStATdnwdsgEW+1OKJyW8MRW7C+xfKzzEaV5Fg2InSZEojQpV9CO8pHYhBo3SIB0bUhRNzix4VXRNuub8uydRtqrFdRjvUqjFoWyjCSFz3wyN2oC7nIjXo49hqlXfYd1ruBQLzjcaREXmbtdnkXx+/5NREBERABERABERABERABERABERABERABERABETgUBCTk7oZyh2jreZJrPkvfk76dGYP1OC0UYhGPxI2FMOgYRNg2rC/Z3Gi5me02EAOgRcK0Ukgqq8l+0H7BNVzWhF1B5Cx3JuvFxo01dba5psGG9Cm1fAxmhoYQkUuP3BDk3PS+sVwyddncZSWVw+cde7AQtJ/andzjs45cqZ2ai4AIiIAIiIAIiIAIiIAIiIAIiIAIiIAIiIAIHEQCEnL3Ee5OUiY2pAuftEGwjHYLx1sQHRu1JkisyzbVwQohYcN7F1t2hGGy+AeBl+It5dxQh4ntTrV39hK7MEaa1cfiVgARNwJP3lAkEHIT8GRIujKgXtSZ1IiD2tLqTC36PIj3TWZNtpPK0Nnsjkt7zrFjCa2LgAiIgAiIgAiIgAiIgAiIgAiIgAiIgAiIgAjsKwEJubsl1ylX7iR3piul3dRBQ4QMmh7Em6HWZlp9PNPW1LVaDgTcAYWZkHUpndK2gGIu81J4ZXStbw7madG1He0jPyx2rQGCcD58cyOwdciAvy5iflERInJZ3qtgncmVYFPaNHVcqXlyV2o1Ne+u/VQtezj+VDbNRUAEREAEREAEREAEREAEREAEREAEREAEREAE9p+AhNz9Z6gaREAEREAEREAEREAEREAEREAEREAEREAEREAEROCgEpCQe1DxqnIREAEREAEREAEREAEREAEREAEREAEREAEREAER2H8CEnL3n6FqEAEREAEREAEREAEREAEREAEREAEREAEREAEREIGDSkBC7kHFq8pFQAREQAREQAREQAREQAREQAREQAREQAREQAREYP8JSMjdf4aqQQREQAREQAREQAREQAREQAREQAREQAREQAREQAQOKgEJuQcVryoXAREQAREQAREQAREQAREQAREQAREQAREQAREQgf0n8H9H9khdYPQS2QAAAABJRU5ErkJggg==">
            <a:extLst>
              <a:ext uri="{FF2B5EF4-FFF2-40B4-BE49-F238E27FC236}">
                <a16:creationId xmlns:a16="http://schemas.microsoft.com/office/drawing/2014/main" id="{A7AEAF42-CE7E-3B44-A9FC-CDBE7F4F50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19300" y="1498600"/>
            <a:ext cx="51054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5348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5ADFB0-069B-3D4A-AB31-1FBEA3BE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Local Academic Ties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6C92F7-3CA7-D347-98EF-C2C4E0130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1076325" algn="l"/>
              </a:tabLst>
            </a:pPr>
            <a:r>
              <a:rPr lang="en-GB" sz="2000" b="1" dirty="0"/>
              <a:t>Universities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TU München 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Universität Augsburg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Universität Mannheim</a:t>
            </a:r>
          </a:p>
          <a:p>
            <a:pPr marL="361950" indent="0">
              <a:spcBef>
                <a:spcPts val="900"/>
              </a:spcBef>
              <a:spcAft>
                <a:spcPts val="600"/>
              </a:spcAft>
              <a:buNone/>
              <a:tabLst>
                <a:tab pos="1076325" algn="l"/>
              </a:tabLst>
            </a:pPr>
            <a:r>
              <a:rPr lang="en-GB" sz="2000" b="1" dirty="0"/>
              <a:t>Research Institutes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Leibniz-</a:t>
            </a:r>
            <a:r>
              <a:rPr lang="en-GB" sz="1800" dirty="0" err="1"/>
              <a:t>Rechenzentrum</a:t>
            </a:r>
            <a:r>
              <a:rPr lang="en-GB" sz="1800" dirty="0"/>
              <a:t> 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 err="1"/>
              <a:t>HelmholtzZentrum</a:t>
            </a:r>
            <a:r>
              <a:rPr lang="en-GB" sz="1800" dirty="0"/>
              <a:t> München  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IAB </a:t>
            </a:r>
            <a:r>
              <a:rPr lang="en-GB" sz="1800" dirty="0" err="1"/>
              <a:t>Nürnberg</a:t>
            </a:r>
            <a:r>
              <a:rPr lang="en-GB" sz="1800" dirty="0"/>
              <a:t> 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/>
              <a:t>MPI for Innovation and Competition</a:t>
            </a:r>
          </a:p>
          <a:p>
            <a:pPr marL="1114425" lvl="1" indent="-352425"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1076325" algn="l"/>
              </a:tabLst>
            </a:pPr>
            <a:r>
              <a:rPr lang="en-GB" sz="1800" dirty="0" err="1"/>
              <a:t>Bayerisches</a:t>
            </a:r>
            <a:r>
              <a:rPr lang="en-GB" sz="1800" dirty="0"/>
              <a:t> </a:t>
            </a:r>
            <a:r>
              <a:rPr lang="en-GB" sz="1800" dirty="0" err="1"/>
              <a:t>Finanz</a:t>
            </a:r>
            <a:r>
              <a:rPr lang="en-GB" sz="1800" dirty="0"/>
              <a:t> </a:t>
            </a:r>
            <a:r>
              <a:rPr lang="en-GB" sz="1800" dirty="0" err="1"/>
              <a:t>Zentrum</a:t>
            </a:r>
            <a:endParaRPr lang="en-GB" sz="1800" dirty="0"/>
          </a:p>
        </p:txBody>
      </p:sp>
      <p:pic>
        <p:nvPicPr>
          <p:cNvPr id="4" name="Bild 2">
            <a:extLst>
              <a:ext uri="{FF2B5EF4-FFF2-40B4-BE49-F238E27FC236}">
                <a16:creationId xmlns:a16="http://schemas.microsoft.com/office/drawing/2014/main" id="{8A3A8611-9C5D-7343-9FD0-DA5B17D2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817" y="2385485"/>
            <a:ext cx="870490" cy="870490"/>
          </a:xfrm>
          <a:prstGeom prst="rect">
            <a:avLst/>
          </a:prstGeom>
        </p:spPr>
      </p:pic>
      <p:pic>
        <p:nvPicPr>
          <p:cNvPr id="5" name="Bild 6">
            <a:extLst>
              <a:ext uri="{FF2B5EF4-FFF2-40B4-BE49-F238E27FC236}">
                <a16:creationId xmlns:a16="http://schemas.microsoft.com/office/drawing/2014/main" id="{6F3B84F8-808C-114E-87AA-6EBB458C5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448" y="2348880"/>
            <a:ext cx="808063" cy="1080299"/>
          </a:xfrm>
          <a:prstGeom prst="rect">
            <a:avLst/>
          </a:prstGeom>
        </p:spPr>
      </p:pic>
      <p:pic>
        <p:nvPicPr>
          <p:cNvPr id="6" name="Bild 7">
            <a:extLst>
              <a:ext uri="{FF2B5EF4-FFF2-40B4-BE49-F238E27FC236}">
                <a16:creationId xmlns:a16="http://schemas.microsoft.com/office/drawing/2014/main" id="{BFB34BCF-43AB-664D-8B75-ECCECF02E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516" y="3086471"/>
            <a:ext cx="911627" cy="918282"/>
          </a:xfrm>
          <a:prstGeom prst="rect">
            <a:avLst/>
          </a:prstGeom>
        </p:spPr>
      </p:pic>
      <p:pic>
        <p:nvPicPr>
          <p:cNvPr id="7" name="Bild 8">
            <a:extLst>
              <a:ext uri="{FF2B5EF4-FFF2-40B4-BE49-F238E27FC236}">
                <a16:creationId xmlns:a16="http://schemas.microsoft.com/office/drawing/2014/main" id="{9814D481-87F1-2844-BD00-17B61C49F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165" y="4721398"/>
            <a:ext cx="2701280" cy="310690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B8FACFA3-3C52-2D46-B8B6-3551F68B8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4887" y="5340937"/>
            <a:ext cx="949605" cy="949605"/>
          </a:xfrm>
          <a:prstGeom prst="rect">
            <a:avLst/>
          </a:prstGeom>
        </p:spPr>
      </p:pic>
      <p:pic>
        <p:nvPicPr>
          <p:cNvPr id="9" name="Bild 10">
            <a:extLst>
              <a:ext uri="{FF2B5EF4-FFF2-40B4-BE49-F238E27FC236}">
                <a16:creationId xmlns:a16="http://schemas.microsoft.com/office/drawing/2014/main" id="{E2AD5EAA-A5B0-4D4C-A25D-C9C9910FC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2010" y="4569608"/>
            <a:ext cx="822641" cy="822641"/>
          </a:xfrm>
          <a:prstGeom prst="rect">
            <a:avLst/>
          </a:prstGeom>
        </p:spPr>
      </p:pic>
      <p:pic>
        <p:nvPicPr>
          <p:cNvPr id="10" name="Bild 11">
            <a:extLst>
              <a:ext uri="{FF2B5EF4-FFF2-40B4-BE49-F238E27FC236}">
                <a16:creationId xmlns:a16="http://schemas.microsoft.com/office/drawing/2014/main" id="{4FA0D6DE-0E40-C34C-BC21-C1A0BB7BD8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9947" y="5694074"/>
            <a:ext cx="2385870" cy="596468"/>
          </a:xfrm>
          <a:prstGeom prst="rect">
            <a:avLst/>
          </a:prstGeom>
        </p:spPr>
      </p:pic>
      <p:pic>
        <p:nvPicPr>
          <p:cNvPr id="11" name="Bild 5" descr="lrz_logo_2014_s.png">
            <a:extLst>
              <a:ext uri="{FF2B5EF4-FFF2-40B4-BE49-F238E27FC236}">
                <a16:creationId xmlns:a16="http://schemas.microsoft.com/office/drawing/2014/main" id="{A3FA00F0-7CA5-2F4E-A101-4C209133D9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82" y="4147709"/>
            <a:ext cx="1961710" cy="3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32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8B72-3A50-774B-B142-ECBB3238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rgbClr val="448498"/>
                </a:solidFill>
                <a:latin typeface="LMU CompatilFact" pitchFamily="2" charset="0"/>
              </a:rPr>
              <a:t>Close Cooperation with Industry and Business</a:t>
            </a:r>
            <a:endParaRPr lang="en-GB" sz="2800" dirty="0"/>
          </a:p>
        </p:txBody>
      </p:sp>
      <p:pic>
        <p:nvPicPr>
          <p:cNvPr id="12" name="Bild 7">
            <a:extLst>
              <a:ext uri="{FF2B5EF4-FFF2-40B4-BE49-F238E27FC236}">
                <a16:creationId xmlns:a16="http://schemas.microsoft.com/office/drawing/2014/main" id="{EC04F611-94CD-ED4C-8020-CA4B41E5A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2" y="2394139"/>
            <a:ext cx="1620180" cy="1620180"/>
          </a:xfrm>
          <a:prstGeom prst="rect">
            <a:avLst/>
          </a:prstGeom>
        </p:spPr>
      </p:pic>
      <p:pic>
        <p:nvPicPr>
          <p:cNvPr id="13" name="Bild 8">
            <a:extLst>
              <a:ext uri="{FF2B5EF4-FFF2-40B4-BE49-F238E27FC236}">
                <a16:creationId xmlns:a16="http://schemas.microsoft.com/office/drawing/2014/main" id="{D5D81288-D757-814C-A56E-9B2E93EE8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265" y="2231739"/>
            <a:ext cx="3078393" cy="495627"/>
          </a:xfrm>
          <a:prstGeom prst="rect">
            <a:avLst/>
          </a:prstGeom>
        </p:spPr>
      </p:pic>
      <p:pic>
        <p:nvPicPr>
          <p:cNvPr id="16" name="Bild 12">
            <a:extLst>
              <a:ext uri="{FF2B5EF4-FFF2-40B4-BE49-F238E27FC236}">
                <a16:creationId xmlns:a16="http://schemas.microsoft.com/office/drawing/2014/main" id="{04C9760B-8C6A-7B40-8207-1646C8DB1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916" y="2889809"/>
            <a:ext cx="1489388" cy="847919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E532444D-F5C8-2042-874D-391699183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585" y="5477785"/>
            <a:ext cx="1586663" cy="83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7CB1C039-9953-4642-BB1F-F68152420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6" y="4014319"/>
            <a:ext cx="1337500" cy="13375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6B68177-1768-C14C-8627-0F7C6DD46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673" y="3597406"/>
            <a:ext cx="1502052" cy="150076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889A6103-833A-604D-A9AF-F6F8AD26B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06" y="5133115"/>
            <a:ext cx="2454890" cy="116990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53974FD-3917-2A4F-AE8A-87CA528D76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261" y="1755213"/>
            <a:ext cx="1902993" cy="142400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835AC16-A6B1-B04B-BE59-9B135732D0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2" y="5557073"/>
            <a:ext cx="2513786" cy="67848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7869740-BA47-9B48-B895-F22097FC76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25852" y="4395798"/>
            <a:ext cx="2830771" cy="70237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8559DD4-16AC-F948-9A65-F24B83523E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167" y="3015755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00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98830"/>
            <a:ext cx="8229600" cy="41659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de-DE" sz="4000" b="1" dirty="0">
              <a:solidFill>
                <a:srgbClr val="003399"/>
              </a:solidFill>
              <a:latin typeface="LMU CompatilFact SC" pitchFamily="2" charset="0"/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en-GB" sz="4800" b="1" dirty="0">
                <a:solidFill>
                  <a:srgbClr val="448498"/>
                </a:solidFill>
                <a:latin typeface="LMU CompatilFact" pitchFamily="2" charset="0"/>
              </a:rPr>
              <a:t>Requirements</a:t>
            </a:r>
            <a:br>
              <a:rPr lang="en-GB" sz="4800" b="1" dirty="0">
                <a:solidFill>
                  <a:srgbClr val="448498"/>
                </a:solidFill>
                <a:latin typeface="LMU CompatilFact" pitchFamily="2" charset="0"/>
              </a:rPr>
            </a:br>
            <a:r>
              <a:rPr lang="en-GB" sz="4800" b="1" dirty="0">
                <a:solidFill>
                  <a:srgbClr val="448498"/>
                </a:solidFill>
                <a:latin typeface="LMU CompatilFact" pitchFamily="2" charset="0"/>
              </a:rPr>
              <a:t>and Application</a:t>
            </a:r>
            <a:endParaRPr lang="de-DE" sz="2800" dirty="0">
              <a:solidFill>
                <a:srgbClr val="004C00"/>
              </a:solidFill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760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A53D8-AF22-AB41-8F32-A431EC3A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Requirements for Application (1/2)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FA4E4D-A1C4-554D-A8F6-90438B60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dirty="0"/>
              <a:t>Students with </a:t>
            </a:r>
            <a:r>
              <a:rPr lang="en-GB" sz="2800" b="1" dirty="0"/>
              <a:t>excellent knowledge</a:t>
            </a:r>
            <a:r>
              <a:rPr lang="en-GB" sz="2800" dirty="0"/>
              <a:t> in </a:t>
            </a:r>
            <a:r>
              <a:rPr lang="en-GB" sz="2800" b="1" dirty="0"/>
              <a:t>informatics </a:t>
            </a:r>
            <a:r>
              <a:rPr lang="en-GB" sz="2800" b="1" dirty="0">
                <a:solidFill>
                  <a:srgbClr val="FF0000"/>
                </a:solidFill>
              </a:rPr>
              <a:t>and</a:t>
            </a:r>
            <a:r>
              <a:rPr lang="en-GB" sz="2800" b="1" dirty="0"/>
              <a:t> statistics</a:t>
            </a:r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dirty="0"/>
              <a:t>Students not interested in specialising in </a:t>
            </a:r>
            <a:r>
              <a:rPr lang="en-GB" sz="2800" b="1" dirty="0"/>
              <a:t>either statistics or informatics</a:t>
            </a:r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b="1" dirty="0"/>
              <a:t>Bachelor of Science </a:t>
            </a:r>
            <a:r>
              <a:rPr lang="en-GB" sz="2800" dirty="0"/>
              <a:t>(or equivalent)</a:t>
            </a:r>
            <a:r>
              <a:rPr lang="en-GB" sz="2800" b="1" dirty="0"/>
              <a:t> in Statistics or Informatics</a:t>
            </a:r>
            <a:r>
              <a:rPr lang="en-GB" sz="2800" dirty="0"/>
              <a:t> or related disciplines </a:t>
            </a:r>
            <a:br>
              <a:rPr lang="en-GB" sz="2800" dirty="0"/>
            </a:br>
            <a:r>
              <a:rPr lang="en-GB" sz="2800" dirty="0">
                <a:sym typeface="Wingdings"/>
              </a:rPr>
              <a:t> </a:t>
            </a:r>
            <a:r>
              <a:rPr lang="en-GB" sz="2800" b="1" dirty="0"/>
              <a:t>at least 180 ECTS </a:t>
            </a:r>
            <a:r>
              <a:rPr lang="en-GB" sz="2800" dirty="0"/>
              <a:t>(or equivalent)</a:t>
            </a:r>
            <a:endParaRPr lang="en-GB" sz="28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800" dirty="0"/>
              <a:t>Proficiency in </a:t>
            </a:r>
            <a:r>
              <a:rPr lang="en-GB" sz="2800" b="1" dirty="0"/>
              <a:t>English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01503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A53D8-AF22-AB41-8F32-A431EC3A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Requirements for Application (2/2)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FA4E4D-A1C4-554D-A8F6-90438B60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b="1" dirty="0"/>
              <a:t>Statistical Science and Data-Based Modelling</a:t>
            </a:r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dirty="0"/>
              <a:t>statistics, data mining, probability theory, and machine learning</a:t>
            </a:r>
            <a:endParaRPr lang="en-GB" sz="2400" dirty="0"/>
          </a:p>
          <a:p>
            <a:pPr marL="40005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at least 30 ECTS or equivalent</a:t>
            </a:r>
            <a:endParaRPr lang="en-GB" sz="2800" b="1" dirty="0"/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b="1" dirty="0"/>
              <a:t>Computer Science and Computational Methods</a:t>
            </a:r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dirty="0"/>
              <a:t>data structures and algorithms, database systems, programming principles and practice, software engineering</a:t>
            </a:r>
            <a:endParaRPr lang="en-GB" sz="3200" dirty="0"/>
          </a:p>
          <a:p>
            <a:pPr marL="400050" lvl="1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2800" dirty="0"/>
              <a:t>at least 30 ECTS or equivalent</a:t>
            </a:r>
          </a:p>
        </p:txBody>
      </p:sp>
    </p:spTree>
    <p:extLst>
      <p:ext uri="{BB962C8B-B14F-4D97-AF65-F5344CB8AC3E}">
        <p14:creationId xmlns:p14="http://schemas.microsoft.com/office/powerpoint/2010/main" val="2525658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3DB897-C914-4C42-A830-7A01982F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Application – Step 1: Online Application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EBF0D2-3DAB-1A46-B872-E0136209A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dirty="0"/>
              <a:t>Step 1 is successful if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GB" sz="2800" dirty="0"/>
              <a:t>application is submitted before the deadline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GB" sz="2800" dirty="0"/>
              <a:t>application documents are complete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GB" sz="2800" dirty="0">
                <a:sym typeface="Wingdings"/>
              </a:rPr>
              <a:t>all requirements are fulfilled</a:t>
            </a:r>
            <a:endParaRPr lang="en-GB" sz="2800" b="1" dirty="0"/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GB" sz="2800" dirty="0">
                <a:sym typeface="Wingdings"/>
              </a:rPr>
              <a:t>essay is approved by committee</a:t>
            </a:r>
          </a:p>
          <a:p>
            <a:pPr marL="457200" lvl="1" indent="0" algn="r">
              <a:spcBef>
                <a:spcPts val="3000"/>
              </a:spcBef>
              <a:spcAft>
                <a:spcPts val="1200"/>
              </a:spcAft>
              <a:buNone/>
            </a:pPr>
            <a:r>
              <a:rPr lang="en-GB" sz="3200" b="1" dirty="0">
                <a:sym typeface="Wingdings"/>
              </a:rPr>
              <a:t> Invitation to interview (Step 2)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6345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ECDCE-FF5E-D747-B56C-0FD27170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Application – Step 2: Interview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BD636E-6599-9644-A0A8-37486293D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800" dirty="0"/>
              <a:t>30 minutes, in English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In person or by video-chat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Two professors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Discussion topics see website </a:t>
            </a:r>
          </a:p>
          <a:p>
            <a:pPr>
              <a:spcBef>
                <a:spcPts val="600"/>
              </a:spcBef>
            </a:pPr>
            <a:endParaRPr lang="en-GB" sz="2800" dirty="0">
              <a:sym typeface="Wingdings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2800" dirty="0">
                <a:sym typeface="Wingdings"/>
              </a:rPr>
              <a:t> Assessment of specialised knowledge, mode of</a:t>
            </a:r>
          </a:p>
          <a:p>
            <a:pPr marL="400050" lvl="1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dirty="0">
                <a:sym typeface="Wingdings"/>
              </a:rPr>
              <a:t>expression, conclusiveness of arguments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4829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051788-E353-AD4E-9BDC-E4A1916C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448498"/>
                </a:solidFill>
                <a:latin typeface="LMU CompatilFact" pitchFamily="2" charset="0"/>
              </a:rPr>
              <a:t>Application Process – Dates and Deadlines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7E7327-D4E3-D84C-9173-17D659653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b="1" dirty="0"/>
              <a:t>Step 1: Online application</a:t>
            </a:r>
          </a:p>
          <a:p>
            <a:pPr marL="400050" lvl="1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448498"/>
                </a:solidFill>
              </a:rPr>
              <a:t>mid-April – 1 June 2023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800" b="1" dirty="0"/>
              <a:t>Step 2: Interview</a:t>
            </a:r>
          </a:p>
          <a:p>
            <a:pPr marL="400050" lvl="1" indent="0">
              <a:spcBef>
                <a:spcPts val="600"/>
              </a:spcBef>
              <a:spcAft>
                <a:spcPts val="200"/>
              </a:spcAft>
              <a:buNone/>
            </a:pPr>
            <a:r>
              <a:rPr lang="en-GB" sz="2800" b="1" dirty="0">
                <a:solidFill>
                  <a:srgbClr val="448498"/>
                </a:solidFill>
              </a:rPr>
              <a:t>end of June 2023</a:t>
            </a:r>
            <a:endParaRPr lang="en-GB" sz="2800" dirty="0"/>
          </a:p>
          <a:p>
            <a:pPr lvl="1">
              <a:spcBef>
                <a:spcPts val="3000"/>
              </a:spcBef>
              <a:spcAft>
                <a:spcPts val="200"/>
              </a:spcAft>
              <a:buFont typeface="Wingdings" pitchFamily="2" charset="2"/>
              <a:buChar char="à"/>
            </a:pPr>
            <a:r>
              <a:rPr lang="en-GB" sz="2800" b="1" dirty="0">
                <a:sym typeface="Wingdings"/>
              </a:rPr>
              <a:t> Letters of acceptance </a:t>
            </a:r>
            <a:r>
              <a:rPr lang="en-GB" sz="2800" dirty="0">
                <a:sym typeface="Wingdings"/>
              </a:rPr>
              <a:t>are</a:t>
            </a:r>
            <a:r>
              <a:rPr lang="en-GB" sz="2800" b="1" dirty="0">
                <a:sym typeface="Wingdings"/>
              </a:rPr>
              <a:t> </a:t>
            </a:r>
            <a:r>
              <a:rPr lang="en-GB" sz="2800" dirty="0">
                <a:sym typeface="Wingdings"/>
              </a:rPr>
              <a:t>sent out by email  </a:t>
            </a:r>
          </a:p>
          <a:p>
            <a:pPr marL="457200" lvl="1" indent="0">
              <a:spcBef>
                <a:spcPts val="600"/>
              </a:spcBef>
              <a:spcAft>
                <a:spcPts val="200"/>
              </a:spcAft>
              <a:buNone/>
            </a:pPr>
            <a:r>
              <a:rPr lang="en-GB" sz="2800" dirty="0">
                <a:sym typeface="Wingdings"/>
              </a:rPr>
              <a:t>	in </a:t>
            </a:r>
            <a:r>
              <a:rPr lang="en-GB" sz="2800" b="1" dirty="0">
                <a:solidFill>
                  <a:srgbClr val="588DB4"/>
                </a:solidFill>
                <a:sym typeface="Wingdings"/>
              </a:rPr>
              <a:t>mid-July 2023</a:t>
            </a:r>
          </a:p>
        </p:txBody>
      </p:sp>
    </p:spTree>
    <p:extLst>
      <p:ext uri="{BB962C8B-B14F-4D97-AF65-F5344CB8AC3E}">
        <p14:creationId xmlns:p14="http://schemas.microsoft.com/office/powerpoint/2010/main" val="4118790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19673-AE5A-7B44-A1CF-CC0EF1E28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rgbClr val="448498"/>
                </a:solidFill>
                <a:latin typeface="LMU CompatilFact" pitchFamily="2" charset="0"/>
              </a:rPr>
              <a:t>General information (for international students) on LMU Munich / Munich</a:t>
            </a:r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060D4E-8F55-6B46-AC61-D2F6952F8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200" dirty="0"/>
              <a:t>…on the LMU homepage, e.g.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200" b="1" dirty="0"/>
              <a:t>Costs/scholarships</a:t>
            </a:r>
          </a:p>
          <a:p>
            <a:pPr marL="400050" lvl="1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200" dirty="0">
                <a:sym typeface="Wingdings"/>
              </a:rPr>
              <a:t>https://</a:t>
            </a:r>
            <a:r>
              <a:rPr lang="en-GB" sz="2200" dirty="0" err="1">
                <a:sym typeface="Wingdings"/>
              </a:rPr>
              <a:t>www.en.uni-muenchen.de</a:t>
            </a:r>
            <a:r>
              <a:rPr lang="en-GB" sz="2200" dirty="0">
                <a:sym typeface="Wingdings"/>
              </a:rPr>
              <a:t>/students/</a:t>
            </a:r>
            <a:br>
              <a:rPr lang="en-GB" sz="2200" dirty="0">
                <a:sym typeface="Wingdings"/>
              </a:rPr>
            </a:br>
            <a:r>
              <a:rPr lang="en-GB" sz="2200" dirty="0" err="1">
                <a:sym typeface="Wingdings"/>
              </a:rPr>
              <a:t>int_student_guide</a:t>
            </a:r>
            <a:r>
              <a:rPr lang="en-GB" sz="2200" dirty="0">
                <a:sym typeface="Wingdings"/>
              </a:rPr>
              <a:t>/</a:t>
            </a:r>
            <a:r>
              <a:rPr lang="en-GB" sz="2200" dirty="0" err="1">
                <a:sym typeface="Wingdings"/>
              </a:rPr>
              <a:t>before_you_arrive</a:t>
            </a:r>
            <a:r>
              <a:rPr lang="en-GB" sz="2200" dirty="0">
                <a:sym typeface="Wingdings"/>
              </a:rPr>
              <a:t>/budgeting/</a:t>
            </a:r>
            <a:r>
              <a:rPr lang="en-GB" sz="2200" dirty="0" err="1">
                <a:sym typeface="Wingdings"/>
              </a:rPr>
              <a:t>index.html</a:t>
            </a:r>
            <a:endParaRPr lang="en-GB" sz="2200" dirty="0">
              <a:sym typeface="Wingdings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200" b="1" dirty="0"/>
              <a:t>Housing</a:t>
            </a:r>
          </a:p>
          <a:p>
            <a:pPr marL="400050" lvl="1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200" dirty="0"/>
              <a:t>https://</a:t>
            </a:r>
            <a:r>
              <a:rPr lang="en-GB" sz="2200" dirty="0" err="1"/>
              <a:t>www.en.uni-muenchen.de</a:t>
            </a:r>
            <a:r>
              <a:rPr lang="en-GB" sz="2200" dirty="0"/>
              <a:t>/students/exchange/</a:t>
            </a:r>
            <a:br>
              <a:rPr lang="en-GB" sz="2200" dirty="0"/>
            </a:br>
            <a:r>
              <a:rPr lang="en-GB" sz="2200" dirty="0"/>
              <a:t>incomings/</a:t>
            </a:r>
            <a:r>
              <a:rPr lang="en-GB" sz="2200" dirty="0" err="1"/>
              <a:t>austausch_engl</a:t>
            </a:r>
            <a:r>
              <a:rPr lang="en-GB" sz="2200" dirty="0"/>
              <a:t>/living/accommodation/</a:t>
            </a:r>
            <a:r>
              <a:rPr lang="en-GB" sz="2200" dirty="0" err="1"/>
              <a:t>index.html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159030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199517F-0889-314E-A9F3-D56A6D30A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03775"/>
            <a:ext cx="9154620" cy="4815535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2B1FACE-902E-A94F-A27A-38DD2E7AABD6}"/>
              </a:ext>
            </a:extLst>
          </p:cNvPr>
          <p:cNvSpPr/>
          <p:nvPr/>
        </p:nvSpPr>
        <p:spPr>
          <a:xfrm>
            <a:off x="0" y="3429000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GB" sz="5600" dirty="0" err="1">
                <a:solidFill>
                  <a:srgbClr val="4F7A97"/>
                </a:solidFill>
                <a:sym typeface="Wingdings"/>
              </a:rPr>
              <a:t>www.datascience-munich.de</a:t>
            </a:r>
            <a:endParaRPr lang="en-GB" sz="5600" dirty="0">
              <a:solidFill>
                <a:srgbClr val="4F7A97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9071746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Amphitrit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0</TotalTime>
  <Words>1005</Words>
  <Application>Microsoft Macintosh PowerPoint</Application>
  <PresentationFormat>Bildschirmpräsentation (4:3)</PresentationFormat>
  <Paragraphs>171</Paragraphs>
  <Slides>37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4" baseType="lpstr">
      <vt:lpstr>Arial</vt:lpstr>
      <vt:lpstr>Book Antiqua</vt:lpstr>
      <vt:lpstr>Calibri</vt:lpstr>
      <vt:lpstr>LMU CompatilFact</vt:lpstr>
      <vt:lpstr>LMU CompatilFact SC</vt:lpstr>
      <vt:lpstr>Wingdings</vt:lpstr>
      <vt:lpstr>Larissa</vt:lpstr>
      <vt:lpstr>PowerPoint-Präsentation</vt:lpstr>
      <vt:lpstr>Data Science@LMU</vt:lpstr>
      <vt:lpstr>Data Science: What is it about?</vt:lpstr>
      <vt:lpstr>PowerPoint-Präsentation</vt:lpstr>
      <vt:lpstr>PowerPoint-Präsentation</vt:lpstr>
      <vt:lpstr>Statistics and Data Science</vt:lpstr>
      <vt:lpstr>Why Data Science? Why LMU?</vt:lpstr>
      <vt:lpstr>MSc Data Science@LMU</vt:lpstr>
      <vt:lpstr>PowerPoint-Präsentation</vt:lpstr>
      <vt:lpstr>PowerPoint-Präsentation</vt:lpstr>
      <vt:lpstr>PowerPoint-Präsentation</vt:lpstr>
      <vt:lpstr>Core Module: Statistics</vt:lpstr>
      <vt:lpstr>PowerPoint-Präsentation</vt:lpstr>
      <vt:lpstr>Fundamentals of Data Science (Individual Module)</vt:lpstr>
      <vt:lpstr>PowerPoint-Präsentation</vt:lpstr>
      <vt:lpstr>Human Computation and Analytics</vt:lpstr>
      <vt:lpstr>PowerPoint-Präsentation</vt:lpstr>
      <vt:lpstr>Predictive Modelling</vt:lpstr>
      <vt:lpstr>PowerPoint-Präsentation</vt:lpstr>
      <vt:lpstr>Current Research in Data Science</vt:lpstr>
      <vt:lpstr>PowerPoint-Präsentation</vt:lpstr>
      <vt:lpstr>Data Science Practical</vt:lpstr>
      <vt:lpstr>PowerPoint-Präsentation</vt:lpstr>
      <vt:lpstr>Master Thesis and Disputation</vt:lpstr>
      <vt:lpstr>PowerPoint-Präsentation</vt:lpstr>
      <vt:lpstr>Curriculum – Summary</vt:lpstr>
      <vt:lpstr>Data Science@LMU Activities and Cooperations</vt:lpstr>
      <vt:lpstr>Local Academic Ties</vt:lpstr>
      <vt:lpstr>Close Cooperation with Industry and Business</vt:lpstr>
      <vt:lpstr>PowerPoint-Präsentation</vt:lpstr>
      <vt:lpstr>Requirements for Application (1/2)</vt:lpstr>
      <vt:lpstr>Requirements for Application (2/2)</vt:lpstr>
      <vt:lpstr>Application – Step 1: Online Application</vt:lpstr>
      <vt:lpstr>Application – Step 2: Interview </vt:lpstr>
      <vt:lpstr>Application Process – Dates and Deadlines</vt:lpstr>
      <vt:lpstr>General information (for international students) on LMU Munich / Munich</vt:lpstr>
      <vt:lpstr>PowerPoint-Präsentation</vt:lpstr>
    </vt:vector>
  </TitlesOfParts>
  <Company>LMU München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sfb386</dc:creator>
  <cp:lastModifiedBy>Microsoft Office User</cp:lastModifiedBy>
  <cp:revision>720</cp:revision>
  <cp:lastPrinted>2023-01-10T18:44:57Z</cp:lastPrinted>
  <dcterms:created xsi:type="dcterms:W3CDTF">2014-04-01T14:46:21Z</dcterms:created>
  <dcterms:modified xsi:type="dcterms:W3CDTF">2023-01-11T12:04:57Z</dcterms:modified>
</cp:coreProperties>
</file>